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1"/>
  </p:sldMasterIdLst>
  <p:notesMasterIdLst>
    <p:notesMasterId r:id="rId30"/>
  </p:notesMasterIdLst>
  <p:handoutMasterIdLst>
    <p:handoutMasterId r:id="rId31"/>
  </p:handoutMasterIdLst>
  <p:sldIdLst>
    <p:sldId id="308" r:id="rId2"/>
    <p:sldId id="303" r:id="rId3"/>
    <p:sldId id="312" r:id="rId4"/>
    <p:sldId id="311" r:id="rId5"/>
    <p:sldId id="310" r:id="rId6"/>
    <p:sldId id="309" r:id="rId7"/>
    <p:sldId id="261" r:id="rId8"/>
    <p:sldId id="269" r:id="rId9"/>
    <p:sldId id="304" r:id="rId10"/>
    <p:sldId id="305" r:id="rId11"/>
    <p:sldId id="316" r:id="rId12"/>
    <p:sldId id="315" r:id="rId13"/>
    <p:sldId id="314" r:id="rId14"/>
    <p:sldId id="313" r:id="rId15"/>
    <p:sldId id="317" r:id="rId16"/>
    <p:sldId id="297" r:id="rId17"/>
    <p:sldId id="30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299" r:id="rId29"/>
  </p:sldIdLst>
  <p:sldSz cx="10080625" cy="7561263"/>
  <p:notesSz cx="6858000" cy="9144000"/>
  <p:custDataLst>
    <p:tags r:id="rId32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56" userDrawn="1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082" userDrawn="1">
          <p15:clr>
            <a:srgbClr val="A4A3A4"/>
          </p15:clr>
        </p15:guide>
        <p15:guide id="29" orient="horz" pos="4309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74"/>
    <a:srgbClr val="E20000"/>
    <a:srgbClr val="992C99"/>
    <a:srgbClr val="4B4B4B"/>
    <a:srgbClr val="C4C4C4"/>
    <a:srgbClr val="00FFFF"/>
    <a:srgbClr val="66FF66"/>
    <a:srgbClr val="E1E1E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41276" autoAdjust="0"/>
  </p:normalViewPr>
  <p:slideViewPr>
    <p:cSldViewPr snapToGrid="0" snapToObjects="1">
      <p:cViewPr varScale="1">
        <p:scale>
          <a:sx n="28" d="100"/>
          <a:sy n="28" d="100"/>
        </p:scale>
        <p:origin x="-2938" y="-72"/>
      </p:cViewPr>
      <p:guideLst>
        <p:guide orient="horz" pos="2382"/>
        <p:guide orient="horz" pos="226"/>
        <p:guide orient="horz" pos="1021"/>
        <p:guide orient="horz" pos="3856"/>
        <p:guide orient="horz" pos="749"/>
        <p:guide orient="horz" pos="4082"/>
        <p:guide orient="horz" pos="4309"/>
        <p:guide orient="horz" pos="4536"/>
        <p:guide pos="227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46"/>
    </p:cViewPr>
  </p:sorterViewPr>
  <p:notesViewPr>
    <p:cSldViewPr snapToGrid="0" snapToObjects="1" showGuides="1">
      <p:cViewPr>
        <p:scale>
          <a:sx n="150" d="100"/>
          <a:sy n="150" d="100"/>
        </p:scale>
        <p:origin x="4308" y="108"/>
      </p:cViewPr>
      <p:guideLst>
        <p:guide orient="horz" pos="2880"/>
        <p:guide pos="2160"/>
        <p:guide pos="302"/>
        <p:guide pos="40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1C059362-5D9B-49BF-89FE-8A9A0EDE4BE1}" type="pres">
      <dgm:prSet presAssocID="{5776D148-4453-4DD8-A270-633E0380B448}" presName="arrowDiagram1" presStyleCnt="0">
        <dgm:presLayoutVars>
          <dgm:bulletEnabled val="1"/>
        </dgm:presLayoutVars>
      </dgm:prSet>
      <dgm:spPr/>
    </dgm:pt>
    <dgm:pt modelId="{CD544C81-75E2-44D8-96FA-A6C08A2F6D90}" type="pres">
      <dgm:prSet presAssocID="{857F0A25-AAA0-4B5D-8135-0848D29AD5EE}" presName="bullet1" presStyleLbl="node1" presStyleIdx="0" presStyleCnt="1"/>
      <dgm:spPr>
        <a:noFill/>
        <a:ln>
          <a:noFill/>
        </a:ln>
      </dgm:spPr>
    </dgm:pt>
    <dgm:pt modelId="{54B85F0A-918D-4C00-A698-11D3D858B853}" type="pres">
      <dgm:prSet presAssocID="{857F0A25-AAA0-4B5D-8135-0848D29AD5EE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51451-E9AF-48FA-A030-AED2EB1610D1}" srcId="{5776D148-4453-4DD8-A270-633E0380B448}" destId="{857F0A25-AAA0-4B5D-8135-0848D29AD5EE}" srcOrd="0" destOrd="0" parTransId="{897C0D08-84D6-42BE-BFA2-D1F7A2EA4AE3}" sibTransId="{2ACCB2FC-FB93-4707-80C9-C3CA19776D7F}"/>
    <dgm:cxn modelId="{84204E98-E58E-4DE2-9B07-9327C9A79FE3}" type="presOf" srcId="{857F0A25-AAA0-4B5D-8135-0848D29AD5EE}" destId="{54B85F0A-918D-4C00-A698-11D3D858B853}" srcOrd="0" destOrd="0" presId="urn:microsoft.com/office/officeart/2005/8/layout/arrow2"/>
    <dgm:cxn modelId="{EE1FAB5A-C562-4BE2-82A3-A61A1F922E41}" type="presOf" srcId="{5776D148-4453-4DD8-A270-633E0380B448}" destId="{578D0FB9-917F-4CC0-A007-411F3F96C931}" srcOrd="0" destOrd="0" presId="urn:microsoft.com/office/officeart/2005/8/layout/arrow2"/>
    <dgm:cxn modelId="{620C2DEC-5A47-4946-9A0C-CC6E7A2329A2}" type="presParOf" srcId="{578D0FB9-917F-4CC0-A007-411F3F96C931}" destId="{17DDBB05-BDFA-4DB2-9F0B-29D3F0C8C000}" srcOrd="0" destOrd="0" presId="urn:microsoft.com/office/officeart/2005/8/layout/arrow2"/>
    <dgm:cxn modelId="{FFA02AEA-4771-474C-A62E-1DC4F2A4E53D}" type="presParOf" srcId="{578D0FB9-917F-4CC0-A007-411F3F96C931}" destId="{1C059362-5D9B-49BF-89FE-8A9A0EDE4BE1}" srcOrd="1" destOrd="0" presId="urn:microsoft.com/office/officeart/2005/8/layout/arrow2"/>
    <dgm:cxn modelId="{F7441054-D4AF-4A8D-8047-A2D5C2DB04D5}" type="presParOf" srcId="{1C059362-5D9B-49BF-89FE-8A9A0EDE4BE1}" destId="{CD544C81-75E2-44D8-96FA-A6C08A2F6D90}" srcOrd="0" destOrd="0" presId="urn:microsoft.com/office/officeart/2005/8/layout/arrow2"/>
    <dgm:cxn modelId="{F97C6AA2-2BDC-49FB-BF85-DCEDE1BF16EE}" type="presParOf" srcId="{1C059362-5D9B-49BF-89FE-8A9A0EDE4BE1}" destId="{54B85F0A-918D-4C00-A698-11D3D858B85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>
        <a:noFill/>
        <a:ln>
          <a:noFill/>
        </a:ln>
      </dgm:spPr>
      <dgm:t>
        <a:bodyPr/>
        <a:lstStyle/>
        <a:p>
          <a:endParaRPr lang="en-US" sz="2200">
            <a:latin typeface="+mj-lt"/>
          </a:endParaRPr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endParaRPr lang="en-US" sz="2200">
            <a:latin typeface="+mj-lt"/>
          </a:endParaRPr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>
        <a:noFill/>
        <a:ln>
          <a:noFill/>
        </a:ln>
      </dgm:spPr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7739A-6E88-4709-89CC-6865AD1A7CC6}" type="presOf" srcId="{DD27FBE4-CAA4-4B5F-A331-0ABCCCB19B35}" destId="{131B3ADB-5427-4272-8FC7-1A46B9B3C0B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AC41FC1A-8668-4EF9-A3BF-F5E0CC4744C8}" type="presOf" srcId="{656458C8-620E-424F-BA29-3C94D87C1C12}" destId="{B85C2168-F842-498E-8ECB-28AF220805F6}" srcOrd="0" destOrd="0" presId="urn:microsoft.com/office/officeart/2005/8/layout/arrow2"/>
    <dgm:cxn modelId="{163AB110-3415-4790-B077-E946BA98D96E}" type="presOf" srcId="{857F0A25-AAA0-4B5D-8135-0848D29AD5EE}" destId="{7C0862F5-C9D0-460F-845D-EC41C6605AFF}" srcOrd="0" destOrd="0" presId="urn:microsoft.com/office/officeart/2005/8/layout/arrow2"/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9EA7256A-382C-4875-83FA-E08012E57100}" type="presOf" srcId="{EA4ED52C-0B07-471E-BDA5-3DB1AD3F1A2E}" destId="{241DE455-84EC-443A-B076-FFA35B22B34D}" srcOrd="0" destOrd="0" presId="urn:microsoft.com/office/officeart/2005/8/layout/arrow2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DCEE9AE2-7265-41C9-A57F-95E260833405}" type="presOf" srcId="{E25A1D40-A993-4CB8-B5DB-FBEC30ECD49A}" destId="{04BCD35D-9176-4EA2-8C64-FD088386FDEF}" srcOrd="0" destOrd="0" presId="urn:microsoft.com/office/officeart/2005/8/layout/arrow2"/>
    <dgm:cxn modelId="{A635D516-09AA-4582-A856-A07BF784F37C}" type="presOf" srcId="{5776D148-4453-4DD8-A270-633E0380B448}" destId="{578D0FB9-917F-4CC0-A007-411F3F96C931}" srcOrd="0" destOrd="0" presId="urn:microsoft.com/office/officeart/2005/8/layout/arrow2"/>
    <dgm:cxn modelId="{2211B91A-F1D8-4783-84A4-EE404A5B9461}" type="presParOf" srcId="{578D0FB9-917F-4CC0-A007-411F3F96C931}" destId="{17DDBB05-BDFA-4DB2-9F0B-29D3F0C8C000}" srcOrd="0" destOrd="0" presId="urn:microsoft.com/office/officeart/2005/8/layout/arrow2"/>
    <dgm:cxn modelId="{E86D1AE7-1D4F-4189-AE0E-FA183A78FF4A}" type="presParOf" srcId="{578D0FB9-917F-4CC0-A007-411F3F96C931}" destId="{42B39A96-0046-4A1F-8CBE-6AA1D1EF569B}" srcOrd="1" destOrd="0" presId="urn:microsoft.com/office/officeart/2005/8/layout/arrow2"/>
    <dgm:cxn modelId="{EA806E57-2641-408D-A95B-FCF8748B15FF}" type="presParOf" srcId="{42B39A96-0046-4A1F-8CBE-6AA1D1EF569B}" destId="{4D32A8BA-C528-4154-98C2-0C689BA1A28E}" srcOrd="0" destOrd="0" presId="urn:microsoft.com/office/officeart/2005/8/layout/arrow2"/>
    <dgm:cxn modelId="{00200F78-5724-4D3C-9602-5EC60C8D7E27}" type="presParOf" srcId="{42B39A96-0046-4A1F-8CBE-6AA1D1EF569B}" destId="{131B3ADB-5427-4272-8FC7-1A46B9B3C0B1}" srcOrd="1" destOrd="0" presId="urn:microsoft.com/office/officeart/2005/8/layout/arrow2"/>
    <dgm:cxn modelId="{30622B80-604D-47AD-BD9B-9F3F0F3C0424}" type="presParOf" srcId="{42B39A96-0046-4A1F-8CBE-6AA1D1EF569B}" destId="{0FD5FEF3-1EF9-401D-ABE6-F788D845AF40}" srcOrd="2" destOrd="0" presId="urn:microsoft.com/office/officeart/2005/8/layout/arrow2"/>
    <dgm:cxn modelId="{6C07D746-CEFC-4189-9BAE-813E2F50226A}" type="presParOf" srcId="{42B39A96-0046-4A1F-8CBE-6AA1D1EF569B}" destId="{241DE455-84EC-443A-B076-FFA35B22B34D}" srcOrd="3" destOrd="0" presId="urn:microsoft.com/office/officeart/2005/8/layout/arrow2"/>
    <dgm:cxn modelId="{91584170-C71A-4CEB-8533-38B20BB306AD}" type="presParOf" srcId="{42B39A96-0046-4A1F-8CBE-6AA1D1EF569B}" destId="{CFF15FAC-5719-4C10-A1A3-E1C25AF45E8F}" srcOrd="4" destOrd="0" presId="urn:microsoft.com/office/officeart/2005/8/layout/arrow2"/>
    <dgm:cxn modelId="{E926C455-0BF1-4C73-8315-98122C4ACC7E}" type="presParOf" srcId="{42B39A96-0046-4A1F-8CBE-6AA1D1EF569B}" destId="{04BCD35D-9176-4EA2-8C64-FD088386FDEF}" srcOrd="5" destOrd="0" presId="urn:microsoft.com/office/officeart/2005/8/layout/arrow2"/>
    <dgm:cxn modelId="{7B66B02F-E3A5-40B3-B03A-4731BFBCD5AA}" type="presParOf" srcId="{42B39A96-0046-4A1F-8CBE-6AA1D1EF569B}" destId="{BD6B94A6-E378-4D7E-97EF-20FE2AD6F1D5}" srcOrd="6" destOrd="0" presId="urn:microsoft.com/office/officeart/2005/8/layout/arrow2"/>
    <dgm:cxn modelId="{42EF1558-E744-4617-A56C-05CB363B690F}" type="presParOf" srcId="{42B39A96-0046-4A1F-8CBE-6AA1D1EF569B}" destId="{B85C2168-F842-498E-8ECB-28AF220805F6}" srcOrd="7" destOrd="0" presId="urn:microsoft.com/office/officeart/2005/8/layout/arrow2"/>
    <dgm:cxn modelId="{D9DAB3CC-CFC7-4749-9603-204C44DCC291}" type="presParOf" srcId="{42B39A96-0046-4A1F-8CBE-6AA1D1EF569B}" destId="{8480E726-5250-4A51-84BD-99A36C5B00B3}" srcOrd="8" destOrd="0" presId="urn:microsoft.com/office/officeart/2005/8/layout/arrow2"/>
    <dgm:cxn modelId="{C1CA70CC-8D3C-4F39-8720-7070AFBC83B9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A0CE210E-0537-4F03-B024-7ACDBC867725}" type="presOf" srcId="{656458C8-620E-424F-BA29-3C94D87C1C12}" destId="{B85C2168-F842-498E-8ECB-28AF220805F6}" srcOrd="0" destOrd="0" presId="urn:microsoft.com/office/officeart/2005/8/layout/arrow2"/>
    <dgm:cxn modelId="{E8E0B429-EF80-4DEC-AE6E-2552503715DE}" type="presOf" srcId="{E25A1D40-A993-4CB8-B5DB-FBEC30ECD49A}" destId="{04BCD35D-9176-4EA2-8C64-FD088386FDEF}" srcOrd="0" destOrd="0" presId="urn:microsoft.com/office/officeart/2005/8/layout/arrow2"/>
    <dgm:cxn modelId="{D053EE6A-EB1A-4833-8DBA-BD8D50E0AFD8}" type="presOf" srcId="{857F0A25-AAA0-4B5D-8135-0848D29AD5EE}" destId="{7C0862F5-C9D0-460F-845D-EC41C6605AFF}" srcOrd="0" destOrd="0" presId="urn:microsoft.com/office/officeart/2005/8/layout/arrow2"/>
    <dgm:cxn modelId="{3E0FCC04-0C11-4993-9834-FA3F38F1318A}" type="presOf" srcId="{EA4ED52C-0B07-471E-BDA5-3DB1AD3F1A2E}" destId="{241DE455-84EC-443A-B076-FFA35B22B34D}" srcOrd="0" destOrd="0" presId="urn:microsoft.com/office/officeart/2005/8/layout/arrow2"/>
    <dgm:cxn modelId="{0930C6AB-61A5-49E4-89AB-1DBB4C8AAF26}" type="presOf" srcId="{DD27FBE4-CAA4-4B5F-A331-0ABCCCB19B35}" destId="{131B3ADB-5427-4272-8FC7-1A46B9B3C0B1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18492A12-892F-4348-8BAE-8EFB94581C1B}" type="presOf" srcId="{5776D148-4453-4DD8-A270-633E0380B448}" destId="{578D0FB9-917F-4CC0-A007-411F3F96C93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F3ADCCB9-D90E-475C-9561-A25D7793B237}" type="presParOf" srcId="{578D0FB9-917F-4CC0-A007-411F3F96C931}" destId="{17DDBB05-BDFA-4DB2-9F0B-29D3F0C8C000}" srcOrd="0" destOrd="0" presId="urn:microsoft.com/office/officeart/2005/8/layout/arrow2"/>
    <dgm:cxn modelId="{DCAD42AA-E925-4BA5-B188-5350E280A2C0}" type="presParOf" srcId="{578D0FB9-917F-4CC0-A007-411F3F96C931}" destId="{42B39A96-0046-4A1F-8CBE-6AA1D1EF569B}" srcOrd="1" destOrd="0" presId="urn:microsoft.com/office/officeart/2005/8/layout/arrow2"/>
    <dgm:cxn modelId="{7CF7DD1B-FA03-4E76-899C-76CD92C1982A}" type="presParOf" srcId="{42B39A96-0046-4A1F-8CBE-6AA1D1EF569B}" destId="{4D32A8BA-C528-4154-98C2-0C689BA1A28E}" srcOrd="0" destOrd="0" presId="urn:microsoft.com/office/officeart/2005/8/layout/arrow2"/>
    <dgm:cxn modelId="{1C0B45C7-890F-4B76-912A-3490AA33D2A9}" type="presParOf" srcId="{42B39A96-0046-4A1F-8CBE-6AA1D1EF569B}" destId="{131B3ADB-5427-4272-8FC7-1A46B9B3C0B1}" srcOrd="1" destOrd="0" presId="urn:microsoft.com/office/officeart/2005/8/layout/arrow2"/>
    <dgm:cxn modelId="{BA175CB4-D18F-419A-B174-8956CB595990}" type="presParOf" srcId="{42B39A96-0046-4A1F-8CBE-6AA1D1EF569B}" destId="{0FD5FEF3-1EF9-401D-ABE6-F788D845AF40}" srcOrd="2" destOrd="0" presId="urn:microsoft.com/office/officeart/2005/8/layout/arrow2"/>
    <dgm:cxn modelId="{E3D896C1-9865-42A6-9BEE-DB656C9E27C6}" type="presParOf" srcId="{42B39A96-0046-4A1F-8CBE-6AA1D1EF569B}" destId="{241DE455-84EC-443A-B076-FFA35B22B34D}" srcOrd="3" destOrd="0" presId="urn:microsoft.com/office/officeart/2005/8/layout/arrow2"/>
    <dgm:cxn modelId="{0425B06F-6CEF-4FB5-AB3F-A6F999AEAF27}" type="presParOf" srcId="{42B39A96-0046-4A1F-8CBE-6AA1D1EF569B}" destId="{CFF15FAC-5719-4C10-A1A3-E1C25AF45E8F}" srcOrd="4" destOrd="0" presId="urn:microsoft.com/office/officeart/2005/8/layout/arrow2"/>
    <dgm:cxn modelId="{9E70DCD8-B234-45F6-A0C5-9218265C4762}" type="presParOf" srcId="{42B39A96-0046-4A1F-8CBE-6AA1D1EF569B}" destId="{04BCD35D-9176-4EA2-8C64-FD088386FDEF}" srcOrd="5" destOrd="0" presId="urn:microsoft.com/office/officeart/2005/8/layout/arrow2"/>
    <dgm:cxn modelId="{1C601615-60F9-4DA2-AD2E-0B9E2A5A449D}" type="presParOf" srcId="{42B39A96-0046-4A1F-8CBE-6AA1D1EF569B}" destId="{BD6B94A6-E378-4D7E-97EF-20FE2AD6F1D5}" srcOrd="6" destOrd="0" presId="urn:microsoft.com/office/officeart/2005/8/layout/arrow2"/>
    <dgm:cxn modelId="{51EC1E85-814F-4B12-B88B-1C748D73A60E}" type="presParOf" srcId="{42B39A96-0046-4A1F-8CBE-6AA1D1EF569B}" destId="{B85C2168-F842-498E-8ECB-28AF220805F6}" srcOrd="7" destOrd="0" presId="urn:microsoft.com/office/officeart/2005/8/layout/arrow2"/>
    <dgm:cxn modelId="{69371FD8-E699-49F9-B353-9BE208465ADA}" type="presParOf" srcId="{42B39A96-0046-4A1F-8CBE-6AA1D1EF569B}" destId="{8480E726-5250-4A51-84BD-99A36C5B00B3}" srcOrd="8" destOrd="0" presId="urn:microsoft.com/office/officeart/2005/8/layout/arrow2"/>
    <dgm:cxn modelId="{1AF77CE5-1D28-4F8E-A8E4-FD4E1A8B2592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48572764-9786-438A-9F5F-939099B5CD16}" type="presOf" srcId="{5776D148-4453-4DD8-A270-633E0380B448}" destId="{578D0FB9-917F-4CC0-A007-411F3F96C931}" srcOrd="0" destOrd="0" presId="urn:microsoft.com/office/officeart/2005/8/layout/arrow2"/>
    <dgm:cxn modelId="{35ECB49C-7848-4BD5-BAE0-72BD28B66C58}" type="presOf" srcId="{DD27FBE4-CAA4-4B5F-A331-0ABCCCB19B35}" destId="{131B3ADB-5427-4272-8FC7-1A46B9B3C0B1}" srcOrd="0" destOrd="0" presId="urn:microsoft.com/office/officeart/2005/8/layout/arrow2"/>
    <dgm:cxn modelId="{3A0F712C-9E69-4CB5-BB9B-4700BE7D18DF}" type="presOf" srcId="{E25A1D40-A993-4CB8-B5DB-FBEC30ECD49A}" destId="{04BCD35D-9176-4EA2-8C64-FD088386FDEF}" srcOrd="0" destOrd="0" presId="urn:microsoft.com/office/officeart/2005/8/layout/arrow2"/>
    <dgm:cxn modelId="{3C322DD9-7C58-4E05-AC47-6AEE32122767}" type="presOf" srcId="{656458C8-620E-424F-BA29-3C94D87C1C12}" destId="{B85C2168-F842-498E-8ECB-28AF220805F6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ECB6067E-F2F6-433D-A064-B3167A9B2B7D}" type="presOf" srcId="{EA4ED52C-0B07-471E-BDA5-3DB1AD3F1A2E}" destId="{241DE455-84EC-443A-B076-FFA35B22B34D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D5004E59-C2D2-4C06-A53C-F3948C9DAE50}" type="presOf" srcId="{857F0A25-AAA0-4B5D-8135-0848D29AD5EE}" destId="{7C0862F5-C9D0-460F-845D-EC41C6605AFF}" srcOrd="0" destOrd="0" presId="urn:microsoft.com/office/officeart/2005/8/layout/arrow2"/>
    <dgm:cxn modelId="{0CED6E9F-A3B9-4FED-8728-A254BB0623DF}" type="presParOf" srcId="{578D0FB9-917F-4CC0-A007-411F3F96C931}" destId="{17DDBB05-BDFA-4DB2-9F0B-29D3F0C8C000}" srcOrd="0" destOrd="0" presId="urn:microsoft.com/office/officeart/2005/8/layout/arrow2"/>
    <dgm:cxn modelId="{C1C0CFCE-9BFA-4476-9FC5-27202BBA3779}" type="presParOf" srcId="{578D0FB9-917F-4CC0-A007-411F3F96C931}" destId="{42B39A96-0046-4A1F-8CBE-6AA1D1EF569B}" srcOrd="1" destOrd="0" presId="urn:microsoft.com/office/officeart/2005/8/layout/arrow2"/>
    <dgm:cxn modelId="{0A0FC500-6A5E-4F28-B93C-EF4AD149AD0F}" type="presParOf" srcId="{42B39A96-0046-4A1F-8CBE-6AA1D1EF569B}" destId="{4D32A8BA-C528-4154-98C2-0C689BA1A28E}" srcOrd="0" destOrd="0" presId="urn:microsoft.com/office/officeart/2005/8/layout/arrow2"/>
    <dgm:cxn modelId="{E527180A-7D0E-4DA0-ABB9-BE324F79FC84}" type="presParOf" srcId="{42B39A96-0046-4A1F-8CBE-6AA1D1EF569B}" destId="{131B3ADB-5427-4272-8FC7-1A46B9B3C0B1}" srcOrd="1" destOrd="0" presId="urn:microsoft.com/office/officeart/2005/8/layout/arrow2"/>
    <dgm:cxn modelId="{B0C36C6D-8CA3-454F-9CE8-5CD5B42D5557}" type="presParOf" srcId="{42B39A96-0046-4A1F-8CBE-6AA1D1EF569B}" destId="{0FD5FEF3-1EF9-401D-ABE6-F788D845AF40}" srcOrd="2" destOrd="0" presId="urn:microsoft.com/office/officeart/2005/8/layout/arrow2"/>
    <dgm:cxn modelId="{80C8A8BF-92C5-45A3-9138-5EE49EC238C1}" type="presParOf" srcId="{42B39A96-0046-4A1F-8CBE-6AA1D1EF569B}" destId="{241DE455-84EC-443A-B076-FFA35B22B34D}" srcOrd="3" destOrd="0" presId="urn:microsoft.com/office/officeart/2005/8/layout/arrow2"/>
    <dgm:cxn modelId="{B6EB3CCA-9CA6-44FC-A3B0-38402A365E2B}" type="presParOf" srcId="{42B39A96-0046-4A1F-8CBE-6AA1D1EF569B}" destId="{CFF15FAC-5719-4C10-A1A3-E1C25AF45E8F}" srcOrd="4" destOrd="0" presId="urn:microsoft.com/office/officeart/2005/8/layout/arrow2"/>
    <dgm:cxn modelId="{1EA9E7BB-37F4-451F-822F-23BC752D8067}" type="presParOf" srcId="{42B39A96-0046-4A1F-8CBE-6AA1D1EF569B}" destId="{04BCD35D-9176-4EA2-8C64-FD088386FDEF}" srcOrd="5" destOrd="0" presId="urn:microsoft.com/office/officeart/2005/8/layout/arrow2"/>
    <dgm:cxn modelId="{2C728B49-A59E-4E96-9C8F-802262795817}" type="presParOf" srcId="{42B39A96-0046-4A1F-8CBE-6AA1D1EF569B}" destId="{BD6B94A6-E378-4D7E-97EF-20FE2AD6F1D5}" srcOrd="6" destOrd="0" presId="urn:microsoft.com/office/officeart/2005/8/layout/arrow2"/>
    <dgm:cxn modelId="{F73D9EB0-CF9B-4B7B-9FA4-F6ED82929F64}" type="presParOf" srcId="{42B39A96-0046-4A1F-8CBE-6AA1D1EF569B}" destId="{B85C2168-F842-498E-8ECB-28AF220805F6}" srcOrd="7" destOrd="0" presId="urn:microsoft.com/office/officeart/2005/8/layout/arrow2"/>
    <dgm:cxn modelId="{ADC1A185-BE84-4D06-B48A-B7547BB576A1}" type="presParOf" srcId="{42B39A96-0046-4A1F-8CBE-6AA1D1EF569B}" destId="{8480E726-5250-4A51-84BD-99A36C5B00B3}" srcOrd="8" destOrd="0" presId="urn:microsoft.com/office/officeart/2005/8/layout/arrow2"/>
    <dgm:cxn modelId="{290EFDE0-DA49-46D0-BE80-BDA4B2D56115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Mature</a:t>
          </a:r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/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2143A-AB8F-49F0-A19E-7000E5F79649}" type="presOf" srcId="{5776D148-4453-4DD8-A270-633E0380B448}" destId="{578D0FB9-917F-4CC0-A007-411F3F96C931}" srcOrd="0" destOrd="0" presId="urn:microsoft.com/office/officeart/2005/8/layout/arrow2"/>
    <dgm:cxn modelId="{66B77DA1-1CFF-4AF2-B31A-D0E6D85556F5}" type="presOf" srcId="{857F0A25-AAA0-4B5D-8135-0848D29AD5EE}" destId="{7C0862F5-C9D0-460F-845D-EC41C6605AFF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E74A4889-0405-4BCF-9963-629758BDF599}" type="presOf" srcId="{DD27FBE4-CAA4-4B5F-A331-0ABCCCB19B35}" destId="{131B3ADB-5427-4272-8FC7-1A46B9B3C0B1}" srcOrd="0" destOrd="0" presId="urn:microsoft.com/office/officeart/2005/8/layout/arrow2"/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D7AC52AF-2509-48CB-988B-D0F27D40FA8A}" type="presOf" srcId="{EA4ED52C-0B07-471E-BDA5-3DB1AD3F1A2E}" destId="{241DE455-84EC-443A-B076-FFA35B22B34D}" srcOrd="0" destOrd="0" presId="urn:microsoft.com/office/officeart/2005/8/layout/arrow2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28AF2A2C-B28C-4064-82E2-B0B54A113A59}" type="presOf" srcId="{E25A1D40-A993-4CB8-B5DB-FBEC30ECD49A}" destId="{04BCD35D-9176-4EA2-8C64-FD088386FDEF}" srcOrd="0" destOrd="0" presId="urn:microsoft.com/office/officeart/2005/8/layout/arrow2"/>
    <dgm:cxn modelId="{A6301EB2-0625-447D-9CC0-26CCFDF03D0F}" type="presOf" srcId="{656458C8-620E-424F-BA29-3C94D87C1C12}" destId="{B85C2168-F842-498E-8ECB-28AF220805F6}" srcOrd="0" destOrd="0" presId="urn:microsoft.com/office/officeart/2005/8/layout/arrow2"/>
    <dgm:cxn modelId="{5FE6ED9A-9BAD-4659-914B-97242C4B676B}" type="presParOf" srcId="{578D0FB9-917F-4CC0-A007-411F3F96C931}" destId="{17DDBB05-BDFA-4DB2-9F0B-29D3F0C8C000}" srcOrd="0" destOrd="0" presId="urn:microsoft.com/office/officeart/2005/8/layout/arrow2"/>
    <dgm:cxn modelId="{90EFB696-7BDF-4894-B7A5-D645DCCA4605}" type="presParOf" srcId="{578D0FB9-917F-4CC0-A007-411F3F96C931}" destId="{42B39A96-0046-4A1F-8CBE-6AA1D1EF569B}" srcOrd="1" destOrd="0" presId="urn:microsoft.com/office/officeart/2005/8/layout/arrow2"/>
    <dgm:cxn modelId="{86A7D9EB-7AA6-412A-83A8-41D622544CBC}" type="presParOf" srcId="{42B39A96-0046-4A1F-8CBE-6AA1D1EF569B}" destId="{4D32A8BA-C528-4154-98C2-0C689BA1A28E}" srcOrd="0" destOrd="0" presId="urn:microsoft.com/office/officeart/2005/8/layout/arrow2"/>
    <dgm:cxn modelId="{324B6F38-6FC7-43C8-9183-8796FDF2F82F}" type="presParOf" srcId="{42B39A96-0046-4A1F-8CBE-6AA1D1EF569B}" destId="{131B3ADB-5427-4272-8FC7-1A46B9B3C0B1}" srcOrd="1" destOrd="0" presId="urn:microsoft.com/office/officeart/2005/8/layout/arrow2"/>
    <dgm:cxn modelId="{768042E5-3B3D-447B-A309-5DF7245ED76F}" type="presParOf" srcId="{42B39A96-0046-4A1F-8CBE-6AA1D1EF569B}" destId="{0FD5FEF3-1EF9-401D-ABE6-F788D845AF40}" srcOrd="2" destOrd="0" presId="urn:microsoft.com/office/officeart/2005/8/layout/arrow2"/>
    <dgm:cxn modelId="{96D8C8B1-D9DA-4771-BEA8-1DBEB0900661}" type="presParOf" srcId="{42B39A96-0046-4A1F-8CBE-6AA1D1EF569B}" destId="{241DE455-84EC-443A-B076-FFA35B22B34D}" srcOrd="3" destOrd="0" presId="urn:microsoft.com/office/officeart/2005/8/layout/arrow2"/>
    <dgm:cxn modelId="{778FCA9B-D5EF-49EF-9785-17C0BDE3AB41}" type="presParOf" srcId="{42B39A96-0046-4A1F-8CBE-6AA1D1EF569B}" destId="{CFF15FAC-5719-4C10-A1A3-E1C25AF45E8F}" srcOrd="4" destOrd="0" presId="urn:microsoft.com/office/officeart/2005/8/layout/arrow2"/>
    <dgm:cxn modelId="{62B2F8AA-E1DD-44C8-AF18-399BA8C80456}" type="presParOf" srcId="{42B39A96-0046-4A1F-8CBE-6AA1D1EF569B}" destId="{04BCD35D-9176-4EA2-8C64-FD088386FDEF}" srcOrd="5" destOrd="0" presId="urn:microsoft.com/office/officeart/2005/8/layout/arrow2"/>
    <dgm:cxn modelId="{D5EC30CF-AEB1-4F8E-A721-3F7670260C1B}" type="presParOf" srcId="{42B39A96-0046-4A1F-8CBE-6AA1D1EF569B}" destId="{BD6B94A6-E378-4D7E-97EF-20FE2AD6F1D5}" srcOrd="6" destOrd="0" presId="urn:microsoft.com/office/officeart/2005/8/layout/arrow2"/>
    <dgm:cxn modelId="{D6125499-D2B8-4B9B-B889-9A63CFDC195B}" type="presParOf" srcId="{42B39A96-0046-4A1F-8CBE-6AA1D1EF569B}" destId="{B85C2168-F842-498E-8ECB-28AF220805F6}" srcOrd="7" destOrd="0" presId="urn:microsoft.com/office/officeart/2005/8/layout/arrow2"/>
    <dgm:cxn modelId="{6BA10DB8-8875-4007-A525-B5911B067914}" type="presParOf" srcId="{42B39A96-0046-4A1F-8CBE-6AA1D1EF569B}" destId="{8480E726-5250-4A51-84BD-99A36C5B00B3}" srcOrd="8" destOrd="0" presId="urn:microsoft.com/office/officeart/2005/8/layout/arrow2"/>
    <dgm:cxn modelId="{46F0E9B4-1622-499A-90B8-94407E7D7090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Mature</a:t>
          </a:r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Best in class</a:t>
          </a:r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/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/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56C472EA-B621-403E-AE82-E582C940C498}" type="presOf" srcId="{857F0A25-AAA0-4B5D-8135-0848D29AD5EE}" destId="{7C0862F5-C9D0-460F-845D-EC41C6605AFF}" srcOrd="0" destOrd="0" presId="urn:microsoft.com/office/officeart/2005/8/layout/arrow2"/>
    <dgm:cxn modelId="{9235A666-EFB3-4BB4-A208-7C1FB2872CB4}" type="presOf" srcId="{EA4ED52C-0B07-471E-BDA5-3DB1AD3F1A2E}" destId="{241DE455-84EC-443A-B076-FFA35B22B34D}" srcOrd="0" destOrd="0" presId="urn:microsoft.com/office/officeart/2005/8/layout/arrow2"/>
    <dgm:cxn modelId="{1D1E09C4-C814-41C9-8336-C809F919EB5D}" type="presOf" srcId="{DD27FBE4-CAA4-4B5F-A331-0ABCCCB19B35}" destId="{131B3ADB-5427-4272-8FC7-1A46B9B3C0B1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A4D77C83-962F-4188-A177-6766B05F9A34}" type="presOf" srcId="{5776D148-4453-4DD8-A270-633E0380B448}" destId="{578D0FB9-917F-4CC0-A007-411F3F96C93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8A770198-C189-47F4-BC20-08715E5DC991}" type="presOf" srcId="{E25A1D40-A993-4CB8-B5DB-FBEC30ECD49A}" destId="{04BCD35D-9176-4EA2-8C64-FD088386FDEF}" srcOrd="0" destOrd="0" presId="urn:microsoft.com/office/officeart/2005/8/layout/arrow2"/>
    <dgm:cxn modelId="{659A5D48-493C-4C52-A983-C4F0AA526403}" type="presOf" srcId="{656458C8-620E-424F-BA29-3C94D87C1C12}" destId="{B85C2168-F842-498E-8ECB-28AF220805F6}" srcOrd="0" destOrd="0" presId="urn:microsoft.com/office/officeart/2005/8/layout/arrow2"/>
    <dgm:cxn modelId="{A4FBF782-97FA-4A69-8F08-21020753FA83}" type="presParOf" srcId="{578D0FB9-917F-4CC0-A007-411F3F96C931}" destId="{17DDBB05-BDFA-4DB2-9F0B-29D3F0C8C000}" srcOrd="0" destOrd="0" presId="urn:microsoft.com/office/officeart/2005/8/layout/arrow2"/>
    <dgm:cxn modelId="{D04A9A1D-100E-4D28-A231-E3A555B83714}" type="presParOf" srcId="{578D0FB9-917F-4CC0-A007-411F3F96C931}" destId="{42B39A96-0046-4A1F-8CBE-6AA1D1EF569B}" srcOrd="1" destOrd="0" presId="urn:microsoft.com/office/officeart/2005/8/layout/arrow2"/>
    <dgm:cxn modelId="{6B2E109C-F629-49E2-98D3-B615978CF1C5}" type="presParOf" srcId="{42B39A96-0046-4A1F-8CBE-6AA1D1EF569B}" destId="{4D32A8BA-C528-4154-98C2-0C689BA1A28E}" srcOrd="0" destOrd="0" presId="urn:microsoft.com/office/officeart/2005/8/layout/arrow2"/>
    <dgm:cxn modelId="{B9A39461-B6AC-4589-81F8-0A739BFE577C}" type="presParOf" srcId="{42B39A96-0046-4A1F-8CBE-6AA1D1EF569B}" destId="{131B3ADB-5427-4272-8FC7-1A46B9B3C0B1}" srcOrd="1" destOrd="0" presId="urn:microsoft.com/office/officeart/2005/8/layout/arrow2"/>
    <dgm:cxn modelId="{843BD91D-3881-4601-B331-BA686CD2F3D7}" type="presParOf" srcId="{42B39A96-0046-4A1F-8CBE-6AA1D1EF569B}" destId="{0FD5FEF3-1EF9-401D-ABE6-F788D845AF40}" srcOrd="2" destOrd="0" presId="urn:microsoft.com/office/officeart/2005/8/layout/arrow2"/>
    <dgm:cxn modelId="{EAE68FE1-9119-48D1-B228-B73CAAF952A2}" type="presParOf" srcId="{42B39A96-0046-4A1F-8CBE-6AA1D1EF569B}" destId="{241DE455-84EC-443A-B076-FFA35B22B34D}" srcOrd="3" destOrd="0" presId="urn:microsoft.com/office/officeart/2005/8/layout/arrow2"/>
    <dgm:cxn modelId="{ADDBAA5A-E6E7-4181-9105-931EDD377237}" type="presParOf" srcId="{42B39A96-0046-4A1F-8CBE-6AA1D1EF569B}" destId="{CFF15FAC-5719-4C10-A1A3-E1C25AF45E8F}" srcOrd="4" destOrd="0" presId="urn:microsoft.com/office/officeart/2005/8/layout/arrow2"/>
    <dgm:cxn modelId="{B709CE5E-21E2-472F-A704-3178F2EAF39C}" type="presParOf" srcId="{42B39A96-0046-4A1F-8CBE-6AA1D1EF569B}" destId="{04BCD35D-9176-4EA2-8C64-FD088386FDEF}" srcOrd="5" destOrd="0" presId="urn:microsoft.com/office/officeart/2005/8/layout/arrow2"/>
    <dgm:cxn modelId="{41E04249-F6FC-4843-B098-5AD2D0444C6C}" type="presParOf" srcId="{42B39A96-0046-4A1F-8CBE-6AA1D1EF569B}" destId="{BD6B94A6-E378-4D7E-97EF-20FE2AD6F1D5}" srcOrd="6" destOrd="0" presId="urn:microsoft.com/office/officeart/2005/8/layout/arrow2"/>
    <dgm:cxn modelId="{590E3EE6-AEF9-4A5E-9F55-9D66A790A0DA}" type="presParOf" srcId="{42B39A96-0046-4A1F-8CBE-6AA1D1EF569B}" destId="{B85C2168-F842-498E-8ECB-28AF220805F6}" srcOrd="7" destOrd="0" presId="urn:microsoft.com/office/officeart/2005/8/layout/arrow2"/>
    <dgm:cxn modelId="{8B60AFA3-01AB-436D-942E-B74926D0C5C5}" type="presParOf" srcId="{42B39A96-0046-4A1F-8CBE-6AA1D1EF569B}" destId="{8480E726-5250-4A51-84BD-99A36C5B00B3}" srcOrd="8" destOrd="0" presId="urn:microsoft.com/office/officeart/2005/8/layout/arrow2"/>
    <dgm:cxn modelId="{0FF60D8D-BCB9-44FA-843C-780A206C5FE7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DA28A-7986-487F-B5AF-0A3C6791DB47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5E245E-9F76-47FF-B166-B42D3C8F437A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Reporting</a:t>
          </a:r>
          <a:endParaRPr lang="en-US" sz="1300">
            <a:latin typeface="+mj-lt"/>
          </a:endParaRPr>
        </a:p>
      </dgm:t>
    </dgm:pt>
    <dgm:pt modelId="{6565A3B3-F211-4698-A13F-58C79F13B3E8}" type="parTrans" cxnId="{30EBA03E-E8A4-43A2-A18E-6DBFD5E1E9CD}">
      <dgm:prSet/>
      <dgm:spPr/>
      <dgm:t>
        <a:bodyPr/>
        <a:lstStyle/>
        <a:p>
          <a:endParaRPr lang="en-US"/>
        </a:p>
      </dgm:t>
    </dgm:pt>
    <dgm:pt modelId="{4DD1F69C-716C-4416-90AE-81B17482A04E}" type="sibTrans" cxnId="{30EBA03E-E8A4-43A2-A18E-6DBFD5E1E9CD}">
      <dgm:prSet/>
      <dgm:spPr/>
      <dgm:t>
        <a:bodyPr/>
        <a:lstStyle/>
        <a:p>
          <a:endParaRPr lang="en-US"/>
        </a:p>
      </dgm:t>
    </dgm:pt>
    <dgm:pt modelId="{3E0948C1-D0C1-47B2-A08D-9650A8FDFC77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Cost management</a:t>
          </a:r>
          <a:endParaRPr lang="en-US" sz="1300">
            <a:latin typeface="+mj-lt"/>
          </a:endParaRPr>
        </a:p>
      </dgm:t>
    </dgm:pt>
    <dgm:pt modelId="{66AD594B-7921-4338-BBFC-92CDF0D0E92B}" type="parTrans" cxnId="{66AB9365-828D-4FC5-BCE0-29E4415F4CAB}">
      <dgm:prSet/>
      <dgm:spPr/>
      <dgm:t>
        <a:bodyPr/>
        <a:lstStyle/>
        <a:p>
          <a:endParaRPr lang="en-US"/>
        </a:p>
      </dgm:t>
    </dgm:pt>
    <dgm:pt modelId="{19BBA7FE-B744-413E-B8F8-8EC5A71D4AC7}" type="sibTrans" cxnId="{66AB9365-828D-4FC5-BCE0-29E4415F4CAB}">
      <dgm:prSet/>
      <dgm:spPr/>
      <dgm:t>
        <a:bodyPr/>
        <a:lstStyle/>
        <a:p>
          <a:endParaRPr lang="en-US"/>
        </a:p>
      </dgm:t>
    </dgm:pt>
    <dgm:pt modelId="{5F0207C8-05BE-4F6B-A71C-AC2F545543E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Support</a:t>
          </a:r>
          <a:endParaRPr lang="en-US" sz="1300">
            <a:latin typeface="+mj-lt"/>
          </a:endParaRPr>
        </a:p>
      </dgm:t>
    </dgm:pt>
    <dgm:pt modelId="{5DF5FB0A-6EFE-41D9-A386-7885B54327A7}" type="parTrans" cxnId="{FD65D0D8-69CA-45A1-9945-2B09F828E0C8}">
      <dgm:prSet/>
      <dgm:spPr/>
      <dgm:t>
        <a:bodyPr/>
        <a:lstStyle/>
        <a:p>
          <a:endParaRPr lang="en-US"/>
        </a:p>
      </dgm:t>
    </dgm:pt>
    <dgm:pt modelId="{94113523-6CB8-4667-864B-C13174247B0A}" type="sibTrans" cxnId="{FD65D0D8-69CA-45A1-9945-2B09F828E0C8}">
      <dgm:prSet/>
      <dgm:spPr/>
      <dgm:t>
        <a:bodyPr/>
        <a:lstStyle/>
        <a:p>
          <a:endParaRPr lang="en-US"/>
        </a:p>
      </dgm:t>
    </dgm:pt>
    <dgm:pt modelId="{275BC3B2-2F40-44BD-99D3-A79D2BEE441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Project management</a:t>
          </a:r>
          <a:endParaRPr lang="en-US" sz="1300">
            <a:latin typeface="+mj-lt"/>
          </a:endParaRPr>
        </a:p>
      </dgm:t>
    </dgm:pt>
    <dgm:pt modelId="{2A2C1A77-BC05-4C62-93C9-E65FF2142384}" type="parTrans" cxnId="{F2756A2B-BDE7-4676-98AF-92B5BEDB9025}">
      <dgm:prSet/>
      <dgm:spPr/>
      <dgm:t>
        <a:bodyPr/>
        <a:lstStyle/>
        <a:p>
          <a:endParaRPr lang="en-US"/>
        </a:p>
      </dgm:t>
    </dgm:pt>
    <dgm:pt modelId="{518C9E5C-A733-4A10-90C9-5B03FA128213}" type="sibTrans" cxnId="{F2756A2B-BDE7-4676-98AF-92B5BEDB9025}">
      <dgm:prSet/>
      <dgm:spPr/>
      <dgm:t>
        <a:bodyPr/>
        <a:lstStyle/>
        <a:p>
          <a:endParaRPr lang="en-US"/>
        </a:p>
      </dgm:t>
    </dgm:pt>
    <dgm:pt modelId="{2FB4A2A9-0A30-4BAD-AB31-199FA0A1E21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Project information</a:t>
          </a:r>
          <a:endParaRPr lang="en-US" sz="1300">
            <a:latin typeface="+mj-lt"/>
          </a:endParaRPr>
        </a:p>
      </dgm:t>
    </dgm:pt>
    <dgm:pt modelId="{A2083713-14E4-484E-80A4-83DD6E0E413D}" type="parTrans" cxnId="{C4705344-7EF4-4742-A816-60DC845BEB80}">
      <dgm:prSet/>
      <dgm:spPr/>
      <dgm:t>
        <a:bodyPr/>
        <a:lstStyle/>
        <a:p>
          <a:endParaRPr lang="en-US"/>
        </a:p>
      </dgm:t>
    </dgm:pt>
    <dgm:pt modelId="{74FFE720-69E3-4422-AA66-0D5E5D00805F}" type="sibTrans" cxnId="{C4705344-7EF4-4742-A816-60DC845BEB80}">
      <dgm:prSet/>
      <dgm:spPr/>
      <dgm:t>
        <a:bodyPr/>
        <a:lstStyle/>
        <a:p>
          <a:endParaRPr lang="en-US"/>
        </a:p>
      </dgm:t>
    </dgm:pt>
    <dgm:pt modelId="{B9C38477-084C-4E2C-A2C9-0DAD52F6C191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hu-HU" smtClean="0"/>
            <a:t> </a:t>
          </a:r>
          <a:endParaRPr lang="en-US"/>
        </a:p>
      </dgm:t>
    </dgm:pt>
    <dgm:pt modelId="{4E8075D4-B584-49D0-A17C-347AFD8AD087}" type="sibTrans" cxnId="{542098A7-EA02-4FEC-BB30-74EDCBF59AC8}">
      <dgm:prSet/>
      <dgm:spPr/>
      <dgm:t>
        <a:bodyPr/>
        <a:lstStyle/>
        <a:p>
          <a:endParaRPr lang="en-US"/>
        </a:p>
      </dgm:t>
    </dgm:pt>
    <dgm:pt modelId="{E5877FA7-FC2A-43D5-B72E-6CAB86D0C1D7}" type="parTrans" cxnId="{542098A7-EA02-4FEC-BB30-74EDCBF59AC8}">
      <dgm:prSet/>
      <dgm:spPr/>
      <dgm:t>
        <a:bodyPr/>
        <a:lstStyle/>
        <a:p>
          <a:endParaRPr lang="en-US"/>
        </a:p>
      </dgm:t>
    </dgm:pt>
    <dgm:pt modelId="{2ECE1431-8502-4246-8502-AFFCF38A127F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Resource management</a:t>
          </a:r>
          <a:endParaRPr lang="en-US" sz="1300">
            <a:latin typeface="+mj-lt"/>
          </a:endParaRPr>
        </a:p>
      </dgm:t>
    </dgm:pt>
    <dgm:pt modelId="{BA1CB5AC-19BE-41C8-B054-E68DABE4B8A5}" type="parTrans" cxnId="{FB4940DF-E2CD-4F23-B2BD-A804A7651A33}">
      <dgm:prSet/>
      <dgm:spPr/>
      <dgm:t>
        <a:bodyPr/>
        <a:lstStyle/>
        <a:p>
          <a:endParaRPr lang="en-US"/>
        </a:p>
      </dgm:t>
    </dgm:pt>
    <dgm:pt modelId="{1B6C20BC-BC06-4C77-AAB2-B7BCF1D6968C}" type="sibTrans" cxnId="{FB4940DF-E2CD-4F23-B2BD-A804A7651A33}">
      <dgm:prSet/>
      <dgm:spPr/>
      <dgm:t>
        <a:bodyPr/>
        <a:lstStyle/>
        <a:p>
          <a:endParaRPr lang="en-US"/>
        </a:p>
      </dgm:t>
    </dgm:pt>
    <dgm:pt modelId="{F9AC6059-538D-4A20-96A6-6F7BE9EBBE01}">
      <dgm:prSet phldrT="[Text]" custT="1"/>
      <dgm:spPr/>
      <dgm:t>
        <a:bodyPr/>
        <a:lstStyle/>
        <a:p>
          <a:r>
            <a:rPr lang="hu-HU" sz="1200" smtClean="0">
              <a:latin typeface="+mj-lt"/>
            </a:rPr>
            <a:t>Communication</a:t>
          </a:r>
          <a:endParaRPr lang="en-US" sz="1200">
            <a:latin typeface="+mj-lt"/>
          </a:endParaRPr>
        </a:p>
      </dgm:t>
    </dgm:pt>
    <dgm:pt modelId="{86D94845-DCD6-4366-A851-090AFF3BFB1B}" type="parTrans" cxnId="{0777ABC6-7495-4578-90C6-ECCB27D041F8}">
      <dgm:prSet/>
      <dgm:spPr/>
      <dgm:t>
        <a:bodyPr/>
        <a:lstStyle/>
        <a:p>
          <a:endParaRPr lang="en-US"/>
        </a:p>
      </dgm:t>
    </dgm:pt>
    <dgm:pt modelId="{668F6473-25DF-4BC6-AF68-4C65B008505A}" type="sibTrans" cxnId="{0777ABC6-7495-4578-90C6-ECCB27D041F8}">
      <dgm:prSet/>
      <dgm:spPr/>
      <dgm:t>
        <a:bodyPr/>
        <a:lstStyle/>
        <a:p>
          <a:endParaRPr lang="en-US"/>
        </a:p>
      </dgm:t>
    </dgm:pt>
    <dgm:pt modelId="{893C353D-8F74-451E-B718-8CE64B9AD204}" type="pres">
      <dgm:prSet presAssocID="{B4EDA28A-7986-487F-B5AF-0A3C6791DB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2FECF-6F99-4711-8679-EC9174465DEC}" type="pres">
      <dgm:prSet presAssocID="{B9C38477-084C-4E2C-A2C9-0DAD52F6C191}" presName="centerShape" presStyleLbl="node0" presStyleIdx="0" presStyleCnt="1" custAng="0" custFlipVert="0" custFlipHor="0" custScaleX="119844" custScaleY="118398" custLinFactNeighborX="-1492" custLinFactNeighborY="-5021"/>
      <dgm:spPr/>
      <dgm:t>
        <a:bodyPr/>
        <a:lstStyle/>
        <a:p>
          <a:endParaRPr lang="en-US"/>
        </a:p>
      </dgm:t>
    </dgm:pt>
    <dgm:pt modelId="{665DB003-157E-4D6A-BD06-7268E5FE3739}" type="pres">
      <dgm:prSet presAssocID="{275BC3B2-2F40-44BD-99D3-A79D2BEE441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3A1B-23D1-4F5C-8FEE-E6AA9EE3CFAE}" type="pres">
      <dgm:prSet presAssocID="{275BC3B2-2F40-44BD-99D3-A79D2BEE4412}" presName="dummy" presStyleCnt="0"/>
      <dgm:spPr/>
    </dgm:pt>
    <dgm:pt modelId="{90A6F6C8-714D-4CCB-ACCE-C82BCBAD4F85}" type="pres">
      <dgm:prSet presAssocID="{518C9E5C-A733-4A10-90C9-5B03FA12821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6A88D24-7989-41C7-B5B5-80530370E609}" type="pres">
      <dgm:prSet presAssocID="{2ECE1431-8502-4246-8502-AFFCF38A127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56AE7-C2A4-41F7-AF1F-EBE194010586}" type="pres">
      <dgm:prSet presAssocID="{2ECE1431-8502-4246-8502-AFFCF38A127F}" presName="dummy" presStyleCnt="0"/>
      <dgm:spPr/>
    </dgm:pt>
    <dgm:pt modelId="{74B6BB6C-DAAF-4928-85CB-F923FC960CBF}" type="pres">
      <dgm:prSet presAssocID="{1B6C20BC-BC06-4C77-AAB2-B7BCF1D6968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A9BE9B9-49D8-4453-AC96-115530523418}" type="pres">
      <dgm:prSet presAssocID="{2FB4A2A9-0A30-4BAD-AB31-199FA0A1E21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C922C-70F3-4FE8-95CC-CA25CA128494}" type="pres">
      <dgm:prSet presAssocID="{2FB4A2A9-0A30-4BAD-AB31-199FA0A1E212}" presName="dummy" presStyleCnt="0"/>
      <dgm:spPr/>
    </dgm:pt>
    <dgm:pt modelId="{37606AD0-239E-43B7-9C26-9371C01FEAEF}" type="pres">
      <dgm:prSet presAssocID="{74FFE720-69E3-4422-AA66-0D5E5D00805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D04955C-A07C-4D91-85B7-4DBB9700C93D}" type="pres">
      <dgm:prSet presAssocID="{155E245E-9F76-47FF-B166-B42D3C8F437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97CB0-54D9-406F-AF95-50E4C1514CB0}" type="pres">
      <dgm:prSet presAssocID="{155E245E-9F76-47FF-B166-B42D3C8F437A}" presName="dummy" presStyleCnt="0"/>
      <dgm:spPr/>
    </dgm:pt>
    <dgm:pt modelId="{32DB0848-3C8D-4CD0-8043-10161CEB433A}" type="pres">
      <dgm:prSet presAssocID="{4DD1F69C-716C-4416-90AE-81B17482A04E}" presName="sibTrans" presStyleLbl="sibTrans2D1" presStyleIdx="3" presStyleCnt="7" custScaleX="127770" custScaleY="108782"/>
      <dgm:spPr/>
      <dgm:t>
        <a:bodyPr/>
        <a:lstStyle/>
        <a:p>
          <a:endParaRPr lang="en-US"/>
        </a:p>
      </dgm:t>
    </dgm:pt>
    <dgm:pt modelId="{E86EA617-36C5-4692-AE2A-52C03756C5D7}" type="pres">
      <dgm:prSet presAssocID="{3E0948C1-D0C1-47B2-A08D-9650A8FDFC7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B5E6-44C1-43EB-B819-DD1FC643CF9E}" type="pres">
      <dgm:prSet presAssocID="{3E0948C1-D0C1-47B2-A08D-9650A8FDFC77}" presName="dummy" presStyleCnt="0"/>
      <dgm:spPr/>
    </dgm:pt>
    <dgm:pt modelId="{0FB1538B-6FDE-418C-B07C-AC1E35C62802}" type="pres">
      <dgm:prSet presAssocID="{19BBA7FE-B744-413E-B8F8-8EC5A71D4AC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C3B7C42-BFCA-4942-ACFF-0944B1C4B89C}" type="pres">
      <dgm:prSet presAssocID="{5F0207C8-05BE-4F6B-A71C-AC2F545543E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9E637-D4FB-4C13-8948-7B9FA8BF4F81}" type="pres">
      <dgm:prSet presAssocID="{5F0207C8-05BE-4F6B-A71C-AC2F545543E2}" presName="dummy" presStyleCnt="0"/>
      <dgm:spPr/>
    </dgm:pt>
    <dgm:pt modelId="{6DA3B7BC-A54B-4F2E-B6BD-27A931AE9C19}" type="pres">
      <dgm:prSet presAssocID="{94113523-6CB8-4667-864B-C13174247B0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B3F7FAB-16E3-483D-AB23-E3FD72FF703F}" type="pres">
      <dgm:prSet presAssocID="{F9AC6059-538D-4A20-96A6-6F7BE9EBBE01}" presName="node" presStyleLbl="node1" presStyleIdx="6" presStyleCnt="7" custScaleX="117094" custScaleY="11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B25D7-A562-42A4-8DDC-479A33702B21}" type="pres">
      <dgm:prSet presAssocID="{F9AC6059-538D-4A20-96A6-6F7BE9EBBE01}" presName="dummy" presStyleCnt="0"/>
      <dgm:spPr/>
    </dgm:pt>
    <dgm:pt modelId="{1CD9770B-1BFE-45C5-8ED5-B4FF9582EF9B}" type="pres">
      <dgm:prSet presAssocID="{668F6473-25DF-4BC6-AF68-4C65B008505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6AB9365-828D-4FC5-BCE0-29E4415F4CAB}" srcId="{B9C38477-084C-4E2C-A2C9-0DAD52F6C191}" destId="{3E0948C1-D0C1-47B2-A08D-9650A8FDFC77}" srcOrd="4" destOrd="0" parTransId="{66AD594B-7921-4338-BBFC-92CDF0D0E92B}" sibTransId="{19BBA7FE-B744-413E-B8F8-8EC5A71D4AC7}"/>
    <dgm:cxn modelId="{FB4940DF-E2CD-4F23-B2BD-A804A7651A33}" srcId="{B9C38477-084C-4E2C-A2C9-0DAD52F6C191}" destId="{2ECE1431-8502-4246-8502-AFFCF38A127F}" srcOrd="1" destOrd="0" parTransId="{BA1CB5AC-19BE-41C8-B054-E68DABE4B8A5}" sibTransId="{1B6C20BC-BC06-4C77-AAB2-B7BCF1D6968C}"/>
    <dgm:cxn modelId="{C4705344-7EF4-4742-A816-60DC845BEB80}" srcId="{B9C38477-084C-4E2C-A2C9-0DAD52F6C191}" destId="{2FB4A2A9-0A30-4BAD-AB31-199FA0A1E212}" srcOrd="2" destOrd="0" parTransId="{A2083713-14E4-484E-80A4-83DD6E0E413D}" sibTransId="{74FFE720-69E3-4422-AA66-0D5E5D00805F}"/>
    <dgm:cxn modelId="{0777ABC6-7495-4578-90C6-ECCB27D041F8}" srcId="{B9C38477-084C-4E2C-A2C9-0DAD52F6C191}" destId="{F9AC6059-538D-4A20-96A6-6F7BE9EBBE01}" srcOrd="6" destOrd="0" parTransId="{86D94845-DCD6-4366-A851-090AFF3BFB1B}" sibTransId="{668F6473-25DF-4BC6-AF68-4C65B008505A}"/>
    <dgm:cxn modelId="{BEAA2C07-30BF-4F38-9F9D-6FDAFA8D38A6}" type="presOf" srcId="{2FB4A2A9-0A30-4BAD-AB31-199FA0A1E212}" destId="{7A9BE9B9-49D8-4453-AC96-115530523418}" srcOrd="0" destOrd="0" presId="urn:microsoft.com/office/officeart/2005/8/layout/radial6"/>
    <dgm:cxn modelId="{E04D4ADC-F9A7-487C-B72A-58B81357F6A9}" type="presOf" srcId="{F9AC6059-538D-4A20-96A6-6F7BE9EBBE01}" destId="{FB3F7FAB-16E3-483D-AB23-E3FD72FF703F}" srcOrd="0" destOrd="0" presId="urn:microsoft.com/office/officeart/2005/8/layout/radial6"/>
    <dgm:cxn modelId="{A46543A6-E10E-49FA-9EED-88B206891713}" type="presOf" srcId="{19BBA7FE-B744-413E-B8F8-8EC5A71D4AC7}" destId="{0FB1538B-6FDE-418C-B07C-AC1E35C62802}" srcOrd="0" destOrd="0" presId="urn:microsoft.com/office/officeart/2005/8/layout/radial6"/>
    <dgm:cxn modelId="{E172FDA6-0BE6-432F-8A98-95F92E563493}" type="presOf" srcId="{5F0207C8-05BE-4F6B-A71C-AC2F545543E2}" destId="{4C3B7C42-BFCA-4942-ACFF-0944B1C4B89C}" srcOrd="0" destOrd="0" presId="urn:microsoft.com/office/officeart/2005/8/layout/radial6"/>
    <dgm:cxn modelId="{2C2B7414-5118-416F-BA9C-7FF75F454717}" type="presOf" srcId="{518C9E5C-A733-4A10-90C9-5B03FA128213}" destId="{90A6F6C8-714D-4CCB-ACCE-C82BCBAD4F85}" srcOrd="0" destOrd="0" presId="urn:microsoft.com/office/officeart/2005/8/layout/radial6"/>
    <dgm:cxn modelId="{542098A7-EA02-4FEC-BB30-74EDCBF59AC8}" srcId="{B4EDA28A-7986-487F-B5AF-0A3C6791DB47}" destId="{B9C38477-084C-4E2C-A2C9-0DAD52F6C191}" srcOrd="0" destOrd="0" parTransId="{E5877FA7-FC2A-43D5-B72E-6CAB86D0C1D7}" sibTransId="{4E8075D4-B584-49D0-A17C-347AFD8AD087}"/>
    <dgm:cxn modelId="{83351401-7A21-4208-AC64-F468715AD89B}" type="presOf" srcId="{1B6C20BC-BC06-4C77-AAB2-B7BCF1D6968C}" destId="{74B6BB6C-DAAF-4928-85CB-F923FC960CBF}" srcOrd="0" destOrd="0" presId="urn:microsoft.com/office/officeart/2005/8/layout/radial6"/>
    <dgm:cxn modelId="{F2756A2B-BDE7-4676-98AF-92B5BEDB9025}" srcId="{B9C38477-084C-4E2C-A2C9-0DAD52F6C191}" destId="{275BC3B2-2F40-44BD-99D3-A79D2BEE4412}" srcOrd="0" destOrd="0" parTransId="{2A2C1A77-BC05-4C62-93C9-E65FF2142384}" sibTransId="{518C9E5C-A733-4A10-90C9-5B03FA128213}"/>
    <dgm:cxn modelId="{1AEC0CD6-4AFA-41F4-B983-05FA268A1E16}" type="presOf" srcId="{94113523-6CB8-4667-864B-C13174247B0A}" destId="{6DA3B7BC-A54B-4F2E-B6BD-27A931AE9C19}" srcOrd="0" destOrd="0" presId="urn:microsoft.com/office/officeart/2005/8/layout/radial6"/>
    <dgm:cxn modelId="{0D686FE9-C184-450F-BB3E-D597881E23F5}" type="presOf" srcId="{B4EDA28A-7986-487F-B5AF-0A3C6791DB47}" destId="{893C353D-8F74-451E-B718-8CE64B9AD204}" srcOrd="0" destOrd="0" presId="urn:microsoft.com/office/officeart/2005/8/layout/radial6"/>
    <dgm:cxn modelId="{D6D5F251-8BC0-43C8-8761-DEA8B61DC7AB}" type="presOf" srcId="{155E245E-9F76-47FF-B166-B42D3C8F437A}" destId="{3D04955C-A07C-4D91-85B7-4DBB9700C93D}" srcOrd="0" destOrd="0" presId="urn:microsoft.com/office/officeart/2005/8/layout/radial6"/>
    <dgm:cxn modelId="{864A6890-A9FE-4382-B975-8EE8C0794A0E}" type="presOf" srcId="{275BC3B2-2F40-44BD-99D3-A79D2BEE4412}" destId="{665DB003-157E-4D6A-BD06-7268E5FE3739}" srcOrd="0" destOrd="0" presId="urn:microsoft.com/office/officeart/2005/8/layout/radial6"/>
    <dgm:cxn modelId="{E2A76B5A-DC12-4387-8112-A313ED1FA71D}" type="presOf" srcId="{4DD1F69C-716C-4416-90AE-81B17482A04E}" destId="{32DB0848-3C8D-4CD0-8043-10161CEB433A}" srcOrd="0" destOrd="0" presId="urn:microsoft.com/office/officeart/2005/8/layout/radial6"/>
    <dgm:cxn modelId="{B99F3DD3-5099-4FDB-AA4F-13851D61ED6A}" type="presOf" srcId="{2ECE1431-8502-4246-8502-AFFCF38A127F}" destId="{A6A88D24-7989-41C7-B5B5-80530370E609}" srcOrd="0" destOrd="0" presId="urn:microsoft.com/office/officeart/2005/8/layout/radial6"/>
    <dgm:cxn modelId="{3D633ABE-4003-4E9F-9F89-106F3A901320}" type="presOf" srcId="{B9C38477-084C-4E2C-A2C9-0DAD52F6C191}" destId="{7552FECF-6F99-4711-8679-EC9174465DEC}" srcOrd="0" destOrd="0" presId="urn:microsoft.com/office/officeart/2005/8/layout/radial6"/>
    <dgm:cxn modelId="{1B2F2370-8302-4B69-A137-C519805EC421}" type="presOf" srcId="{3E0948C1-D0C1-47B2-A08D-9650A8FDFC77}" destId="{E86EA617-36C5-4692-AE2A-52C03756C5D7}" srcOrd="0" destOrd="0" presId="urn:microsoft.com/office/officeart/2005/8/layout/radial6"/>
    <dgm:cxn modelId="{63F48052-184C-474A-A7FB-2F74D8CB2AB9}" type="presOf" srcId="{74FFE720-69E3-4422-AA66-0D5E5D00805F}" destId="{37606AD0-239E-43B7-9C26-9371C01FEAEF}" srcOrd="0" destOrd="0" presId="urn:microsoft.com/office/officeart/2005/8/layout/radial6"/>
    <dgm:cxn modelId="{4D742386-2C84-4069-B106-95E0117F8F5D}" type="presOf" srcId="{668F6473-25DF-4BC6-AF68-4C65B008505A}" destId="{1CD9770B-1BFE-45C5-8ED5-B4FF9582EF9B}" srcOrd="0" destOrd="0" presId="urn:microsoft.com/office/officeart/2005/8/layout/radial6"/>
    <dgm:cxn modelId="{30EBA03E-E8A4-43A2-A18E-6DBFD5E1E9CD}" srcId="{B9C38477-084C-4E2C-A2C9-0DAD52F6C191}" destId="{155E245E-9F76-47FF-B166-B42D3C8F437A}" srcOrd="3" destOrd="0" parTransId="{6565A3B3-F211-4698-A13F-58C79F13B3E8}" sibTransId="{4DD1F69C-716C-4416-90AE-81B17482A04E}"/>
    <dgm:cxn modelId="{FD65D0D8-69CA-45A1-9945-2B09F828E0C8}" srcId="{B9C38477-084C-4E2C-A2C9-0DAD52F6C191}" destId="{5F0207C8-05BE-4F6B-A71C-AC2F545543E2}" srcOrd="5" destOrd="0" parTransId="{5DF5FB0A-6EFE-41D9-A386-7885B54327A7}" sibTransId="{94113523-6CB8-4667-864B-C13174247B0A}"/>
    <dgm:cxn modelId="{96A1AF93-641F-487C-A963-0FD5F7E86173}" type="presParOf" srcId="{893C353D-8F74-451E-B718-8CE64B9AD204}" destId="{7552FECF-6F99-4711-8679-EC9174465DEC}" srcOrd="0" destOrd="0" presId="urn:microsoft.com/office/officeart/2005/8/layout/radial6"/>
    <dgm:cxn modelId="{3D2E39D5-AA21-4F61-A429-E1754D840509}" type="presParOf" srcId="{893C353D-8F74-451E-B718-8CE64B9AD204}" destId="{665DB003-157E-4D6A-BD06-7268E5FE3739}" srcOrd="1" destOrd="0" presId="urn:microsoft.com/office/officeart/2005/8/layout/radial6"/>
    <dgm:cxn modelId="{A3D78167-86CF-4014-B571-2F4C4A19567B}" type="presParOf" srcId="{893C353D-8F74-451E-B718-8CE64B9AD204}" destId="{1C983A1B-23D1-4F5C-8FEE-E6AA9EE3CFAE}" srcOrd="2" destOrd="0" presId="urn:microsoft.com/office/officeart/2005/8/layout/radial6"/>
    <dgm:cxn modelId="{36C401E4-F278-47E8-A82A-3C8E0A9531CE}" type="presParOf" srcId="{893C353D-8F74-451E-B718-8CE64B9AD204}" destId="{90A6F6C8-714D-4CCB-ACCE-C82BCBAD4F85}" srcOrd="3" destOrd="0" presId="urn:microsoft.com/office/officeart/2005/8/layout/radial6"/>
    <dgm:cxn modelId="{97FB6843-6AF7-4705-8B89-70D61DEF83F7}" type="presParOf" srcId="{893C353D-8F74-451E-B718-8CE64B9AD204}" destId="{A6A88D24-7989-41C7-B5B5-80530370E609}" srcOrd="4" destOrd="0" presId="urn:microsoft.com/office/officeart/2005/8/layout/radial6"/>
    <dgm:cxn modelId="{F472FFB7-2D80-4B59-A565-5AEA7D391BF1}" type="presParOf" srcId="{893C353D-8F74-451E-B718-8CE64B9AD204}" destId="{E8556AE7-C2A4-41F7-AF1F-EBE194010586}" srcOrd="5" destOrd="0" presId="urn:microsoft.com/office/officeart/2005/8/layout/radial6"/>
    <dgm:cxn modelId="{77D9475F-5771-41D2-B897-891C87AE18EA}" type="presParOf" srcId="{893C353D-8F74-451E-B718-8CE64B9AD204}" destId="{74B6BB6C-DAAF-4928-85CB-F923FC960CBF}" srcOrd="6" destOrd="0" presId="urn:microsoft.com/office/officeart/2005/8/layout/radial6"/>
    <dgm:cxn modelId="{F8398EC1-2DA0-444F-9BBA-72429958688E}" type="presParOf" srcId="{893C353D-8F74-451E-B718-8CE64B9AD204}" destId="{7A9BE9B9-49D8-4453-AC96-115530523418}" srcOrd="7" destOrd="0" presId="urn:microsoft.com/office/officeart/2005/8/layout/radial6"/>
    <dgm:cxn modelId="{1C15D89D-66C2-4DF1-8A1B-FCA09543E13E}" type="presParOf" srcId="{893C353D-8F74-451E-B718-8CE64B9AD204}" destId="{038C922C-70F3-4FE8-95CC-CA25CA128494}" srcOrd="8" destOrd="0" presId="urn:microsoft.com/office/officeart/2005/8/layout/radial6"/>
    <dgm:cxn modelId="{365B0839-2A4F-44B1-AE84-73A9C5B9A771}" type="presParOf" srcId="{893C353D-8F74-451E-B718-8CE64B9AD204}" destId="{37606AD0-239E-43B7-9C26-9371C01FEAEF}" srcOrd="9" destOrd="0" presId="urn:microsoft.com/office/officeart/2005/8/layout/radial6"/>
    <dgm:cxn modelId="{D29C6A5F-96CD-4AB9-94EB-ABE28642C80C}" type="presParOf" srcId="{893C353D-8F74-451E-B718-8CE64B9AD204}" destId="{3D04955C-A07C-4D91-85B7-4DBB9700C93D}" srcOrd="10" destOrd="0" presId="urn:microsoft.com/office/officeart/2005/8/layout/radial6"/>
    <dgm:cxn modelId="{0DDBC08C-BDB8-4F61-9AD0-844762F04BE4}" type="presParOf" srcId="{893C353D-8F74-451E-B718-8CE64B9AD204}" destId="{CA597CB0-54D9-406F-AF95-50E4C1514CB0}" srcOrd="11" destOrd="0" presId="urn:microsoft.com/office/officeart/2005/8/layout/radial6"/>
    <dgm:cxn modelId="{C97DFAC6-83DA-41DB-9716-4DE90C52BCA8}" type="presParOf" srcId="{893C353D-8F74-451E-B718-8CE64B9AD204}" destId="{32DB0848-3C8D-4CD0-8043-10161CEB433A}" srcOrd="12" destOrd="0" presId="urn:microsoft.com/office/officeart/2005/8/layout/radial6"/>
    <dgm:cxn modelId="{34108303-2AC6-4CB1-B833-F8CD4CDDAAF0}" type="presParOf" srcId="{893C353D-8F74-451E-B718-8CE64B9AD204}" destId="{E86EA617-36C5-4692-AE2A-52C03756C5D7}" srcOrd="13" destOrd="0" presId="urn:microsoft.com/office/officeart/2005/8/layout/radial6"/>
    <dgm:cxn modelId="{0FA0EB40-2449-488E-9BB0-110D4A40731A}" type="presParOf" srcId="{893C353D-8F74-451E-B718-8CE64B9AD204}" destId="{1E54B5E6-44C1-43EB-B819-DD1FC643CF9E}" srcOrd="14" destOrd="0" presId="urn:microsoft.com/office/officeart/2005/8/layout/radial6"/>
    <dgm:cxn modelId="{C42BC0F6-64FC-43D2-821D-430250B90D06}" type="presParOf" srcId="{893C353D-8F74-451E-B718-8CE64B9AD204}" destId="{0FB1538B-6FDE-418C-B07C-AC1E35C62802}" srcOrd="15" destOrd="0" presId="urn:microsoft.com/office/officeart/2005/8/layout/radial6"/>
    <dgm:cxn modelId="{15EDBC20-A789-448B-A7A7-4C50BF04FB8A}" type="presParOf" srcId="{893C353D-8F74-451E-B718-8CE64B9AD204}" destId="{4C3B7C42-BFCA-4942-ACFF-0944B1C4B89C}" srcOrd="16" destOrd="0" presId="urn:microsoft.com/office/officeart/2005/8/layout/radial6"/>
    <dgm:cxn modelId="{DA8E787C-24FC-4C25-98BB-2C7AEC85BC40}" type="presParOf" srcId="{893C353D-8F74-451E-B718-8CE64B9AD204}" destId="{B769E637-D4FB-4C13-8948-7B9FA8BF4F81}" srcOrd="17" destOrd="0" presId="urn:microsoft.com/office/officeart/2005/8/layout/radial6"/>
    <dgm:cxn modelId="{B195AE4C-0A71-4555-B4E0-A01F3FD308F7}" type="presParOf" srcId="{893C353D-8F74-451E-B718-8CE64B9AD204}" destId="{6DA3B7BC-A54B-4F2E-B6BD-27A931AE9C19}" srcOrd="18" destOrd="0" presId="urn:microsoft.com/office/officeart/2005/8/layout/radial6"/>
    <dgm:cxn modelId="{FB5A1B52-6BD2-4E71-BE34-44D053673B19}" type="presParOf" srcId="{893C353D-8F74-451E-B718-8CE64B9AD204}" destId="{FB3F7FAB-16E3-483D-AB23-E3FD72FF703F}" srcOrd="19" destOrd="0" presId="urn:microsoft.com/office/officeart/2005/8/layout/radial6"/>
    <dgm:cxn modelId="{43A90015-71E9-412C-AA70-77B72E9B944B}" type="presParOf" srcId="{893C353D-8F74-451E-B718-8CE64B9AD204}" destId="{51AB25D7-A562-42A4-8DDC-479A33702B21}" srcOrd="20" destOrd="0" presId="urn:microsoft.com/office/officeart/2005/8/layout/radial6"/>
    <dgm:cxn modelId="{760FBA3E-55FE-47F9-BD44-5228C04C8D1A}" type="presParOf" srcId="{893C353D-8F74-451E-B718-8CE64B9AD204}" destId="{1CD9770B-1BFE-45C5-8ED5-B4FF9582EF9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44C81-75E2-44D8-96FA-A6C08A2F6D90}">
      <dsp:nvSpPr>
        <dsp:cNvPr id="0" name=""/>
        <dsp:cNvSpPr/>
      </dsp:nvSpPr>
      <dsp:spPr>
        <a:xfrm>
          <a:off x="6383801" y="1016212"/>
          <a:ext cx="593291" cy="59329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85F0A-918D-4C00-A698-11D3D858B853}">
      <dsp:nvSpPr>
        <dsp:cNvPr id="0" name=""/>
        <dsp:cNvSpPr/>
      </dsp:nvSpPr>
      <dsp:spPr>
        <a:xfrm>
          <a:off x="3473463" y="1312858"/>
          <a:ext cx="3206983" cy="369805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37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630015" y="1469410"/>
        <a:ext cx="2893879" cy="338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Mature</a:t>
          </a: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Mature</a:t>
          </a: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Best in class</a:t>
          </a: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9770B-1BFE-45C5-8ED5-B4FF9582EF9B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A3B7BC-A54B-4F2E-B6BD-27A931AE9C19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B1538B-6FDE-418C-B07C-AC1E35C62802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DB0848-3C8D-4CD0-8043-10161CEB433A}">
      <dsp:nvSpPr>
        <dsp:cNvPr id="0" name=""/>
        <dsp:cNvSpPr/>
      </dsp:nvSpPr>
      <dsp:spPr>
        <a:xfrm>
          <a:off x="1449584" y="446057"/>
          <a:ext cx="6947281" cy="5914840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606AD0-239E-43B7-9C26-9371C01FEAEF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B6BB6C-DAAF-4928-85CB-F923FC960CBF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6F6C8-714D-4CCB-ACCE-C82BCBAD4F85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52FECF-6F99-4711-8679-EC9174465DEC}">
      <dsp:nvSpPr>
        <dsp:cNvPr id="0" name=""/>
        <dsp:cNvSpPr/>
      </dsp:nvSpPr>
      <dsp:spPr>
        <a:xfrm>
          <a:off x="3581826" y="1889166"/>
          <a:ext cx="2523713" cy="249326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smtClean="0"/>
            <a:t> </a:t>
          </a:r>
          <a:endParaRPr lang="en-US" sz="6500" kern="1200"/>
        </a:p>
      </dsp:txBody>
      <dsp:txXfrm>
        <a:off x="3951415" y="2254296"/>
        <a:ext cx="1784535" cy="1763003"/>
      </dsp:txXfrm>
    </dsp:sp>
    <dsp:sp modelId="{665DB003-157E-4D6A-BD06-7268E5FE3739}">
      <dsp:nvSpPr>
        <dsp:cNvPr id="0" name=""/>
        <dsp:cNvSpPr/>
      </dsp:nvSpPr>
      <dsp:spPr>
        <a:xfrm>
          <a:off x="4186183" y="836"/>
          <a:ext cx="1474082" cy="147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Project management</a:t>
          </a:r>
          <a:endParaRPr lang="en-US" sz="1300" kern="1200">
            <a:latin typeface="+mj-lt"/>
          </a:endParaRPr>
        </a:p>
      </dsp:txBody>
      <dsp:txXfrm>
        <a:off x="4402057" y="216710"/>
        <a:ext cx="1042334" cy="1042334"/>
      </dsp:txXfrm>
    </dsp:sp>
    <dsp:sp modelId="{A6A88D24-7989-41C7-B5B5-80530370E609}">
      <dsp:nvSpPr>
        <dsp:cNvPr id="0" name=""/>
        <dsp:cNvSpPr/>
      </dsp:nvSpPr>
      <dsp:spPr>
        <a:xfrm>
          <a:off x="6270233" y="1004461"/>
          <a:ext cx="1474082" cy="14740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Resource management</a:t>
          </a:r>
          <a:endParaRPr lang="en-US" sz="1300" kern="1200">
            <a:latin typeface="+mj-lt"/>
          </a:endParaRPr>
        </a:p>
      </dsp:txBody>
      <dsp:txXfrm>
        <a:off x="6486107" y="1220335"/>
        <a:ext cx="1042334" cy="1042334"/>
      </dsp:txXfrm>
    </dsp:sp>
    <dsp:sp modelId="{7A9BE9B9-49D8-4453-AC96-115530523418}">
      <dsp:nvSpPr>
        <dsp:cNvPr id="0" name=""/>
        <dsp:cNvSpPr/>
      </dsp:nvSpPr>
      <dsp:spPr>
        <a:xfrm>
          <a:off x="6784951" y="3259588"/>
          <a:ext cx="1474082" cy="14740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Project information</a:t>
          </a:r>
          <a:endParaRPr lang="en-US" sz="1300" kern="1200">
            <a:latin typeface="+mj-lt"/>
          </a:endParaRPr>
        </a:p>
      </dsp:txBody>
      <dsp:txXfrm>
        <a:off x="7000825" y="3475462"/>
        <a:ext cx="1042334" cy="1042334"/>
      </dsp:txXfrm>
    </dsp:sp>
    <dsp:sp modelId="{3D04955C-A07C-4D91-85B7-4DBB9700C93D}">
      <dsp:nvSpPr>
        <dsp:cNvPr id="0" name=""/>
        <dsp:cNvSpPr/>
      </dsp:nvSpPr>
      <dsp:spPr>
        <a:xfrm>
          <a:off x="5342744" y="5068058"/>
          <a:ext cx="1474082" cy="14740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Reporting</a:t>
          </a:r>
          <a:endParaRPr lang="en-US" sz="1300" kern="1200">
            <a:latin typeface="+mj-lt"/>
          </a:endParaRPr>
        </a:p>
      </dsp:txBody>
      <dsp:txXfrm>
        <a:off x="5558618" y="5283932"/>
        <a:ext cx="1042334" cy="1042334"/>
      </dsp:txXfrm>
    </dsp:sp>
    <dsp:sp modelId="{E86EA617-36C5-4692-AE2A-52C03756C5D7}">
      <dsp:nvSpPr>
        <dsp:cNvPr id="0" name=""/>
        <dsp:cNvSpPr/>
      </dsp:nvSpPr>
      <dsp:spPr>
        <a:xfrm>
          <a:off x="3029623" y="5068058"/>
          <a:ext cx="1474082" cy="14740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Cost management</a:t>
          </a:r>
          <a:endParaRPr lang="en-US" sz="1300" kern="1200">
            <a:latin typeface="+mj-lt"/>
          </a:endParaRPr>
        </a:p>
      </dsp:txBody>
      <dsp:txXfrm>
        <a:off x="3245497" y="5283932"/>
        <a:ext cx="1042334" cy="1042334"/>
      </dsp:txXfrm>
    </dsp:sp>
    <dsp:sp modelId="{4C3B7C42-BFCA-4942-ACFF-0944B1C4B89C}">
      <dsp:nvSpPr>
        <dsp:cNvPr id="0" name=""/>
        <dsp:cNvSpPr/>
      </dsp:nvSpPr>
      <dsp:spPr>
        <a:xfrm>
          <a:off x="1587415" y="3259588"/>
          <a:ext cx="1474082" cy="147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Support</a:t>
          </a:r>
          <a:endParaRPr lang="en-US" sz="1300" kern="1200">
            <a:latin typeface="+mj-lt"/>
          </a:endParaRPr>
        </a:p>
      </dsp:txBody>
      <dsp:txXfrm>
        <a:off x="1803289" y="3475462"/>
        <a:ext cx="1042334" cy="1042334"/>
      </dsp:txXfrm>
    </dsp:sp>
    <dsp:sp modelId="{FB3F7FAB-16E3-483D-AB23-E3FD72FF703F}">
      <dsp:nvSpPr>
        <dsp:cNvPr id="0" name=""/>
        <dsp:cNvSpPr/>
      </dsp:nvSpPr>
      <dsp:spPr>
        <a:xfrm>
          <a:off x="1976143" y="892092"/>
          <a:ext cx="1726062" cy="16988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>
              <a:latin typeface="+mj-lt"/>
            </a:rPr>
            <a:t>Communication</a:t>
          </a:r>
          <a:endParaRPr lang="en-US" sz="1200" kern="1200">
            <a:latin typeface="+mj-lt"/>
          </a:endParaRPr>
        </a:p>
      </dsp:txBody>
      <dsp:txXfrm>
        <a:off x="2228919" y="1140879"/>
        <a:ext cx="1220510" cy="120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2295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pic>
        <p:nvPicPr>
          <p:cNvPr id="32" name="Grafik 31" descr="TSY_Logo_3c_p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38125"/>
            <a:ext cx="251688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:p15="http://schemas.microsoft.com/office/powerpoint/2012/main" xmlns="">
        <p15:guide id="1" pos="340" userDrawn="1">
          <p15:clr>
            <a:srgbClr val="F26B43"/>
          </p15:clr>
        </p15:guide>
        <p15:guide id="2" pos="39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1" indent="-176213" defTabSz="91440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en-US" sz="1600" dirty="0" smtClean="0">
              <a:latin typeface="Tele-GroteskNo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06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81000"/>
            <a:ext cx="1091910" cy="304883"/>
          </a:xfrm>
          <a:prstGeom prst="rect">
            <a:avLst/>
          </a:prstGeom>
        </p:spPr>
        <p:txBody>
          <a:bodyPr/>
          <a:lstStyle/>
          <a:p>
            <a:fld id="{92992318-D650-495C-8022-F1C4EE419B49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93570" name="Rectangle 3"/>
          <p:cNvSpPr txBox="1">
            <a:spLocks noGrp="1" noChangeArrowheads="1"/>
          </p:cNvSpPr>
          <p:nvPr/>
        </p:nvSpPr>
        <p:spPr bwMode="auto">
          <a:xfrm>
            <a:off x="4251589" y="363436"/>
            <a:ext cx="2007989" cy="1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13.08.2007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1" name="Rectangle 5"/>
          <p:cNvSpPr txBox="1">
            <a:spLocks noGrp="1" noChangeArrowheads="1"/>
          </p:cNvSpPr>
          <p:nvPr/>
        </p:nvSpPr>
        <p:spPr bwMode="auto">
          <a:xfrm>
            <a:off x="4251589" y="549773"/>
            <a:ext cx="2007989" cy="1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DB84B6E7-C4E1-47D2-BA21-6764EBC8AB71}" type="slidenum">
              <a:rPr lang="en-US" sz="600" smtClean="0">
                <a:latin typeface="Tele-GroteskNor" pitchFamily="2" charset="0"/>
                <a:cs typeface="Arial Unicode MS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18</a:t>
            </a:fld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2" name="Rectangle 10"/>
          <p:cNvSpPr txBox="1">
            <a:spLocks noGrp="1" noChangeArrowheads="1"/>
          </p:cNvSpPr>
          <p:nvPr/>
        </p:nvSpPr>
        <p:spPr bwMode="auto">
          <a:xfrm>
            <a:off x="4251589" y="457373"/>
            <a:ext cx="2007989" cy="127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Autor / Thema der Präsentation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3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4935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883"/>
            <a:ext cx="5718438" cy="4599908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3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81000"/>
            <a:ext cx="1091910" cy="304883"/>
          </a:xfrm>
          <a:prstGeom prst="rect">
            <a:avLst/>
          </a:prstGeom>
        </p:spPr>
        <p:txBody>
          <a:bodyPr/>
          <a:lstStyle/>
          <a:p>
            <a:fld id="{92992318-D650-495C-8022-F1C4EE419B49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93570" name="Rectangle 3"/>
          <p:cNvSpPr txBox="1">
            <a:spLocks noGrp="1" noChangeArrowheads="1"/>
          </p:cNvSpPr>
          <p:nvPr/>
        </p:nvSpPr>
        <p:spPr bwMode="auto">
          <a:xfrm>
            <a:off x="4251589" y="363436"/>
            <a:ext cx="2007989" cy="1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13.08.2007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1" name="Rectangle 5"/>
          <p:cNvSpPr txBox="1">
            <a:spLocks noGrp="1" noChangeArrowheads="1"/>
          </p:cNvSpPr>
          <p:nvPr/>
        </p:nvSpPr>
        <p:spPr bwMode="auto">
          <a:xfrm>
            <a:off x="4251589" y="549773"/>
            <a:ext cx="2007989" cy="1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DB84B6E7-C4E1-47D2-BA21-6764EBC8AB71}" type="slidenum">
              <a:rPr lang="en-US" sz="600" smtClean="0">
                <a:latin typeface="Tele-GroteskNor" pitchFamily="2" charset="0"/>
                <a:cs typeface="Arial Unicode MS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19</a:t>
            </a:fld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2" name="Rectangle 10"/>
          <p:cNvSpPr txBox="1">
            <a:spLocks noGrp="1" noChangeArrowheads="1"/>
          </p:cNvSpPr>
          <p:nvPr/>
        </p:nvSpPr>
        <p:spPr bwMode="auto">
          <a:xfrm>
            <a:off x="4251589" y="457373"/>
            <a:ext cx="2007989" cy="127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Autor / Thema der Präsentation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3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4935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883"/>
            <a:ext cx="5718438" cy="4599908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3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hu-HU" sz="1000" b="0" i="0" kern="1200" baseline="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55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0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4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4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3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b="0" i="0" kern="120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1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6.emf"/><Relationship Id="rId5" Type="http://schemas.openxmlformats.org/officeDocument/2006/relationships/tags" Target="../tags/tag6.xml"/><Relationship Id="rId10" Type="http://schemas.openxmlformats.org/officeDocument/2006/relationships/image" Target="../media/image15.emf"/><Relationship Id="rId4" Type="http://schemas.openxmlformats.org/officeDocument/2006/relationships/tags" Target="../tags/tag5.xml"/><Relationship Id="rId9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9396774" cy="2026491"/>
          </a:xfrm>
        </p:spPr>
        <p:txBody>
          <a:bodyPr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60 (75) 90 PT</a:t>
            </a:r>
            <a:endParaRPr lang="en-US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60000" y="3780000"/>
            <a:ext cx="9432924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360363" y="6480175"/>
            <a:ext cx="5013325" cy="911226"/>
            <a:chOff x="360363" y="6480175"/>
            <a:chExt cx="5013325" cy="911226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60363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45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06451" y="6811963"/>
              <a:ext cx="144463" cy="147638"/>
            </a:xfrm>
            <a:custGeom>
              <a:avLst/>
              <a:gdLst>
                <a:gd name="T0" fmla="*/ 0 w 91"/>
                <a:gd name="T1" fmla="*/ 93 h 93"/>
                <a:gd name="T2" fmla="*/ 0 w 91"/>
                <a:gd name="T3" fmla="*/ 0 h 93"/>
                <a:gd name="T4" fmla="*/ 50 w 91"/>
                <a:gd name="T5" fmla="*/ 0 h 93"/>
                <a:gd name="T6" fmla="*/ 91 w 91"/>
                <a:gd name="T7" fmla="*/ 0 h 93"/>
                <a:gd name="T8" fmla="*/ 91 w 91"/>
                <a:gd name="T9" fmla="*/ 93 h 93"/>
                <a:gd name="T10" fmla="*/ 0 w 91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3">
                  <a:moveTo>
                    <a:pt x="0" y="9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91" y="0"/>
                  </a:lnTo>
                  <a:lnTo>
                    <a:pt x="91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24460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7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275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2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60363" y="6480175"/>
              <a:ext cx="590550" cy="723900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957388" y="6491288"/>
              <a:ext cx="433388" cy="728663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420938" y="6723063"/>
              <a:ext cx="468313" cy="668338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2897188" y="6711950"/>
              <a:ext cx="334963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244851" y="6540500"/>
              <a:ext cx="319088" cy="6715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595688" y="6708775"/>
              <a:ext cx="381000" cy="509588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013201" y="6711950"/>
              <a:ext cx="720725" cy="492125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83138" y="6711950"/>
              <a:ext cx="333375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227638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51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210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040313" y="0"/>
            <a:ext cx="5040312" cy="755950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2993" tIns="62993" rIns="62993" bIns="62993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 smtClean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5400000" y="360000"/>
            <a:ext cx="4320000" cy="6120000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 smtClean="0"/>
              <a:t>01</a:t>
            </a:r>
            <a:br>
              <a:rPr lang="en-US" dirty="0" smtClean="0"/>
            </a:br>
            <a:r>
              <a:rPr lang="en-US" dirty="0" err="1" smtClean="0"/>
              <a:t>TeleGrotesk</a:t>
            </a:r>
            <a:r>
              <a:rPr lang="en-US" dirty="0" smtClean="0"/>
              <a:t> Headline</a:t>
            </a:r>
            <a:br>
              <a:rPr lang="en-US" dirty="0" smtClean="0"/>
            </a:br>
            <a:r>
              <a:rPr lang="en-US" dirty="0" smtClean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739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dd.mm.yyyy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PTE MIK PM1 2018/19-1        -        PMO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60001" y="280800"/>
            <a:ext cx="4607999" cy="908238"/>
          </a:xfrm>
        </p:spPr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12000" y="280800"/>
            <a:ext cx="4608250" cy="908238"/>
          </a:xfrm>
        </p:spPr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6000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60000"/>
          </a:xfr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60000"/>
          </a:xfr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 userDrawn="1"/>
        </p:nvSpPr>
        <p:spPr bwMode="white">
          <a:xfrm>
            <a:off x="0" y="0"/>
            <a:ext cx="5040313" cy="75612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60000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60363" y="6659563"/>
            <a:ext cx="3765551" cy="684212"/>
            <a:chOff x="360363" y="6659563"/>
            <a:chExt cx="3765551" cy="684212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60363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532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23938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541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1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60363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558926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08176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226536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27301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790826" y="6831013"/>
              <a:ext cx="285750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3103563" y="6834188"/>
              <a:ext cx="541338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368141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01637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70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608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515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4901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 smtClean="0"/>
              <a:t>TELEGROTESK Headline ULTRA</a:t>
            </a:r>
            <a:br>
              <a:rPr lang="en-US" sz="4800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60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 smtClean="0"/>
              <a:t>Sub-heading: Tele-</a:t>
            </a:r>
            <a:r>
              <a:rPr lang="en-US" dirty="0" err="1" smtClean="0"/>
              <a:t>Grotesk</a:t>
            </a:r>
            <a:r>
              <a:rPr lang="en-US" dirty="0" smtClean="0"/>
              <a:t> Normal, 24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pic>
        <p:nvPicPr>
          <p:cNvPr id="35" name="Grafik 34" descr="TSY_Logo_3c_p.emf"/>
          <p:cNvPicPr>
            <a:picLocks noChangeAspect="1"/>
          </p:cNvPicPr>
          <p:nvPr userDrawn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6660000"/>
            <a:ext cx="3765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9"/>
          <p:cNvPicPr preferRelativeResize="0"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0363" y="360000"/>
            <a:ext cx="9360000" cy="3832998"/>
          </a:xfrm>
          <a:prstGeom prst="rect">
            <a:avLst/>
          </a:prstGeom>
          <a:noFill/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8"/>
          <a:stretch>
            <a:fillRect/>
          </a:stretch>
        </p:blipFill>
        <p:spPr bwMode="gray">
          <a:xfrm>
            <a:off x="360000" y="3660229"/>
            <a:ext cx="9360000" cy="53532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60000" y="4017731"/>
            <a:ext cx="9360000" cy="2103669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60000" y="5345957"/>
            <a:ext cx="9366613" cy="384080"/>
          </a:xfrm>
        </p:spPr>
        <p:txBody>
          <a:bodyPr wrap="square"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 smtClean="0"/>
              <a:t>Sub-heading: Tele-</a:t>
            </a:r>
            <a:r>
              <a:rPr lang="en-US" dirty="0" err="1" smtClean="0"/>
              <a:t>Grotesk</a:t>
            </a:r>
            <a:r>
              <a:rPr lang="en-US" dirty="0" smtClean="0"/>
              <a:t> Normal, 24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pic>
        <p:nvPicPr>
          <p:cNvPr id="30" name="Grafik 29" descr="TSY_Logo_3c_p.emf"/>
          <p:cNvPicPr>
            <a:picLocks noChangeAspect="1"/>
          </p:cNvPicPr>
          <p:nvPr userDrawn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6660000"/>
            <a:ext cx="3765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6023" y="367569"/>
            <a:ext cx="7641493" cy="9162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00969" y="7091105"/>
            <a:ext cx="1984623" cy="1527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dd.mm.yyyy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19426" y="7091105"/>
            <a:ext cx="4522280" cy="15270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PTE MIK PM1 2018/19-1        -        PMO Basics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15587" y="7091105"/>
            <a:ext cx="318520" cy="152702"/>
          </a:xfrm>
        </p:spPr>
        <p:txBody>
          <a:bodyPr/>
          <a:lstStyle>
            <a:lvl1pPr>
              <a:defRPr/>
            </a:lvl1pPr>
          </a:lstStyle>
          <a:p>
            <a:fld id="{EF856C3B-4879-44CB-8ACD-F9C43CE31EF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41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255523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 userDrawn="1"/>
        </p:nvSpPr>
        <p:spPr bwMode="white">
          <a:xfrm>
            <a:off x="5040313" y="0"/>
            <a:ext cx="5040313" cy="75612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540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0313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5400675" y="6659563"/>
            <a:ext cx="3763963" cy="684212"/>
            <a:chOff x="5400675" y="6659563"/>
            <a:chExt cx="3763963" cy="684212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400675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57356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064250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392863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2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400675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599238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6946900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30567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7566025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7829550" y="6831013"/>
              <a:ext cx="287338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143875" y="6834188"/>
              <a:ext cx="539750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72172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9055100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414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780000"/>
            <a:ext cx="9359999" cy="1726587"/>
          </a:xfrm>
        </p:spPr>
        <p:txBody>
          <a:bodyPr tIns="14400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360363" y="6480175"/>
            <a:ext cx="5013325" cy="911226"/>
            <a:chOff x="360363" y="6480175"/>
            <a:chExt cx="5013325" cy="911226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60363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45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06451" y="6811963"/>
              <a:ext cx="144463" cy="147638"/>
            </a:xfrm>
            <a:custGeom>
              <a:avLst/>
              <a:gdLst>
                <a:gd name="T0" fmla="*/ 0 w 91"/>
                <a:gd name="T1" fmla="*/ 93 h 93"/>
                <a:gd name="T2" fmla="*/ 0 w 91"/>
                <a:gd name="T3" fmla="*/ 0 h 93"/>
                <a:gd name="T4" fmla="*/ 50 w 91"/>
                <a:gd name="T5" fmla="*/ 0 h 93"/>
                <a:gd name="T6" fmla="*/ 91 w 91"/>
                <a:gd name="T7" fmla="*/ 0 h 93"/>
                <a:gd name="T8" fmla="*/ 91 w 91"/>
                <a:gd name="T9" fmla="*/ 93 h 93"/>
                <a:gd name="T10" fmla="*/ 0 w 91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3">
                  <a:moveTo>
                    <a:pt x="0" y="9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91" y="0"/>
                  </a:lnTo>
                  <a:lnTo>
                    <a:pt x="91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24460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7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68275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2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60363" y="6480175"/>
              <a:ext cx="590550" cy="723900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957388" y="6491288"/>
              <a:ext cx="433388" cy="728663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20938" y="6723063"/>
              <a:ext cx="468313" cy="668338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897188" y="6711950"/>
              <a:ext cx="334963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244851" y="6540500"/>
              <a:ext cx="319088" cy="6715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3595688" y="6708775"/>
              <a:ext cx="381000" cy="509588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4013201" y="6711950"/>
              <a:ext cx="720725" cy="492125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4783138" y="6711950"/>
              <a:ext cx="333375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5227638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51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59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60000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60363" y="6659563"/>
            <a:ext cx="3765551" cy="684212"/>
            <a:chOff x="360363" y="6659563"/>
            <a:chExt cx="3765551" cy="684212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60363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532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23938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3541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1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60363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558926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08176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26536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27301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2790826" y="6831013"/>
              <a:ext cx="285750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103563" y="6834188"/>
              <a:ext cx="541338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368141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01637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5400312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0313" y="3781425"/>
            <a:ext cx="4319999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5400675" y="6659563"/>
            <a:ext cx="3763963" cy="684212"/>
            <a:chOff x="5400675" y="6659563"/>
            <a:chExt cx="3763963" cy="684212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5400675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7356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6064250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6392863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2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400675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599238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946900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730567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7566025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7829550" y="6831013"/>
              <a:ext cx="287338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8143875" y="6834188"/>
              <a:ext cx="539750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72172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9055100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935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360000"/>
            <a:ext cx="9360000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8688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492426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040184" y="1"/>
            <a:ext cx="5040442" cy="756126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2993" tIns="62993" rIns="62993" bIns="62993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 smtClean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363" y="360363"/>
            <a:ext cx="4319587" cy="5761037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content/</a:t>
            </a:r>
            <a:br>
              <a:rPr lang="en-US" dirty="0" smtClean="0"/>
            </a:br>
            <a:r>
              <a:rPr lang="en-US" dirty="0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25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363" y="1944000"/>
            <a:ext cx="9360000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25572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08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8425800" y="6840538"/>
            <a:ext cx="9000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816000" y="6840538"/>
            <a:ext cx="45396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9396000" y="6840538"/>
            <a:ext cx="3204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0363" y="6840538"/>
            <a:ext cx="2516187" cy="457200"/>
            <a:chOff x="227" y="4309"/>
            <a:chExt cx="1585" cy="28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27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2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68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5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06" y="4414"/>
              <a:ext cx="47" cy="46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24 w 47"/>
                <a:gd name="T5" fmla="*/ 0 h 46"/>
                <a:gd name="T6" fmla="*/ 47 w 47"/>
                <a:gd name="T7" fmla="*/ 0 h 46"/>
                <a:gd name="T8" fmla="*/ 47 w 47"/>
                <a:gd name="T9" fmla="*/ 46 h 46"/>
                <a:gd name="T10" fmla="*/ 0 w 4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4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645" y="4414"/>
              <a:ext cx="47" cy="46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21 w 47"/>
                <a:gd name="T5" fmla="*/ 0 h 46"/>
                <a:gd name="T6" fmla="*/ 47 w 47"/>
                <a:gd name="T7" fmla="*/ 0 h 46"/>
                <a:gd name="T8" fmla="*/ 47 w 47"/>
                <a:gd name="T9" fmla="*/ 46 h 46"/>
                <a:gd name="T10" fmla="*/ 0 w 4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47" y="0"/>
                  </a:lnTo>
                  <a:lnTo>
                    <a:pt x="4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27" y="4309"/>
              <a:ext cx="187" cy="229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2" y="4313"/>
              <a:ext cx="137" cy="230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78" y="4386"/>
              <a:ext cx="149" cy="211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29" y="4382"/>
              <a:ext cx="106" cy="159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39" y="4328"/>
              <a:ext cx="101" cy="2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1250" y="4381"/>
              <a:ext cx="120" cy="161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382" y="4382"/>
              <a:ext cx="228" cy="156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625" y="4382"/>
              <a:ext cx="106" cy="159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766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5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72" r:id="rId11"/>
    <p:sldLayoutId id="2147483971" r:id="rId12"/>
    <p:sldLayoutId id="2147483973" r:id="rId13"/>
    <p:sldLayoutId id="2147483716" r:id="rId14"/>
    <p:sldLayoutId id="2147483991" r:id="rId15"/>
    <p:sldLayoutId id="2147483722" r:id="rId16"/>
    <p:sldLayoutId id="2147483723" r:id="rId17"/>
    <p:sldLayoutId id="2147483969" r:id="rId18"/>
    <p:sldLayoutId id="2147483970" r:id="rId19"/>
    <p:sldLayoutId id="2147483992" r:id="rId20"/>
    <p:sldLayoutId id="2147483993" r:id="rId21"/>
    <p:sldLayoutId id="2147483930" r:id="rId22"/>
    <p:sldLayoutId id="2147483959" r:id="rId23"/>
    <p:sldLayoutId id="2147483960" r:id="rId24"/>
    <p:sldLayoutId id="2147483994" r:id="rId25"/>
    <p:sldLayoutId id="214748399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082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56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09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Pmo – the basics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597235"/>
            <a:ext cx="7980841" cy="768159"/>
          </a:xfrm>
        </p:spPr>
        <p:txBody>
          <a:bodyPr/>
          <a:lstStyle/>
          <a:p>
            <a:r>
              <a:rPr lang="hu-HU" smtClean="0"/>
              <a:t>Éva Németh</a:t>
            </a:r>
          </a:p>
          <a:p>
            <a:r>
              <a:rPr lang="hu-HU" smtClean="0"/>
              <a:t>Nóra Kollárik</a:t>
            </a:r>
          </a:p>
        </p:txBody>
      </p:sp>
    </p:spTree>
    <p:extLst>
      <p:ext uri="{BB962C8B-B14F-4D97-AF65-F5344CB8AC3E}">
        <p14:creationId xmlns:p14="http://schemas.microsoft.com/office/powerpoint/2010/main" val="29717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46757314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9678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55468992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7509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49838234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6853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18232010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27398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19494026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41500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88993267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36581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kt 5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50" y="1751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" y="1751"/>
                        <a:ext cx="1750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hteck 58"/>
          <p:cNvSpPr/>
          <p:nvPr/>
        </p:nvSpPr>
        <p:spPr>
          <a:xfrm>
            <a:off x="2758828" y="1869635"/>
            <a:ext cx="2483405" cy="447510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77284" y="1869635"/>
            <a:ext cx="2483405" cy="4475105"/>
          </a:xfrm>
          <a:prstGeom prst="rect">
            <a:avLst/>
          </a:prstGeom>
          <a:solidFill>
            <a:srgbClr val="427BA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021" y="367562"/>
            <a:ext cx="9366581" cy="916213"/>
          </a:xfrm>
        </p:spPr>
        <p:txBody>
          <a:bodyPr/>
          <a:lstStyle/>
          <a:p>
            <a:r>
              <a:rPr lang="en-US" cap="all"/>
              <a:t>T&amp;T PROJECT Organization</a:t>
            </a:r>
            <a:br>
              <a:rPr lang="en-US" cap="all"/>
            </a:br>
            <a:r>
              <a:rPr lang="hu-HU" cap="all" smtClean="0">
                <a:latin typeface="TeleGrotesk Headline" pitchFamily="2" charset="0"/>
              </a:rPr>
              <a:t>sample </a:t>
            </a:r>
            <a:r>
              <a:rPr lang="hu-HU" cap="all" dirty="0">
                <a:latin typeface="TeleGrotesk Headline" pitchFamily="2" charset="0"/>
              </a:rPr>
              <a:t>– </a:t>
            </a:r>
            <a:r>
              <a:rPr lang="en-US" cap="all" dirty="0" smtClean="0">
                <a:latin typeface="TeleGrotesk Headline" pitchFamily="2" charset="0"/>
              </a:rPr>
              <a:t>Mirrored </a:t>
            </a:r>
            <a:r>
              <a:rPr lang="en-US" cap="all" dirty="0">
                <a:latin typeface="TeleGrotesk Headline" pitchFamily="2" charset="0"/>
              </a:rPr>
              <a:t>Project Organization</a:t>
            </a:r>
            <a:endParaRPr lang="en-US" cap="al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15584" y="7091097"/>
            <a:ext cx="318520" cy="152702"/>
          </a:xfrm>
        </p:spPr>
        <p:txBody>
          <a:bodyPr/>
          <a:lstStyle/>
          <a:p>
            <a:fld id="{EF856C3B-4879-44CB-8ACD-F9C43CE31E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1745782" y="393487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674202" y="393487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Cross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Functions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3059036" y="3224348"/>
            <a:ext cx="1595274" cy="577761"/>
          </a:xfrm>
          <a:prstGeom prst="rect">
            <a:avLst/>
          </a:prstGeom>
          <a:solidFill>
            <a:schemeClr val="tx2"/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T&amp;T Program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Management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2840776" y="3932061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3962572" y="3932061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Cross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Functions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3964466" y="4479337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A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3964466" y="5035083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B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3964466" y="5605834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X</a:t>
            </a:r>
          </a:p>
        </p:txBody>
      </p:sp>
      <p:cxnSp>
        <p:nvCxnSpPr>
          <p:cNvPr id="17" name="AutoShape 50"/>
          <p:cNvCxnSpPr>
            <a:cxnSpLocks noChangeShapeType="1"/>
          </p:cNvCxnSpPr>
          <p:nvPr/>
        </p:nvCxnSpPr>
        <p:spPr bwMode="gray">
          <a:xfrm rot="16200000" flipH="1">
            <a:off x="4163191" y="3495628"/>
            <a:ext cx="129952" cy="74291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866096" y="3224347"/>
            <a:ext cx="1595274" cy="577761"/>
          </a:xfrm>
          <a:prstGeom prst="rect">
            <a:avLst/>
          </a:prstGeom>
          <a:solidFill>
            <a:srgbClr val="002951"/>
          </a:solidFill>
        </p:spPr>
        <p:txBody>
          <a:bodyPr wrap="square" lIns="0" tIns="0" rIns="0" bIns="39686" rtlCol="0" anchor="ctr" anchorCtr="0">
            <a:noAutofit/>
          </a:bodyPr>
          <a:lstStyle/>
          <a:p>
            <a:pPr algn="ctr">
              <a:spcAft>
                <a:spcPts val="496"/>
              </a:spcAft>
            </a:pPr>
            <a: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Program </a:t>
            </a:r>
            <a:b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Management</a:t>
            </a:r>
          </a:p>
        </p:txBody>
      </p:sp>
      <p:cxnSp>
        <p:nvCxnSpPr>
          <p:cNvPr id="24" name="AutoShape 42"/>
          <p:cNvCxnSpPr>
            <a:cxnSpLocks noChangeShapeType="1"/>
            <a:stCxn id="22" idx="2"/>
            <a:endCxn id="34" idx="3"/>
          </p:cNvCxnSpPr>
          <p:nvPr/>
        </p:nvCxnSpPr>
        <p:spPr bwMode="gray">
          <a:xfrm rot="5400000">
            <a:off x="596395" y="4792729"/>
            <a:ext cx="2057961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29" name="AutoShape 49"/>
          <p:cNvCxnSpPr>
            <a:cxnSpLocks noChangeShapeType="1"/>
            <a:stCxn id="22" idx="2"/>
            <a:endCxn id="33" idx="3"/>
          </p:cNvCxnSpPr>
          <p:nvPr/>
        </p:nvCxnSpPr>
        <p:spPr bwMode="gray">
          <a:xfrm rot="5400000">
            <a:off x="876299" y="4512825"/>
            <a:ext cx="1498152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30" name="AutoShape 50"/>
          <p:cNvCxnSpPr>
            <a:cxnSpLocks noChangeShapeType="1"/>
          </p:cNvCxnSpPr>
          <p:nvPr/>
        </p:nvCxnSpPr>
        <p:spPr bwMode="gray">
          <a:xfrm rot="16200000" flipH="1">
            <a:off x="1865529" y="3599263"/>
            <a:ext cx="132768" cy="53845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31" name="AutoShape 51"/>
          <p:cNvCxnSpPr>
            <a:cxnSpLocks noChangeShapeType="1"/>
          </p:cNvCxnSpPr>
          <p:nvPr/>
        </p:nvCxnSpPr>
        <p:spPr bwMode="gray">
          <a:xfrm rot="5400000">
            <a:off x="1156204" y="4232920"/>
            <a:ext cx="938343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sp>
        <p:nvSpPr>
          <p:cNvPr id="32" name="Rectangle 18"/>
          <p:cNvSpPr>
            <a:spLocks noChangeArrowheads="1"/>
          </p:cNvSpPr>
          <p:nvPr/>
        </p:nvSpPr>
        <p:spPr bwMode="gray">
          <a:xfrm>
            <a:off x="674202" y="448621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A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gray">
          <a:xfrm>
            <a:off x="674202" y="5046025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B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674202" y="5605834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X</a:t>
            </a:r>
          </a:p>
        </p:txBody>
      </p:sp>
      <p:cxnSp>
        <p:nvCxnSpPr>
          <p:cNvPr id="36" name="AutoShape 50"/>
          <p:cNvCxnSpPr>
            <a:cxnSpLocks noChangeShapeType="1"/>
          </p:cNvCxnSpPr>
          <p:nvPr/>
        </p:nvCxnSpPr>
        <p:spPr bwMode="gray">
          <a:xfrm rot="5400000">
            <a:off x="1330788" y="3601929"/>
            <a:ext cx="132768" cy="53312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41" name="Straight Connector 195"/>
          <p:cNvCxnSpPr>
            <a:stCxn id="5" idx="3"/>
            <a:endCxn id="8" idx="1"/>
          </p:cNvCxnSpPr>
          <p:nvPr/>
        </p:nvCxnSpPr>
        <p:spPr>
          <a:xfrm flipV="1">
            <a:off x="2658595" y="4186296"/>
            <a:ext cx="182181" cy="2815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96"/>
          <p:cNvCxnSpPr/>
          <p:nvPr/>
        </p:nvCxnSpPr>
        <p:spPr>
          <a:xfrm>
            <a:off x="1981849" y="4728016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9"/>
          <p:cNvCxnSpPr/>
          <p:nvPr/>
        </p:nvCxnSpPr>
        <p:spPr>
          <a:xfrm>
            <a:off x="1981849" y="5280375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00"/>
          <p:cNvCxnSpPr/>
          <p:nvPr/>
        </p:nvCxnSpPr>
        <p:spPr>
          <a:xfrm>
            <a:off x="1981849" y="5832733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02"/>
          <p:cNvCxnSpPr>
            <a:stCxn id="22" idx="3"/>
            <a:endCxn id="7" idx="1"/>
          </p:cNvCxnSpPr>
          <p:nvPr/>
        </p:nvCxnSpPr>
        <p:spPr>
          <a:xfrm>
            <a:off x="2461370" y="3513228"/>
            <a:ext cx="597665" cy="1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205"/>
          <p:cNvSpPr/>
          <p:nvPr/>
        </p:nvSpPr>
        <p:spPr>
          <a:xfrm rot="5400000">
            <a:off x="2601359" y="933337"/>
            <a:ext cx="317566" cy="37880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tx2"/>
                </a:gs>
                <a:gs pos="50000">
                  <a:schemeClr val="bg1">
                    <a:lumMod val="85000"/>
                  </a:schemeClr>
                </a:gs>
                <a:gs pos="100000">
                  <a:srgbClr val="427BAB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00803" tIns="50402" rIns="100803" bIns="50402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ele-GroteskFet" pitchFamily="2" charset="0"/>
              </a:rPr>
              <a:t>Project Steering Committee</a:t>
            </a:r>
          </a:p>
        </p:txBody>
      </p:sp>
      <p:cxnSp>
        <p:nvCxnSpPr>
          <p:cNvPr id="50" name="Form 49"/>
          <p:cNvCxnSpPr>
            <a:stCxn id="7" idx="2"/>
            <a:endCxn id="13" idx="1"/>
          </p:cNvCxnSpPr>
          <p:nvPr/>
        </p:nvCxnSpPr>
        <p:spPr>
          <a:xfrm rot="16200000" flipH="1">
            <a:off x="3444839" y="4213944"/>
            <a:ext cx="931463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Form 50"/>
          <p:cNvCxnSpPr>
            <a:stCxn id="7" idx="2"/>
            <a:endCxn id="14" idx="1"/>
          </p:cNvCxnSpPr>
          <p:nvPr/>
        </p:nvCxnSpPr>
        <p:spPr>
          <a:xfrm rot="16200000" flipH="1">
            <a:off x="3166966" y="4491816"/>
            <a:ext cx="1487208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Form 51"/>
          <p:cNvCxnSpPr>
            <a:stCxn id="7" idx="2"/>
            <a:endCxn id="15" idx="1"/>
          </p:cNvCxnSpPr>
          <p:nvPr/>
        </p:nvCxnSpPr>
        <p:spPr>
          <a:xfrm rot="16200000" flipH="1">
            <a:off x="2881589" y="4777193"/>
            <a:ext cx="2057960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/>
          <p:nvPr/>
        </p:nvCxnSpPr>
        <p:spPr>
          <a:xfrm rot="5400000" flipH="1" flipV="1">
            <a:off x="3512478" y="3587341"/>
            <a:ext cx="129952" cy="559490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205"/>
          <p:cNvSpPr/>
          <p:nvPr/>
        </p:nvSpPr>
        <p:spPr>
          <a:xfrm rot="5400000">
            <a:off x="2603883" y="882055"/>
            <a:ext cx="316802" cy="29372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tx2"/>
                </a:gs>
                <a:gs pos="50000">
                  <a:schemeClr val="bg1">
                    <a:lumMod val="85000"/>
                  </a:schemeClr>
                </a:gs>
                <a:gs pos="100000">
                  <a:srgbClr val="427BAB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00803" tIns="50402" rIns="100803" bIns="50402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ele-GroteskFet" pitchFamily="2" charset="0"/>
              </a:rPr>
              <a:t>Executive Steering Committee</a:t>
            </a:r>
          </a:p>
        </p:txBody>
      </p:sp>
      <p:cxnSp>
        <p:nvCxnSpPr>
          <p:cNvPr id="57" name="Gerade Verbindung 56"/>
          <p:cNvCxnSpPr>
            <a:stCxn id="56" idx="3"/>
            <a:endCxn id="47" idx="1"/>
          </p:cNvCxnSpPr>
          <p:nvPr/>
        </p:nvCxnSpPr>
        <p:spPr>
          <a:xfrm flipH="1">
            <a:off x="2760142" y="2509057"/>
            <a:ext cx="2141" cy="159546"/>
          </a:xfrm>
          <a:prstGeom prst="line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Form 69"/>
          <p:cNvCxnSpPr>
            <a:stCxn id="47" idx="3"/>
            <a:endCxn id="22" idx="0"/>
          </p:cNvCxnSpPr>
          <p:nvPr/>
        </p:nvCxnSpPr>
        <p:spPr>
          <a:xfrm rot="5400000">
            <a:off x="2092848" y="2557054"/>
            <a:ext cx="238179" cy="1096409"/>
          </a:xfrm>
          <a:prstGeom prst="bentConnector5">
            <a:avLst>
              <a:gd name="adj1" fmla="val 56232"/>
              <a:gd name="adj2" fmla="val 20865"/>
              <a:gd name="adj3" fmla="val 55908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Form 74"/>
          <p:cNvCxnSpPr>
            <a:stCxn id="47" idx="3"/>
            <a:endCxn id="7" idx="0"/>
          </p:cNvCxnSpPr>
          <p:nvPr/>
        </p:nvCxnSpPr>
        <p:spPr>
          <a:xfrm rot="16200000" flipH="1">
            <a:off x="3189318" y="2556993"/>
            <a:ext cx="238180" cy="1096530"/>
          </a:xfrm>
          <a:prstGeom prst="bentConnector5">
            <a:avLst>
              <a:gd name="adj1" fmla="val 56346"/>
              <a:gd name="adj2" fmla="val 20868"/>
              <a:gd name="adj3" fmla="val 57397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437232" y="1890902"/>
            <a:ext cx="4286371" cy="4412486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58746" tIns="515923" rIns="158746" bIns="50402"/>
          <a:lstStyle/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hu-HU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smtClean="0">
                <a:latin typeface="Tele-GroteskNor" pitchFamily="2" charset="0"/>
              </a:rPr>
              <a:t>Responsible </a:t>
            </a:r>
            <a:r>
              <a:rPr lang="en-US" sz="1800">
                <a:latin typeface="Tele-GroteskNor" pitchFamily="2" charset="0"/>
              </a:rPr>
              <a:t>for all PM related topics and interfacing with </a:t>
            </a:r>
            <a:r>
              <a:rPr lang="hu-HU" sz="1800" smtClean="0">
                <a:latin typeface="Tele-GroteskNor" pitchFamily="2" charset="0"/>
              </a:rPr>
              <a:t>the organization </a:t>
            </a:r>
            <a:r>
              <a:rPr lang="en-US" sz="1800" smtClean="0">
                <a:latin typeface="Tele-GroteskNor" pitchFamily="2" charset="0"/>
              </a:rPr>
              <a:t> </a:t>
            </a:r>
            <a:r>
              <a:rPr lang="en-US" sz="1800">
                <a:latin typeface="Tele-GroteskNor" pitchFamily="2" charset="0"/>
              </a:rPr>
              <a:t>on general requirements (planning, reporting, etc</a:t>
            </a:r>
            <a:r>
              <a:rPr lang="en-US" sz="1800" smtClean="0">
                <a:latin typeface="Tele-GroteskNor" pitchFamily="2" charset="0"/>
              </a:rPr>
              <a:t>.).</a:t>
            </a:r>
            <a:endParaRPr lang="hu-HU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>
                <a:latin typeface="Tele-GroteskNor" pitchFamily="2" charset="0"/>
              </a:rPr>
              <a:t>Responsible for supporting of PM related topics and interfacing with Customer PMO on general requirements  (planning, reporting, etc.).</a:t>
            </a: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>
                <a:latin typeface="Tele-GroteskNor" pitchFamily="2" charset="0"/>
              </a:rPr>
              <a:t>Responsible for administration and content of project EPM and customer EPM (Enterprise Project Management tool).</a:t>
            </a:r>
          </a:p>
          <a:p>
            <a:pPr marL="1750" lvl="1" defTabSz="1008035">
              <a:lnSpc>
                <a:spcPct val="90000"/>
              </a:lnSpc>
              <a:spcBef>
                <a:spcPct val="25000"/>
              </a:spcBef>
            </a:pPr>
            <a:endParaRPr lang="en-US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en-US" sz="1500" dirty="0">
              <a:latin typeface="Tele-GroteskNor" pitchFamily="2" charset="0"/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5437232" y="1890902"/>
            <a:ext cx="4286371" cy="478845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58746" tIns="79373" rIns="158746" bIns="79373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cap="all">
                <a:solidFill>
                  <a:schemeClr val="bg1"/>
                </a:solidFill>
                <a:cs typeface="Arial" charset="0"/>
              </a:rPr>
              <a:t>Project Management Office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983195" y="1615131"/>
            <a:ext cx="1071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648" indent="-297648" algn="ctr">
              <a:spcAft>
                <a:spcPts val="496"/>
              </a:spcAft>
              <a:buClr>
                <a:schemeClr val="tx2"/>
              </a:buClr>
            </a:pPr>
            <a:r>
              <a:rPr lang="de-DE" sz="1800" dirty="0">
                <a:solidFill>
                  <a:srgbClr val="003366"/>
                </a:solidFill>
              </a:rPr>
              <a:t>Customer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464740" y="1615131"/>
            <a:ext cx="1071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648" indent="-297648" algn="ctr">
              <a:spcAft>
                <a:spcPts val="496"/>
              </a:spcAft>
              <a:buClr>
                <a:schemeClr val="tx2"/>
              </a:buClr>
            </a:pPr>
            <a:r>
              <a:rPr lang="de-DE" sz="1800" dirty="0">
                <a:solidFill>
                  <a:schemeClr val="tx2"/>
                </a:solidFill>
              </a:rPr>
              <a:t>T-Systems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PTE MIK PM1 2018/19-1        -        PMO Basics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046" y="2465620"/>
            <a:ext cx="3401659" cy="2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1" y="151847"/>
            <a:ext cx="9359999" cy="588082"/>
          </a:xfrm>
        </p:spPr>
        <p:txBody>
          <a:bodyPr/>
          <a:lstStyle/>
          <a:p>
            <a:r>
              <a:rPr lang="en-US" smtClean="0"/>
              <a:t>Pmo</a:t>
            </a:r>
            <a:r>
              <a:rPr lang="hu-HU" smtClean="0"/>
              <a:t> key tasks</a:t>
            </a: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16000" y="6896293"/>
            <a:ext cx="4539600" cy="360362"/>
          </a:xfrm>
        </p:spPr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96000" y="6885142"/>
            <a:ext cx="320400" cy="360362"/>
          </a:xfrm>
        </p:spPr>
        <p:txBody>
          <a:bodyPr/>
          <a:lstStyle/>
          <a:p>
            <a:fld id="{9185B2FC-D18E-4EA2-A103-6DCF88856111}" type="slidenum">
              <a:rPr lang="en-US" noProof="0" smtClean="0"/>
              <a:pPr/>
              <a:t>17</a:t>
            </a:fld>
            <a:endParaRPr lang="en-US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3629891"/>
              </p:ext>
            </p:extLst>
          </p:nvPr>
        </p:nvGraphicFramePr>
        <p:xfrm>
          <a:off x="234175" y="412600"/>
          <a:ext cx="9846450" cy="654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tasks – initiation &amp; planning					1/3</a:t>
            </a:r>
            <a:endParaRPr lang="en-US" dirty="0">
              <a:latin typeface="TeleGrotesk Headline" pitchFamily="2" charset="0"/>
            </a:endParaRPr>
          </a:p>
        </p:txBody>
      </p:sp>
      <p:sp>
        <p:nvSpPr>
          <p:cNvPr id="492547" name="AutoShape 120"/>
          <p:cNvSpPr>
            <a:spLocks noChangeArrowheads="1"/>
          </p:cNvSpPr>
          <p:nvPr/>
        </p:nvSpPr>
        <p:spPr bwMode="auto">
          <a:xfrm>
            <a:off x="303439" y="5121296"/>
            <a:ext cx="1737987" cy="1359042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CONSULTANCY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48" name="AutoShape 120"/>
          <p:cNvSpPr>
            <a:spLocks noChangeArrowheads="1"/>
          </p:cNvSpPr>
          <p:nvPr/>
        </p:nvSpPr>
        <p:spPr bwMode="auto">
          <a:xfrm>
            <a:off x="294011" y="3274071"/>
            <a:ext cx="1737987" cy="1701521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COMMUNICATION MAPPING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50" name="AutoShape 120"/>
          <p:cNvSpPr>
            <a:spLocks noChangeArrowheads="1"/>
          </p:cNvSpPr>
          <p:nvPr/>
        </p:nvSpPr>
        <p:spPr bwMode="auto">
          <a:xfrm>
            <a:off x="303439" y="1391182"/>
            <a:ext cx="1737987" cy="1758384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GENERAL – REPORTING &amp; TRACKING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64" name="AutoShape 20"/>
          <p:cNvSpPr>
            <a:spLocks noChangeArrowheads="1"/>
          </p:cNvSpPr>
          <p:nvPr/>
        </p:nvSpPr>
        <p:spPr bwMode="auto">
          <a:xfrm>
            <a:off x="2106027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2569" name="AutoShape 20"/>
          <p:cNvSpPr>
            <a:spLocks noChangeArrowheads="1"/>
          </p:cNvSpPr>
          <p:nvPr/>
        </p:nvSpPr>
        <p:spPr bwMode="auto">
          <a:xfrm>
            <a:off x="7316438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49281"/>
              </p:ext>
            </p:extLst>
          </p:nvPr>
        </p:nvGraphicFramePr>
        <p:xfrm>
          <a:off x="2106028" y="1022915"/>
          <a:ext cx="4875685" cy="583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07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0062"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2100" b="0" dirty="0" err="1" smtClean="0">
                          <a:solidFill>
                            <a:schemeClr val="bg1"/>
                          </a:solidFill>
                          <a:latin typeface="Tele-GroteskFet" pitchFamily="2" charset="0"/>
                        </a:rPr>
                        <a:t>Description</a:t>
                      </a:r>
                      <a:endParaRPr lang="en-US" sz="21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468"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4200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983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Managing  Resourcing Forecast Report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ReM Tool entries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for new &amp; closing assignments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Organizing  Resourcing Reviews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Time &amp; Cost Tracking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Collecting source data for Project Reporting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Updating Risks &amp; Issues &amp;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Action Items Log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5974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Organization Chart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Building out Communication Channels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Collecting source data for Project Reporting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Updating Risks &amp; Issues &amp;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Action Items Log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Meeting Minutes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Monitoring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Changes &amp; updating Project Data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Portfolio – central storage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5344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marR="0" indent="-217488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  <a:tabLst/>
                        <a:defRPr/>
                      </a:pPr>
                      <a:r>
                        <a:rPr lang="en-US" sz="1600" noProof="0" dirty="0" smtClean="0"/>
                        <a:t>All additionals to be requested by the Stream Lead</a:t>
                      </a:r>
                    </a:p>
                    <a:p>
                      <a:pPr marL="217488" marR="0" indent="-217488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  <a:tabLst/>
                        <a:defRPr/>
                      </a:pPr>
                      <a:r>
                        <a:rPr lang="en-US" sz="1600" noProof="0" dirty="0" smtClean="0"/>
                        <a:t>Creating an overview of project specific processes, if necessary - MS Visio</a:t>
                      </a:r>
                      <a:endParaRPr lang="en-US" sz="1600" noProof="0" dirty="0"/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127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2B61-49DC-4937-83D9-6C97F6C89D5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410" name="Picture 2" descr="Image result for track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1" y="2227342"/>
            <a:ext cx="1293584" cy="8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ommunic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17" y="3912714"/>
            <a:ext cx="1030604" cy="10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consultanc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73" y="5519184"/>
            <a:ext cx="1040818" cy="8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123" y="1622286"/>
            <a:ext cx="18764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Image result for project re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923" y="2613250"/>
            <a:ext cx="30956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180" y="4146953"/>
            <a:ext cx="2181368" cy="1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976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Image result for pm too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105380"/>
            <a:ext cx="5106252" cy="28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5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</a:t>
            </a:r>
            <a:r>
              <a:rPr lang="hu-HU" dirty="0" err="1" smtClean="0"/>
              <a:t>Tool-KIT</a:t>
            </a:r>
            <a:r>
              <a:rPr lang="hu-HU" dirty="0" smtClean="0"/>
              <a:t>												2/3</a:t>
            </a:r>
            <a:endParaRPr lang="en-US" dirty="0">
              <a:latin typeface="TeleGrotesk Headline" pitchFamily="2" charset="0"/>
            </a:endParaRPr>
          </a:p>
        </p:txBody>
      </p:sp>
      <p:sp>
        <p:nvSpPr>
          <p:cNvPr id="492550" name="AutoShape 120"/>
          <p:cNvSpPr>
            <a:spLocks noChangeArrowheads="1"/>
          </p:cNvSpPr>
          <p:nvPr/>
        </p:nvSpPr>
        <p:spPr bwMode="auto">
          <a:xfrm>
            <a:off x="303438" y="1344706"/>
            <a:ext cx="1737987" cy="4765638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GENERAL – TOOL KIT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64" name="AutoShape 20"/>
          <p:cNvSpPr>
            <a:spLocks noChangeArrowheads="1"/>
          </p:cNvSpPr>
          <p:nvPr/>
        </p:nvSpPr>
        <p:spPr bwMode="auto">
          <a:xfrm>
            <a:off x="2106027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2569" name="AutoShape 20"/>
          <p:cNvSpPr>
            <a:spLocks noChangeArrowheads="1"/>
          </p:cNvSpPr>
          <p:nvPr/>
        </p:nvSpPr>
        <p:spPr bwMode="auto">
          <a:xfrm>
            <a:off x="7316438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42752"/>
              </p:ext>
            </p:extLst>
          </p:nvPr>
        </p:nvGraphicFramePr>
        <p:xfrm>
          <a:off x="2430855" y="1378642"/>
          <a:ext cx="4452830" cy="441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7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2721"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2100" b="0" dirty="0" err="1" smtClean="0">
                          <a:solidFill>
                            <a:schemeClr val="bg1"/>
                          </a:solidFill>
                          <a:latin typeface="Tele-GroteskFet" pitchFamily="2" charset="0"/>
                        </a:rPr>
                        <a:t>Description</a:t>
                      </a:r>
                      <a:endParaRPr lang="en-US" sz="21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43"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4200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2848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New Joiner Form &amp; Kickstart 4 onboarding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Resource Management Tool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SharePoint Portal (central documental repository)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SharePoint Portal (project-specific site)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Knowledge Center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Expense Tracking Tool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Accounting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System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(optionally requested for PMOs)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Customer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Reporting Tool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Miles+ (time-writing tool)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Defining cross-functions &amp; dependencies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hu-HU" sz="1600" noProof="0" dirty="0" smtClean="0"/>
                        <a:t>MS applications – be</a:t>
                      </a:r>
                      <a:r>
                        <a:rPr lang="hu-HU" sz="1600" baseline="0" noProof="0" dirty="0" smtClean="0"/>
                        <a:t> an expert</a:t>
                      </a:r>
                      <a:endParaRPr lang="en-GB" sz="1600" noProof="0" dirty="0"/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Your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unique soft-skills</a:t>
                      </a:r>
                      <a:endParaRPr lang="en-US" sz="16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2B61-49DC-4937-83D9-6C97F6C89D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AutoShape 2" descr="Image result for pm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Image result for pm too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Image result for pm too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05" y="1378642"/>
            <a:ext cx="2629184" cy="5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94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799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</a:t>
            </a:r>
            <a:r>
              <a:rPr lang="hu-HU" dirty="0" err="1" smtClean="0"/>
              <a:t>roles</a:t>
            </a:r>
            <a:r>
              <a:rPr lang="hu-HU" dirty="0" smtClean="0"/>
              <a:t> &amp; Tasks –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wide-scale</a:t>
            </a:r>
            <a:r>
              <a:rPr lang="hu-HU" dirty="0" smtClean="0"/>
              <a:t>				3/</a:t>
            </a:r>
            <a:r>
              <a:rPr lang="hu-HU" dirty="0" err="1" smtClean="0"/>
              <a:t>3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0" y="2902927"/>
            <a:ext cx="9025128" cy="37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0" y="851004"/>
            <a:ext cx="902512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management tool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89" y="1188749"/>
            <a:ext cx="9822094" cy="20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149380" y="1571946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1216180" y="1585644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2079209" y="1585643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304818" y="2631895"/>
            <a:ext cx="336433" cy="121579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4940157" y="2631895"/>
            <a:ext cx="336433" cy="21404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8041241" y="2585661"/>
            <a:ext cx="691793" cy="167814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664395" y="2666141"/>
            <a:ext cx="424666" cy="5496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521" y="2823555"/>
            <a:ext cx="3750067" cy="42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gray">
          <a:xfrm>
            <a:off x="4025757" y="2845943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4025756" y="3019745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4025757" y="5699588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025755" y="6667928"/>
            <a:ext cx="2241481" cy="267128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64706" y="3315802"/>
            <a:ext cx="2553089" cy="519210"/>
          </a:xfrm>
          <a:prstGeom prst="chevron">
            <a:avLst>
              <a:gd name="adj" fmla="val 5065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Derives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from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Competence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200" dirty="0" smtClean="0">
                <a:solidFill>
                  <a:srgbClr val="FFFFFF"/>
                </a:solidFill>
                <a:latin typeface="Tele-GroteskFet" pitchFamily="2" charset="0"/>
              </a:rPr>
              <a:t>DB </a:t>
            </a:r>
            <a:r>
              <a:rPr lang="hu-HU" sz="1800" dirty="0" smtClean="0">
                <a:solidFill>
                  <a:srgbClr val="FFFFFF"/>
                </a:solidFill>
                <a:latin typeface="Tele-GroteskFet" pitchFamily="2" charset="0"/>
              </a:rPr>
              <a:t>                            </a:t>
            </a:r>
            <a:endParaRPr lang="en-US" sz="1800" dirty="0">
              <a:solidFill>
                <a:srgbClr val="FFFFFF"/>
              </a:solidFill>
              <a:latin typeface="Tele-GroteskFet" pitchFamily="2" charset="0"/>
            </a:endParaRP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7060327" y="3309196"/>
            <a:ext cx="2653619" cy="181760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0074"/>
              </a:buClr>
            </a:pPr>
            <a:r>
              <a:rPr lang="hu-HU" sz="1600" dirty="0" smtClean="0">
                <a:solidFill>
                  <a:srgbClr val="E20074"/>
                </a:solidFill>
              </a:rPr>
              <a:t>1. PM </a:t>
            </a:r>
            <a:r>
              <a:rPr lang="hu-HU" sz="1600" dirty="0" err="1" smtClean="0">
                <a:solidFill>
                  <a:srgbClr val="E20074"/>
                </a:solidFill>
              </a:rPr>
              <a:t>initiates</a:t>
            </a:r>
            <a:r>
              <a:rPr lang="hu-HU" sz="1600" dirty="0" smtClean="0">
                <a:solidFill>
                  <a:srgbClr val="E20074"/>
                </a:solidFill>
              </a:rPr>
              <a:t> </a:t>
            </a:r>
            <a:r>
              <a:rPr lang="hu-HU" sz="1600" dirty="0" err="1" smtClean="0">
                <a:solidFill>
                  <a:srgbClr val="E20074"/>
                </a:solidFill>
              </a:rPr>
              <a:t>request</a:t>
            </a:r>
            <a:endParaRPr lang="en-US" sz="1600" dirty="0" smtClean="0">
              <a:solidFill>
                <a:srgbClr val="E20074"/>
              </a:solidFill>
            </a:endParaRPr>
          </a:p>
          <a:p>
            <a:pPr lvl="1">
              <a:buClr>
                <a:srgbClr val="E20074"/>
              </a:buClr>
            </a:pPr>
            <a:r>
              <a:rPr lang="hu-HU" sz="1600" dirty="0" smtClean="0"/>
              <a:t>2. </a:t>
            </a:r>
            <a:r>
              <a:rPr lang="hu-HU" sz="1600" dirty="0" err="1" smtClean="0"/>
              <a:t>ReM</a:t>
            </a:r>
            <a:r>
              <a:rPr lang="hu-HU" sz="1600" dirty="0" smtClean="0"/>
              <a:t> Team </a:t>
            </a:r>
            <a:r>
              <a:rPr lang="hu-HU" sz="1600" dirty="0" err="1" smtClean="0"/>
              <a:t>accepts</a:t>
            </a:r>
            <a:endParaRPr lang="en-US" sz="1600" dirty="0" smtClean="0"/>
          </a:p>
          <a:p>
            <a:pPr marL="0" lvl="2" indent="0">
              <a:buClr>
                <a:srgbClr val="4B4B4B"/>
              </a:buClr>
              <a:buNone/>
            </a:pPr>
            <a:r>
              <a:rPr lang="hu-HU" sz="1600" dirty="0" smtClean="0"/>
              <a:t>3. </a:t>
            </a:r>
            <a:r>
              <a:rPr lang="hu-HU" sz="1600" dirty="0" err="1" smtClean="0"/>
              <a:t>Seek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suitable</a:t>
            </a:r>
            <a:r>
              <a:rPr lang="hu-HU" sz="1600" dirty="0" smtClean="0"/>
              <a:t> </a:t>
            </a:r>
            <a:r>
              <a:rPr lang="hu-HU" sz="1600" dirty="0" err="1" smtClean="0"/>
              <a:t>candidate</a:t>
            </a:r>
            <a:endParaRPr lang="en-US" sz="1600" dirty="0" smtClean="0"/>
          </a:p>
          <a:p>
            <a:pPr marL="216114" lvl="3" indent="0">
              <a:buClr>
                <a:srgbClr val="4B4B4B"/>
              </a:buClr>
              <a:buNone/>
            </a:pPr>
            <a:r>
              <a:rPr lang="hu-HU" sz="1600" dirty="0" smtClean="0"/>
              <a:t>4. </a:t>
            </a:r>
            <a:r>
              <a:rPr lang="hu-HU" sz="1600" dirty="0" err="1" smtClean="0"/>
              <a:t>Capacity</a:t>
            </a:r>
            <a:r>
              <a:rPr lang="hu-HU" sz="1600" dirty="0" smtClean="0"/>
              <a:t> is OK</a:t>
            </a:r>
          </a:p>
          <a:p>
            <a:pPr marL="216114" lvl="3" indent="0">
              <a:buClr>
                <a:srgbClr val="4B4B4B"/>
              </a:buClr>
              <a:buNone/>
            </a:pPr>
            <a:r>
              <a:rPr lang="hu-HU" sz="1600" dirty="0" smtClean="0"/>
              <a:t>5. </a:t>
            </a:r>
            <a:r>
              <a:rPr lang="hu-HU" sz="1600" dirty="0" err="1" smtClean="0"/>
              <a:t>Candidate</a:t>
            </a:r>
            <a:r>
              <a:rPr lang="hu-HU" sz="1600" dirty="0" smtClean="0"/>
              <a:t> </a:t>
            </a:r>
            <a:r>
              <a:rPr lang="hu-HU" sz="1600" dirty="0" err="1" smtClean="0"/>
              <a:t>approved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PM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89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</a:t>
            </a:r>
            <a:r>
              <a:rPr lang="hu-HU" dirty="0" err="1" smtClean="0"/>
              <a:t>forecast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68" y="2321960"/>
            <a:ext cx="9687373" cy="39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1" y="396215"/>
            <a:ext cx="1925744" cy="19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61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</a:t>
            </a:r>
            <a:r>
              <a:rPr lang="hu-HU" dirty="0" err="1" smtClean="0"/>
              <a:t>forecast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1395413"/>
            <a:ext cx="94551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 result for co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117" y="280800"/>
            <a:ext cx="3111771" cy="19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46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Communication register – simple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49" y="1177447"/>
            <a:ext cx="9540781" cy="3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Communication </a:t>
            </a:r>
            <a:r>
              <a:rPr lang="hu-HU" dirty="0" err="1" smtClean="0"/>
              <a:t>calendar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8" y="941923"/>
            <a:ext cx="9724802" cy="338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8" y="4490556"/>
            <a:ext cx="9724802" cy="23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45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Risk/</a:t>
            </a:r>
            <a:r>
              <a:rPr lang="hu-HU" dirty="0" err="1" smtClean="0"/>
              <a:t>issue</a:t>
            </a:r>
            <a:r>
              <a:rPr lang="hu-HU" dirty="0" smtClean="0"/>
              <a:t> log &amp; </a:t>
            </a:r>
            <a:r>
              <a:rPr lang="hu-HU" dirty="0" err="1" smtClean="0"/>
              <a:t>action</a:t>
            </a:r>
            <a:r>
              <a:rPr lang="hu-HU" dirty="0" smtClean="0"/>
              <a:t>  </a:t>
            </a:r>
            <a:r>
              <a:rPr lang="hu-HU" dirty="0" err="1" smtClean="0"/>
              <a:t>item</a:t>
            </a:r>
            <a:r>
              <a:rPr lang="hu-HU" dirty="0" smtClean="0"/>
              <a:t> </a:t>
            </a:r>
            <a:r>
              <a:rPr lang="hu-HU" dirty="0" err="1" smtClean="0"/>
              <a:t>list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0" y="1104740"/>
            <a:ext cx="9712012" cy="333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09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="" xmlns:a16="http://schemas.microsoft.com/office/drawing/2014/main" id="{E3F1FA75-25B8-4B3D-8350-04D0DD51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1487374"/>
            <a:ext cx="2230437" cy="1365899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Red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7718DA-4931-4E02-BA84-B4B31D0A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PMO’s </a:t>
            </a:r>
            <a:r>
              <a:rPr lang="hu-HU" dirty="0" err="1" smtClean="0"/>
              <a:t>Reporting</a:t>
            </a:r>
            <a:r>
              <a:rPr lang="hu-HU" dirty="0" smtClean="0"/>
              <a:t> </a:t>
            </a:r>
            <a:r>
              <a:rPr lang="hu-HU" dirty="0" err="1" smtClean="0"/>
              <a:t>basics</a:t>
            </a:r>
            <a:r>
              <a:rPr lang="hu-HU" dirty="0" smtClean="0"/>
              <a:t>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081DC43D-3ED0-408C-81CF-64738FA1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="" xmlns:a16="http://schemas.microsoft.com/office/drawing/2014/main" id="{9FD711AF-D54B-4CA8-9CE2-455283797969}"/>
              </a:ext>
            </a:extLst>
          </p:cNvPr>
          <p:cNvSpPr>
            <a:spLocks/>
          </p:cNvSpPr>
          <p:nvPr/>
        </p:nvSpPr>
        <p:spPr bwMode="gray">
          <a:xfrm>
            <a:off x="2736850" y="1487374"/>
            <a:ext cx="6983150" cy="1365899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Critical issues could not be solved.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Management </a:t>
            </a:r>
            <a:r>
              <a:rPr lang="en-US" sz="1600">
                <a:latin typeface="+mn-lt"/>
                <a:ea typeface="+mn-ea"/>
              </a:rPr>
              <a:t>review </a:t>
            </a:r>
            <a:r>
              <a:rPr lang="hu-HU" sz="1600" smtClean="0">
                <a:latin typeface="+mn-lt"/>
                <a:ea typeface="+mn-ea"/>
              </a:rPr>
              <a:t>and decisions are </a:t>
            </a:r>
            <a:r>
              <a:rPr lang="en-US" sz="1600" smtClean="0">
                <a:latin typeface="+mn-lt"/>
                <a:ea typeface="+mn-ea"/>
              </a:rPr>
              <a:t>necessary</a:t>
            </a:r>
            <a:r>
              <a:rPr lang="hu-HU" sz="1600"/>
              <a:t>,</a:t>
            </a:r>
            <a:r>
              <a:rPr lang="en-US" sz="1600" smtClean="0">
                <a:latin typeface="+mn-lt"/>
                <a:ea typeface="+mn-ea"/>
              </a:rPr>
              <a:t> </a:t>
            </a:r>
            <a:r>
              <a:rPr lang="en-US" sz="1600" dirty="0">
                <a:latin typeface="+mn-lt"/>
                <a:ea typeface="+mn-ea"/>
              </a:rPr>
              <a:t>the impact on business case and/or contractual milestone is likely or visible already</a:t>
            </a:r>
            <a:r>
              <a:rPr lang="en-US" sz="1600">
                <a:latin typeface="+mn-lt"/>
                <a:ea typeface="+mn-ea"/>
              </a:rPr>
              <a:t>. </a:t>
            </a:r>
            <a:r>
              <a:rPr lang="en-US" sz="1600" smtClean="0">
                <a:latin typeface="+mn-lt"/>
                <a:ea typeface="+mn-ea"/>
              </a:rPr>
              <a:t>(</a:t>
            </a:r>
            <a:r>
              <a:rPr lang="en-US" sz="1600" dirty="0">
                <a:latin typeface="+mn-lt"/>
                <a:ea typeface="+mn-ea"/>
              </a:rPr>
              <a:t>e.g. agree on new budgets).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AEC79F10-D0AD-461D-9AB8-D6297195EEBD}"/>
              </a:ext>
            </a:extLst>
          </p:cNvPr>
          <p:cNvSpPr>
            <a:spLocks/>
          </p:cNvSpPr>
          <p:nvPr/>
        </p:nvSpPr>
        <p:spPr bwMode="gray">
          <a:xfrm>
            <a:off x="2736850" y="2930272"/>
            <a:ext cx="6983150" cy="1365898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Might require management review.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Critical issues are identified or not yet solved</a:t>
            </a:r>
            <a:r>
              <a:rPr lang="en-US" sz="1600">
                <a:latin typeface="+mn-lt"/>
                <a:ea typeface="+mn-ea"/>
              </a:rPr>
              <a:t>. </a:t>
            </a:r>
            <a:r>
              <a:rPr lang="en-US" sz="1600" smtClean="0">
                <a:latin typeface="+mn-lt"/>
                <a:ea typeface="+mn-ea"/>
              </a:rPr>
              <a:t>If </a:t>
            </a:r>
            <a:r>
              <a:rPr lang="en-US" sz="1600" dirty="0">
                <a:latin typeface="+mn-lt"/>
                <a:ea typeface="+mn-ea"/>
              </a:rPr>
              <a:t>issues are not solved within reasonable timeframe they will impact the business case and/or the deliverables.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="" xmlns:a16="http://schemas.microsoft.com/office/drawing/2014/main" id="{9C84BE24-FA41-4FAA-AC48-8A9A3509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2932176"/>
            <a:ext cx="2230437" cy="1365441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Amber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9995CD61-1577-4379-A7F8-F00F59EE9B2F}"/>
              </a:ext>
            </a:extLst>
          </p:cNvPr>
          <p:cNvSpPr>
            <a:spLocks/>
          </p:cNvSpPr>
          <p:nvPr/>
        </p:nvSpPr>
        <p:spPr bwMode="gray">
          <a:xfrm>
            <a:off x="2736850" y="4373168"/>
            <a:ext cx="6983150" cy="1368563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No extra attention and action required.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All critical issues are under </a:t>
            </a:r>
            <a:r>
              <a:rPr lang="en-US" sz="1600">
                <a:latin typeface="+mn-lt"/>
                <a:ea typeface="+mn-ea"/>
              </a:rPr>
              <a:t>control</a:t>
            </a:r>
            <a:r>
              <a:rPr lang="en-US" sz="1600" smtClean="0">
                <a:latin typeface="+mn-lt"/>
                <a:ea typeface="+mn-ea"/>
              </a:rPr>
              <a:t>. </a:t>
            </a:r>
            <a:r>
              <a:rPr lang="en-US" sz="1600" dirty="0">
                <a:latin typeface="+mn-lt"/>
                <a:ea typeface="+mn-ea"/>
              </a:rPr>
              <a:t>Business case and deliverables are on track. Customer is satisfied with T-Systems overall.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="" xmlns:a16="http://schemas.microsoft.com/office/drawing/2014/main" id="{A4D59A33-46FF-40FA-A920-C616675D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4373170"/>
            <a:ext cx="2230437" cy="1368563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Green</a:t>
            </a:r>
          </a:p>
        </p:txBody>
      </p:sp>
      <p:pic>
        <p:nvPicPr>
          <p:cNvPr id="11" name="Grafik 10" descr="https://epmts.t-systems.com/_layouts/15/images/TS.EPM.Report/TrafficLight_Red_small.png">
            <a:extLst>
              <a:ext uri="{FF2B5EF4-FFF2-40B4-BE49-F238E27FC236}">
                <a16:creationId xmlns="" xmlns:a16="http://schemas.microsoft.com/office/drawing/2014/main" id="{9043A0A6-348F-45FC-A177-13CD25B33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1630781"/>
            <a:ext cx="454528" cy="107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s://epmts.t-systems.com/_layouts/15/images/TS.EPM.Report/TrafficLight_Yellow_small.png">
            <a:extLst>
              <a:ext uri="{FF2B5EF4-FFF2-40B4-BE49-F238E27FC236}">
                <a16:creationId xmlns="" xmlns:a16="http://schemas.microsoft.com/office/drawing/2014/main" id="{DD145ABA-14BF-4A69-82F5-E70A5D480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3073679"/>
            <a:ext cx="454528" cy="107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s://epmts.t-systems.com/_layouts/15/images/TS.EPM.Report/TrafficLight_Green_small.png">
            <a:extLst>
              <a:ext uri="{FF2B5EF4-FFF2-40B4-BE49-F238E27FC236}">
                <a16:creationId xmlns="" xmlns:a16="http://schemas.microsoft.com/office/drawing/2014/main" id="{C97C988D-23D2-418F-AFBB-272A6FAA1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17450"/>
            <a:ext cx="454887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F7DF7777-D152-439B-B78E-7B8440A67977}"/>
              </a:ext>
            </a:extLst>
          </p:cNvPr>
          <p:cNvSpPr/>
          <p:nvPr/>
        </p:nvSpPr>
        <p:spPr bwMode="gray">
          <a:xfrm>
            <a:off x="360364" y="5879423"/>
            <a:ext cx="9359637" cy="67626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72000" rIns="36000" bIns="72000" rtlCol="0" anchor="ctr" anchorCtr="0"/>
          <a:lstStyle/>
          <a:p>
            <a:pPr algn="ctr" defTabSz="457293" fontAlgn="base">
              <a:lnSpc>
                <a:spcPct val="90000"/>
              </a:lnSpc>
              <a:spcBef>
                <a:spcPts val="900"/>
              </a:spcBef>
              <a:buClr>
                <a:srgbClr val="E20074"/>
              </a:buClr>
              <a:buSzPct val="75000"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Always applicable: If project status or one of the reported KPIs (time, budget, quality) </a:t>
            </a:r>
            <a:br>
              <a:rPr lang="en-US" sz="1800" dirty="0">
                <a:solidFill>
                  <a:schemeClr val="bg1"/>
                </a:solidFill>
                <a:latin typeface="Tele-GroteskFet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is not green, back to green measures need to be set up as soon as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72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513" y="3535349"/>
            <a:ext cx="26955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PMO success factors</a:t>
            </a:r>
            <a:endParaRPr lang="en-US"/>
          </a:p>
        </p:txBody>
      </p:sp>
      <p:sp>
        <p:nvSpPr>
          <p:cNvPr id="6" name="Rectangle 21"/>
          <p:cNvSpPr>
            <a:spLocks noChangeAspect="1" noChangeArrowheads="1"/>
          </p:cNvSpPr>
          <p:nvPr/>
        </p:nvSpPr>
        <p:spPr bwMode="gray">
          <a:xfrm rot="21180000">
            <a:off x="2200417" y="721240"/>
            <a:ext cx="2194710" cy="21947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The role of the PMO must be clearly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defined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7" name="Rectangle 21"/>
          <p:cNvSpPr>
            <a:spLocks noChangeAspect="1" noChangeArrowheads="1"/>
          </p:cNvSpPr>
          <p:nvPr/>
        </p:nvSpPr>
        <p:spPr bwMode="gray">
          <a:xfrm>
            <a:off x="4685871" y="454891"/>
            <a:ext cx="2893522" cy="289352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2200" smtClean="0">
                <a:solidFill>
                  <a:schemeClr val="bg1"/>
                </a:solidFill>
                <a:latin typeface="TeleGrotesk Headline Ultra" pitchFamily="2" charset="0"/>
              </a:rPr>
              <a:t>commitment </a:t>
            </a:r>
            <a:r>
              <a:rPr lang="en-US" altLang="de-DE" sz="2200">
                <a:solidFill>
                  <a:schemeClr val="bg1"/>
                </a:solidFill>
                <a:latin typeface="TeleGrotesk Headline Ultra" pitchFamily="2" charset="0"/>
              </a:rPr>
              <a:t>of executive management is </a:t>
            </a:r>
            <a:r>
              <a:rPr lang="hu-HU" altLang="de-DE" sz="2200" smtClean="0">
                <a:solidFill>
                  <a:schemeClr val="bg1"/>
                </a:solidFill>
                <a:latin typeface="TeleGrotesk Headline Ultra" pitchFamily="2" charset="0"/>
              </a:rPr>
              <a:t>crucial</a:t>
            </a:r>
            <a:endParaRPr lang="en-US" altLang="de-DE" sz="22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8" name="Rectangle 21"/>
          <p:cNvSpPr>
            <a:spLocks noChangeAspect="1" noChangeArrowheads="1"/>
          </p:cNvSpPr>
          <p:nvPr/>
        </p:nvSpPr>
        <p:spPr bwMode="gray">
          <a:xfrm rot="301430">
            <a:off x="6598965" y="3613398"/>
            <a:ext cx="2995625" cy="299562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The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PMO will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only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improve project performance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if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usage of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proper processes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and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techniques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are encouraged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9" name="Rectangle 21"/>
          <p:cNvSpPr>
            <a:spLocks noChangeAspect="1" noChangeArrowheads="1"/>
          </p:cNvSpPr>
          <p:nvPr/>
        </p:nvSpPr>
        <p:spPr bwMode="gray">
          <a:xfrm rot="21123536">
            <a:off x="336879" y="2416507"/>
            <a:ext cx="2237417" cy="223741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Not mature enough?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Focus on 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Quick-wins</a:t>
            </a:r>
            <a:endParaRPr lang="en-US" altLang="de-DE" sz="200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 rot="21418032">
            <a:off x="1674025" y="4592459"/>
            <a:ext cx="2088196" cy="208819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Pmp certification for mature PMO members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 rot="290906">
            <a:off x="7669283" y="969665"/>
            <a:ext cx="2221091" cy="222109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2000">
                <a:solidFill>
                  <a:srgbClr val="000000"/>
                </a:solidFill>
                <a:latin typeface="TeleGrotesk Headline Ultra" pitchFamily="2" charset="0"/>
              </a:rPr>
              <a:t>Learn how to walk before you 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t</a:t>
            </a: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ry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en-US" altLang="de-DE" sz="2000">
                <a:solidFill>
                  <a:srgbClr val="000000"/>
                </a:solidFill>
                <a:latin typeface="TeleGrotesk Headline Ultra" pitchFamily="2" charset="0"/>
              </a:rPr>
              <a:t>to run</a:t>
            </a:r>
          </a:p>
        </p:txBody>
      </p:sp>
    </p:spTree>
    <p:extLst>
      <p:ext uri="{BB962C8B-B14F-4D97-AF65-F5344CB8AC3E}">
        <p14:creationId xmlns:p14="http://schemas.microsoft.com/office/powerpoint/2010/main" val="3734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1963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gray">
          <a:xfrm>
            <a:off x="454320" y="5107494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0" name="Rectangle 21"/>
          <p:cNvSpPr>
            <a:spLocks noChangeAspect="1" noChangeArrowheads="1"/>
          </p:cNvSpPr>
          <p:nvPr/>
        </p:nvSpPr>
        <p:spPr bwMode="gray">
          <a:xfrm>
            <a:off x="609267" y="3868965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9" name="Rectangle 21"/>
          <p:cNvSpPr>
            <a:spLocks noChangeAspect="1" noChangeArrowheads="1"/>
          </p:cNvSpPr>
          <p:nvPr/>
        </p:nvSpPr>
        <p:spPr bwMode="gray">
          <a:xfrm>
            <a:off x="2595501" y="5366706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4" name="Rectangle 21"/>
          <p:cNvSpPr>
            <a:spLocks noChangeAspect="1" noChangeArrowheads="1"/>
          </p:cNvSpPr>
          <p:nvPr/>
        </p:nvSpPr>
        <p:spPr bwMode="gray">
          <a:xfrm>
            <a:off x="1231900" y="4362741"/>
            <a:ext cx="1823977" cy="182397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sp>
        <p:nvSpPr>
          <p:cNvPr id="25" name="Rectangle 24"/>
          <p:cNvSpPr/>
          <p:nvPr/>
        </p:nvSpPr>
        <p:spPr>
          <a:xfrm>
            <a:off x="3816000" y="6123017"/>
            <a:ext cx="125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1990s</a:t>
            </a:r>
            <a:endParaRPr lang="hu-HU" sz="2400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achine generated alternative text: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88" y="4713053"/>
            <a:ext cx="1317402" cy="5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Machine generated alternative text: AXELOS&#10;ctOBAL  2RCT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2" y="5625228"/>
            <a:ext cx="1675770" cy="5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Machine generated alternative text: IIIAA —&#10;I 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56" y="5397455"/>
            <a:ext cx="1169926" cy="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57" y="4264056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7990" y="3762741"/>
            <a:ext cx="1253331" cy="125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14" y="5274730"/>
            <a:ext cx="801680" cy="11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gray">
          <a:xfrm>
            <a:off x="454320" y="5107494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0" name="Rectangle 21"/>
          <p:cNvSpPr>
            <a:spLocks noChangeAspect="1" noChangeArrowheads="1"/>
          </p:cNvSpPr>
          <p:nvPr/>
        </p:nvSpPr>
        <p:spPr bwMode="gray">
          <a:xfrm>
            <a:off x="609267" y="3868965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9" name="Rectangle 21"/>
          <p:cNvSpPr>
            <a:spLocks noChangeAspect="1" noChangeArrowheads="1"/>
          </p:cNvSpPr>
          <p:nvPr/>
        </p:nvSpPr>
        <p:spPr bwMode="gray">
          <a:xfrm>
            <a:off x="2595501" y="5366706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988" y="3796615"/>
            <a:ext cx="1016214" cy="118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223" y="4264056"/>
            <a:ext cx="1231961" cy="11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4" name="Rectangle 21"/>
          <p:cNvSpPr>
            <a:spLocks noChangeAspect="1" noChangeArrowheads="1"/>
          </p:cNvSpPr>
          <p:nvPr/>
        </p:nvSpPr>
        <p:spPr bwMode="gray">
          <a:xfrm>
            <a:off x="1231900" y="4362741"/>
            <a:ext cx="1823977" cy="182397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5" name="Rectangle 21"/>
          <p:cNvSpPr>
            <a:spLocks noChangeAspect="1" noChangeArrowheads="1"/>
          </p:cNvSpPr>
          <p:nvPr/>
        </p:nvSpPr>
        <p:spPr bwMode="gray">
          <a:xfrm>
            <a:off x="4854778" y="3854424"/>
            <a:ext cx="845077" cy="657067"/>
          </a:xfrm>
          <a:prstGeom prst="irregularSeal1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sp>
        <p:nvSpPr>
          <p:cNvPr id="25" name="Rectangle 24"/>
          <p:cNvSpPr/>
          <p:nvPr/>
        </p:nvSpPr>
        <p:spPr>
          <a:xfrm>
            <a:off x="3816000" y="6123017"/>
            <a:ext cx="125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1990s</a:t>
            </a:r>
            <a:endParaRPr lang="hu-HU" sz="2400"/>
          </a:p>
        </p:txBody>
      </p:sp>
      <p:sp>
        <p:nvSpPr>
          <p:cNvPr id="26" name="Rectangle 21"/>
          <p:cNvSpPr>
            <a:spLocks noChangeAspect="1" noChangeArrowheads="1"/>
          </p:cNvSpPr>
          <p:nvPr/>
        </p:nvSpPr>
        <p:spPr bwMode="gray">
          <a:xfrm>
            <a:off x="8421069" y="3796615"/>
            <a:ext cx="657067" cy="657067"/>
          </a:xfrm>
          <a:prstGeom prst="ellipse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sp>
        <p:nvSpPr>
          <p:cNvPr id="27" name="Rectangle 21"/>
          <p:cNvSpPr>
            <a:spLocks noChangeAspect="1" noChangeArrowheads="1"/>
          </p:cNvSpPr>
          <p:nvPr/>
        </p:nvSpPr>
        <p:spPr bwMode="gray">
          <a:xfrm>
            <a:off x="8970649" y="5044880"/>
            <a:ext cx="695918" cy="643652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sp>
        <p:nvSpPr>
          <p:cNvPr id="28" name="Rectangle 21"/>
          <p:cNvSpPr>
            <a:spLocks noChangeAspect="1" noChangeArrowheads="1"/>
          </p:cNvSpPr>
          <p:nvPr/>
        </p:nvSpPr>
        <p:spPr bwMode="gray">
          <a:xfrm>
            <a:off x="7063900" y="6026563"/>
            <a:ext cx="985601" cy="657067"/>
          </a:xfrm>
          <a:prstGeom prst="cloud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095" y="4982199"/>
            <a:ext cx="835554" cy="11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57424" y="5016072"/>
            <a:ext cx="790390" cy="9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achine generated alternative text: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88" y="4713053"/>
            <a:ext cx="1317402" cy="5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Machine generated alternative text: AXELOS&#10;ctOBAL  2RCT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2" y="5625228"/>
            <a:ext cx="1675770" cy="5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Machine generated alternative text: IIIAA —&#10;I 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56" y="5397455"/>
            <a:ext cx="1169926" cy="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57" y="4264056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Definition of </a:t>
            </a:r>
            <a:r>
              <a:rPr lang="en-US" smtClean="0"/>
              <a:t>pmo</a:t>
            </a:r>
            <a:endParaRPr lang="en-US" sz="2400">
              <a:latin typeface="TeleGrotesk Headlin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8824" y="1371460"/>
            <a:ext cx="637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/>
              <a:t>A</a:t>
            </a:r>
            <a:r>
              <a:rPr lang="hu-HU" sz="2400" smtClean="0"/>
              <a:t> </a:t>
            </a:r>
            <a:r>
              <a:rPr lang="hu-HU" sz="2400"/>
              <a:t>group or department </a:t>
            </a:r>
            <a:r>
              <a:rPr lang="hu-HU" sz="2400" smtClean="0"/>
              <a:t>that </a:t>
            </a:r>
            <a:r>
              <a:rPr lang="hu-HU" sz="2400">
                <a:solidFill>
                  <a:schemeClr val="tx2"/>
                </a:solidFill>
              </a:rPr>
              <a:t>defines</a:t>
            </a:r>
            <a:r>
              <a:rPr lang="hu-HU" sz="2400"/>
              <a:t> and </a:t>
            </a:r>
            <a:r>
              <a:rPr lang="hu-HU" sz="2400">
                <a:solidFill>
                  <a:schemeClr val="tx2"/>
                </a:solidFill>
              </a:rPr>
              <a:t>maintains</a:t>
            </a:r>
            <a:r>
              <a:rPr lang="hu-HU" sz="2400"/>
              <a:t> project management </a:t>
            </a:r>
            <a:r>
              <a:rPr lang="hu-HU" sz="2400">
                <a:solidFill>
                  <a:schemeClr val="tx2"/>
                </a:solidFill>
              </a:rPr>
              <a:t>standards</a:t>
            </a:r>
            <a:r>
              <a:rPr lang="hu-HU" sz="2400"/>
              <a:t> across an organization</a:t>
            </a:r>
            <a:r>
              <a:rPr lang="hu-HU" sz="240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1" y="1200534"/>
            <a:ext cx="2417923" cy="24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031" y="2845192"/>
            <a:ext cx="2129028" cy="14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0832" y="3841407"/>
            <a:ext cx="61871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200" smtClean="0"/>
              <a:t>The </a:t>
            </a:r>
            <a:r>
              <a:rPr lang="hu-HU" sz="2200"/>
              <a:t>keeper of </a:t>
            </a:r>
            <a:r>
              <a:rPr lang="hu-HU" sz="2200">
                <a:solidFill>
                  <a:schemeClr val="tx2"/>
                </a:solidFill>
              </a:rPr>
              <a:t>documentation, guidance</a:t>
            </a:r>
            <a:r>
              <a:rPr lang="hu-HU" sz="2200"/>
              <a:t>, and </a:t>
            </a:r>
            <a:r>
              <a:rPr lang="hu-HU" sz="2200">
                <a:solidFill>
                  <a:schemeClr val="tx2"/>
                </a:solidFill>
              </a:rPr>
              <a:t>metrics</a:t>
            </a:r>
            <a:r>
              <a:rPr lang="hu-HU" sz="2200"/>
              <a:t> for project execution, ensuring projects are completed on time and </a:t>
            </a:r>
            <a:r>
              <a:rPr lang="hu-HU" sz="2200" smtClean="0"/>
              <a:t>within </a:t>
            </a:r>
            <a:r>
              <a:rPr lang="hu-HU" sz="2200"/>
              <a:t>budget.</a:t>
            </a:r>
          </a:p>
          <a:p>
            <a:endParaRPr lang="hu-HU" sz="200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00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000"/>
              <a:t>C</a:t>
            </a:r>
            <a:r>
              <a:rPr lang="hu-HU" sz="2000" smtClean="0"/>
              <a:t>an also have certain privileges over projects that the PM is not entitled to (e.g. making business/strategic decisions to put on hold or stop a project completely)</a:t>
            </a:r>
            <a:endParaRPr lang="hu-HU" sz="20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176" y="4775739"/>
            <a:ext cx="151934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1" y="221358"/>
            <a:ext cx="9359999" cy="588082"/>
          </a:xfrm>
        </p:spPr>
        <p:txBody>
          <a:bodyPr/>
          <a:lstStyle/>
          <a:p>
            <a:r>
              <a:rPr lang="hu-HU" smtClean="0"/>
              <a:t>Who needs a </a:t>
            </a:r>
            <a:r>
              <a:rPr lang="en-US" smtClean="0"/>
              <a:t>pmo</a:t>
            </a:r>
            <a:r>
              <a:rPr lang="hu-HU" smtClean="0"/>
              <a:t>?</a:t>
            </a:r>
            <a:r>
              <a:rPr lang="en-US"/>
              <a:t/>
            </a:r>
            <a:br>
              <a:rPr lang="en-US"/>
            </a:b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60002" y="2231565"/>
            <a:ext cx="55657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Projects </a:t>
            </a:r>
            <a:r>
              <a:rPr lang="hu-HU"/>
              <a:t>are not properly aligned with business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goals</a:t>
            </a:r>
            <a:r>
              <a:rPr lang="hu-HU" smtClean="0"/>
              <a:t>/do </a:t>
            </a:r>
            <a:r>
              <a:rPr lang="hu-HU"/>
              <a:t>not deliver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business </a:t>
            </a:r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value</a:t>
            </a:r>
            <a:endParaRPr lang="hu-HU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360002" y="712544"/>
            <a:ext cx="2992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You may need a PMO if:</a:t>
            </a:r>
            <a:endParaRPr lang="hu-HU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536" y="2022134"/>
            <a:ext cx="1038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09" y="1435449"/>
            <a:ext cx="556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Projects finish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later than planned </a:t>
            </a:r>
            <a:r>
              <a:rPr lang="hu-HU"/>
              <a:t>or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over </a:t>
            </a:r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09" y="3152771"/>
            <a:ext cx="47611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Stakeholders </a:t>
            </a:r>
            <a:r>
              <a:rPr lang="hu-HU"/>
              <a:t>do not have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visibility</a:t>
            </a:r>
            <a:r>
              <a:rPr lang="hu-HU"/>
              <a:t> into project progress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001" y="4104419"/>
            <a:ext cx="503872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hu-HU" smtClean="0"/>
              <a:t>No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standardized process </a:t>
            </a:r>
            <a:r>
              <a:rPr lang="hu-HU"/>
              <a:t>for initiating and executing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907" y="4869469"/>
            <a:ext cx="5038725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hu-HU" smtClean="0"/>
              <a:t>Project success cannot be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tracked</a:t>
            </a:r>
            <a:r>
              <a:rPr lang="hu-HU" smtClean="0"/>
              <a:t> accurately</a:t>
            </a:r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360000" y="5782411"/>
            <a:ext cx="60206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/>
              <a:t>S</a:t>
            </a:r>
            <a:r>
              <a:rPr lang="en-US"/>
              <a:t>kills and resources across projects and programmes </a:t>
            </a:r>
            <a:r>
              <a:rPr lang="hu-HU"/>
              <a:t>are not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efficiently used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053" y="3166997"/>
            <a:ext cx="1095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399" y="3944019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241" y="4710874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623" y="5397457"/>
            <a:ext cx="1481625" cy="13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028" y="1187466"/>
            <a:ext cx="733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338528" y="4998608"/>
            <a:ext cx="8017072" cy="163121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38528" y="3085568"/>
            <a:ext cx="8017072" cy="171778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38527" y="1475499"/>
            <a:ext cx="8017072" cy="141053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levels of Pmo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529" y="4960136"/>
            <a:ext cx="8017072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Directive 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Takes </a:t>
            </a:r>
            <a:r>
              <a:rPr lang="hu-HU" sz="2000"/>
              <a:t>over </a:t>
            </a:r>
            <a:r>
              <a:rPr lang="hu-HU" sz="2000" smtClean="0"/>
              <a:t>the management of the </a:t>
            </a:r>
            <a:r>
              <a:rPr lang="hu-HU" sz="2000"/>
              <a:t>project </a:t>
            </a:r>
            <a:r>
              <a:rPr lang="hu-HU" sz="2000" smtClean="0"/>
              <a:t>by providing experience </a:t>
            </a:r>
            <a:r>
              <a:rPr lang="hu-HU" sz="2000"/>
              <a:t>and </a:t>
            </a:r>
            <a:r>
              <a:rPr lang="hu-HU" sz="2000" smtClean="0"/>
              <a:t>resources.</a:t>
            </a:r>
            <a:br>
              <a:rPr lang="hu-HU" sz="2000" smtClean="0"/>
            </a:br>
            <a:r>
              <a:rPr lang="hu-HU" sz="2000" smtClean="0"/>
              <a:t>This </a:t>
            </a:r>
            <a:r>
              <a:rPr lang="hu-HU" sz="2000"/>
              <a:t>requires </a:t>
            </a:r>
            <a:r>
              <a:rPr lang="hu-HU" sz="2000">
                <a:solidFill>
                  <a:schemeClr val="tx2"/>
                </a:solidFill>
              </a:rPr>
              <a:t>high maturity PMOs</a:t>
            </a:r>
            <a:r>
              <a:rPr lang="hu-HU" sz="2000"/>
              <a:t>, usually professional project </a:t>
            </a:r>
            <a:r>
              <a:rPr lang="hu-HU" sz="2000" smtClean="0"/>
              <a:t>managers.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</a:t>
            </a:r>
            <a:r>
              <a:rPr lang="hu-HU" sz="2000"/>
              <a:t>a high degree of control in projects</a:t>
            </a:r>
            <a:r>
              <a:rPr lang="hu-HU" sz="2000" smtClean="0"/>
              <a:t>.</a:t>
            </a:r>
            <a:endParaRPr lang="hu-HU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8529" y="1415373"/>
            <a:ext cx="8017071" cy="13080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Supportive 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Supplies guidelines, templates, best practice, training, some status reporting.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no or very little influence and control over projects.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529" y="3047096"/>
            <a:ext cx="8017071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Controlling </a:t>
            </a:r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Requires </a:t>
            </a:r>
            <a:r>
              <a:rPr lang="hu-HU" sz="2000"/>
              <a:t>compliance to organizational tools, processes, and standards </a:t>
            </a:r>
            <a:r>
              <a:rPr lang="hu-HU" sz="2000" smtClean="0"/>
              <a:t>applied.</a:t>
            </a:r>
            <a:br>
              <a:rPr lang="hu-HU" sz="2000" smtClean="0"/>
            </a:br>
            <a:r>
              <a:rPr lang="hu-HU" sz="2000" smtClean="0"/>
              <a:t>In </a:t>
            </a:r>
            <a:r>
              <a:rPr lang="hu-HU" sz="2000"/>
              <a:t>case of non-compliance, </a:t>
            </a:r>
            <a:r>
              <a:rPr lang="hu-HU" sz="2000" smtClean="0"/>
              <a:t>initiates </a:t>
            </a:r>
            <a:r>
              <a:rPr lang="hu-HU" sz="2000"/>
              <a:t>and </a:t>
            </a:r>
            <a:r>
              <a:rPr lang="hu-HU" sz="2000" smtClean="0"/>
              <a:t>enforces </a:t>
            </a:r>
            <a:r>
              <a:rPr lang="hu-HU" sz="2000"/>
              <a:t>corrective </a:t>
            </a:r>
            <a:r>
              <a:rPr lang="hu-HU" sz="2000" smtClean="0"/>
              <a:t>actions.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</a:t>
            </a:r>
            <a:r>
              <a:rPr lang="hu-HU" sz="2000"/>
              <a:t>a moderate degree of control in projects</a:t>
            </a:r>
            <a:r>
              <a:rPr lang="hu-HU" sz="2000" smtClean="0"/>
              <a:t>.</a:t>
            </a:r>
            <a:endParaRPr lang="hu-HU" sz="2000"/>
          </a:p>
        </p:txBody>
      </p:sp>
      <p:sp>
        <p:nvSpPr>
          <p:cNvPr id="9" name="Rectangle 8"/>
          <p:cNvSpPr/>
          <p:nvPr/>
        </p:nvSpPr>
        <p:spPr>
          <a:xfrm>
            <a:off x="338527" y="892194"/>
            <a:ext cx="93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PMOs operate according to the organization</a:t>
            </a:r>
            <a:r>
              <a:rPr lang="hu-HU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’</a:t>
            </a:r>
            <a:r>
              <a:rPr lang="en-US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 needs and goals, so each PMO is structured </a:t>
            </a:r>
            <a:r>
              <a:rPr lang="en-US" sz="1800" smtClean="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differently</a:t>
            </a:r>
            <a:endParaRPr lang="hu-HU" sz="18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8355601" y="1475499"/>
            <a:ext cx="898568" cy="1410539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Weak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8355599" y="3085568"/>
            <a:ext cx="898568" cy="1717785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Balanced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8356173" y="4998608"/>
            <a:ext cx="898568" cy="163121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Strong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-Systems_MASTER_4-3_EN_20161212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no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-Systems_MASTER_4-3_EN_20161212" id="{AE2220AC-7902-4E08-8307-9FC4D3010BBB}" vid="{4AC3005C-C50B-4861-A8D5-34A3B72D79DA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T-Systems_MASTER_4-3_EN_20161212</Template>
  <TotalTime>0</TotalTime>
  <Words>1048</Words>
  <Application>Microsoft Office PowerPoint</Application>
  <PresentationFormat>Custom</PresentationFormat>
  <Paragraphs>266</Paragraphs>
  <Slides>28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T-Systems_MASTER_4-3_EN_20161212</vt:lpstr>
      <vt:lpstr>think-cell Folie</vt:lpstr>
      <vt:lpstr>Project management  Pmo – the basics</vt:lpstr>
      <vt:lpstr>History of PMO</vt:lpstr>
      <vt:lpstr>History of PMO</vt:lpstr>
      <vt:lpstr>History of PMO</vt:lpstr>
      <vt:lpstr>History of PMO</vt:lpstr>
      <vt:lpstr>History of PMO</vt:lpstr>
      <vt:lpstr>Definition of pmo</vt:lpstr>
      <vt:lpstr>Who needs a pmo? </vt:lpstr>
      <vt:lpstr>levels of Pmo</vt:lpstr>
      <vt:lpstr>PMO maturity</vt:lpstr>
      <vt:lpstr>PMO maturity</vt:lpstr>
      <vt:lpstr>PMO maturity</vt:lpstr>
      <vt:lpstr>PMO maturity</vt:lpstr>
      <vt:lpstr>PMO maturity</vt:lpstr>
      <vt:lpstr>PMO maturity</vt:lpstr>
      <vt:lpstr>T&amp;T PROJECT Organization sample – Mirrored Project Organization</vt:lpstr>
      <vt:lpstr>Pmo key tasks</vt:lpstr>
      <vt:lpstr>PMO tasks – initiation &amp; planning     1/3</vt:lpstr>
      <vt:lpstr>PMO Tool-KIT            2/3</vt:lpstr>
      <vt:lpstr>PMO roles &amp; Tasks – on wide-scale    3/3</vt:lpstr>
      <vt:lpstr>Resource management tool</vt:lpstr>
      <vt:lpstr>Resource forecast report</vt:lpstr>
      <vt:lpstr>Resource forecast report</vt:lpstr>
      <vt:lpstr>Communication register – simple</vt:lpstr>
      <vt:lpstr>Communication calendar</vt:lpstr>
      <vt:lpstr>Risk/issue log &amp; action  item list</vt:lpstr>
      <vt:lpstr>PMO’s Reporting basics </vt:lpstr>
      <vt:lpstr>PMO success factors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PMO introduction for PTE_nk</dc:title>
  <dc:subject>PTE PMO Lecture 2018/1_eng</dc:subject>
  <dc:creator/>
  <cp:keywords>PMO</cp:keywords>
  <dc:description>eng</dc:description>
  <cp:lastModifiedBy/>
  <cp:revision>1</cp:revision>
  <dcterms:created xsi:type="dcterms:W3CDTF">2018-10-06T09:35:57Z</dcterms:created>
  <dcterms:modified xsi:type="dcterms:W3CDTF">2018-10-09T09:29:19Z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2140087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D6.2.12</vt:lpwstr>
  </property>
</Properties>
</file>