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5"/>
  </p:sldMasterIdLst>
  <p:notesMasterIdLst>
    <p:notesMasterId r:id="rId28"/>
  </p:notesMasterIdLst>
  <p:handoutMasterIdLst>
    <p:handoutMasterId r:id="rId29"/>
  </p:handoutMasterIdLst>
  <p:sldIdLst>
    <p:sldId id="258" r:id="rId6"/>
    <p:sldId id="295" r:id="rId7"/>
    <p:sldId id="296" r:id="rId8"/>
    <p:sldId id="300" r:id="rId9"/>
    <p:sldId id="301" r:id="rId10"/>
    <p:sldId id="264" r:id="rId11"/>
    <p:sldId id="302" r:id="rId12"/>
    <p:sldId id="267" r:id="rId13"/>
    <p:sldId id="304" r:id="rId14"/>
    <p:sldId id="289" r:id="rId15"/>
    <p:sldId id="273" r:id="rId16"/>
    <p:sldId id="260" r:id="rId17"/>
    <p:sldId id="271" r:id="rId18"/>
    <p:sldId id="287" r:id="rId19"/>
    <p:sldId id="290" r:id="rId20"/>
    <p:sldId id="291" r:id="rId21"/>
    <p:sldId id="292" r:id="rId22"/>
    <p:sldId id="293" r:id="rId23"/>
    <p:sldId id="294" r:id="rId24"/>
    <p:sldId id="276" r:id="rId25"/>
    <p:sldId id="303" r:id="rId26"/>
    <p:sldId id="288" r:id="rId27"/>
  </p:sldIdLst>
  <p:sldSz cx="10080625" cy="7561263"/>
  <p:notesSz cx="6858000" cy="9144000"/>
  <p:custDataLst>
    <p:tags r:id="rId30"/>
  </p:custDataLst>
  <p:defaultTextStyle>
    <a:defPPr>
      <a:defRPr lang="de-DE"/>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8" orient="horz" pos="2382" userDrawn="1">
          <p15:clr>
            <a:srgbClr val="A4A3A4"/>
          </p15:clr>
        </p15:guide>
        <p15:guide id="17" pos="227" userDrawn="1">
          <p15:clr>
            <a:srgbClr val="A4A3A4"/>
          </p15:clr>
        </p15:guide>
        <p15:guide id="23" orient="horz" pos="226">
          <p15:clr>
            <a:srgbClr val="A4A3A4"/>
          </p15:clr>
        </p15:guide>
        <p15:guide id="25" orient="horz" pos="1021">
          <p15:clr>
            <a:srgbClr val="A4A3A4"/>
          </p15:clr>
        </p15:guide>
        <p15:guide id="26" orient="horz" pos="3844">
          <p15:clr>
            <a:srgbClr val="A4A3A4"/>
          </p15:clr>
        </p15:guide>
        <p15:guide id="27" orient="horz" pos="749">
          <p15:clr>
            <a:srgbClr val="A4A3A4"/>
          </p15:clr>
        </p15:guide>
        <p15:guide id="28" orient="horz" pos="4105">
          <p15:clr>
            <a:srgbClr val="A4A3A4"/>
          </p15:clr>
        </p15:guide>
        <p15:guide id="29" orient="horz" pos="4365" userDrawn="1">
          <p15:clr>
            <a:srgbClr val="A4A3A4"/>
          </p15:clr>
        </p15:guide>
        <p15:guide id="30" orient="horz" pos="4536" userDrawn="1">
          <p15:clr>
            <a:srgbClr val="A4A3A4"/>
          </p15:clr>
        </p15:guide>
        <p15:guide id="31" pos="1724" userDrawn="1">
          <p15:clr>
            <a:srgbClr val="A4A3A4"/>
          </p15:clr>
        </p15:guide>
        <p15:guide id="32" pos="1632">
          <p15:clr>
            <a:srgbClr val="A4A3A4"/>
          </p15:clr>
        </p15:guide>
        <p15:guide id="34" pos="6123" userDrawn="1">
          <p15:clr>
            <a:srgbClr val="A4A3A4"/>
          </p15:clr>
        </p15:guide>
        <p15:guide id="35" pos="4717">
          <p15:clr>
            <a:srgbClr val="A4A3A4"/>
          </p15:clr>
        </p15:guide>
        <p15:guide id="36" pos="4627" userDrawn="1">
          <p15:clr>
            <a:srgbClr val="A4A3A4"/>
          </p15:clr>
        </p15:guide>
        <p15:guide id="37" pos="3220" userDrawn="1">
          <p15:clr>
            <a:srgbClr val="A4A3A4"/>
          </p15:clr>
        </p15:guide>
        <p15:guide id="38" pos="31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pos="302">
          <p15:clr>
            <a:srgbClr val="A4A3A4"/>
          </p15:clr>
        </p15:guide>
        <p15:guide id="4" pos="40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da2" initials="d" lastIdx="6" clrIdx="0"/>
  <p:cmAuthor id="1" name="Dada" initials="DT" lastIdx="20" clrIdx="1"/>
  <p:cmAuthor id="2" name="Dada-Design" initials="D"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D80074"/>
    <a:srgbClr val="E20074"/>
    <a:srgbClr val="E20000"/>
    <a:srgbClr val="992C99"/>
    <a:srgbClr val="C4C4C4"/>
    <a:srgbClr val="00FFFF"/>
    <a:srgbClr val="66FF66"/>
    <a:srgbClr val="E1E1E1"/>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autoAdjust="0"/>
    <p:restoredTop sz="95179" autoAdjust="0"/>
  </p:normalViewPr>
  <p:slideViewPr>
    <p:cSldViewPr snapToGrid="0" snapToObjects="1">
      <p:cViewPr>
        <p:scale>
          <a:sx n="72" d="100"/>
          <a:sy n="72" d="100"/>
        </p:scale>
        <p:origin x="2056" y="440"/>
      </p:cViewPr>
      <p:guideLst>
        <p:guide orient="horz" pos="2382"/>
        <p:guide pos="227"/>
        <p:guide orient="horz" pos="226"/>
        <p:guide orient="horz" pos="1021"/>
        <p:guide orient="horz" pos="3844"/>
        <p:guide orient="horz" pos="749"/>
        <p:guide orient="horz" pos="4105"/>
        <p:guide orient="horz" pos="4365"/>
        <p:guide orient="horz" pos="4536"/>
        <p:guide pos="1724"/>
        <p:guide pos="1632"/>
        <p:guide pos="6123"/>
        <p:guide pos="4717"/>
        <p:guide pos="4627"/>
        <p:guide pos="3220"/>
        <p:guide pos="3130"/>
      </p:guideLst>
    </p:cSldViewPr>
  </p:slideViewPr>
  <p:outlineViewPr>
    <p:cViewPr>
      <p:scale>
        <a:sx n="33" d="100"/>
        <a:sy n="33" d="100"/>
      </p:scale>
      <p:origin x="0" y="-44973"/>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p:scale>
          <a:sx n="50" d="100"/>
          <a:sy n="50" d="100"/>
        </p:scale>
        <p:origin x="-3876" y="-1026"/>
      </p:cViewPr>
      <p:guideLst>
        <p:guide orient="horz" pos="2880"/>
        <p:guide pos="2160"/>
        <p:guide pos="302"/>
        <p:guide pos="401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tags" Target="tags/tag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906975" y="8640000"/>
            <a:ext cx="471600" cy="280800"/>
          </a:xfrm>
          <a:prstGeom prst="rect">
            <a:avLst/>
          </a:prstGeom>
        </p:spPr>
        <p:txBody>
          <a:bodyPr vert="horz" lIns="0" tIns="45720" rIns="0" bIns="45720" rtlCol="0" anchor="b"/>
          <a:lstStyle>
            <a:lvl1pPr algn="r">
              <a:defRPr sz="1200"/>
            </a:lvl1pPr>
          </a:lstStyle>
          <a:p>
            <a:fld id="{A7E515CE-432D-4663-9EC7-909C3633A725}" type="slidenum">
              <a:rPr lang="de-DE" smtClean="0">
                <a:latin typeface="Tele-GroteskNor" pitchFamily="2" charset="0"/>
              </a:rPr>
              <a:pPr/>
              <a:t>‹#›</a:t>
            </a:fld>
            <a:endParaRPr lang="de-DE" dirty="0">
              <a:latin typeface="Tele-GroteskNor" pitchFamily="2" charset="0"/>
            </a:endParaRPr>
          </a:p>
        </p:txBody>
      </p:sp>
      <p:grpSp>
        <p:nvGrpSpPr>
          <p:cNvPr id="6" name="Gruppieren 31"/>
          <p:cNvGrpSpPr>
            <a:grpSpLocks noChangeAspect="1"/>
          </p:cNvGrpSpPr>
          <p:nvPr/>
        </p:nvGrpSpPr>
        <p:grpSpPr bwMode="auto">
          <a:xfrm>
            <a:off x="482600" y="241300"/>
            <a:ext cx="5857875" cy="258763"/>
            <a:chOff x="321317" y="6153149"/>
            <a:chExt cx="8498833" cy="371475"/>
          </a:xfrm>
        </p:grpSpPr>
        <p:sp>
          <p:nvSpPr>
            <p:cNvPr id="7" name="Freeform 9"/>
            <p:cNvSpPr>
              <a:spLocks noChangeAspect="1" noEditPoints="1"/>
            </p:cNvSpPr>
            <p:nvPr userDrawn="1"/>
          </p:nvSpPr>
          <p:spPr bwMode="auto">
            <a:xfrm>
              <a:off x="7309246" y="6310400"/>
              <a:ext cx="1510904" cy="120785"/>
            </a:xfrm>
            <a:custGeom>
              <a:avLst/>
              <a:gdLst/>
              <a:ahLst/>
              <a:cxnLst>
                <a:cxn ang="0">
                  <a:pos x="72" y="69"/>
                </a:cxn>
                <a:cxn ang="0">
                  <a:pos x="72" y="280"/>
                </a:cxn>
                <a:cxn ang="0">
                  <a:pos x="383" y="156"/>
                </a:cxn>
                <a:cxn ang="0">
                  <a:pos x="344" y="64"/>
                </a:cxn>
                <a:cxn ang="0">
                  <a:pos x="478" y="30"/>
                </a:cxn>
                <a:cxn ang="0">
                  <a:pos x="504" y="243"/>
                </a:cxn>
                <a:cxn ang="0">
                  <a:pos x="441" y="322"/>
                </a:cxn>
                <a:cxn ang="0">
                  <a:pos x="344" y="210"/>
                </a:cxn>
                <a:cxn ang="0">
                  <a:pos x="645" y="8"/>
                </a:cxn>
                <a:cxn ang="0">
                  <a:pos x="818" y="341"/>
                </a:cxn>
                <a:cxn ang="0">
                  <a:pos x="890" y="140"/>
                </a:cxn>
                <a:cxn ang="0">
                  <a:pos x="1034" y="280"/>
                </a:cxn>
                <a:cxn ang="0">
                  <a:pos x="1243" y="274"/>
                </a:cxn>
                <a:cxn ang="0">
                  <a:pos x="1162" y="284"/>
                </a:cxn>
                <a:cxn ang="0">
                  <a:pos x="1228" y="70"/>
                </a:cxn>
                <a:cxn ang="0">
                  <a:pos x="1091" y="8"/>
                </a:cxn>
                <a:cxn ang="0">
                  <a:pos x="1269" y="160"/>
                </a:cxn>
                <a:cxn ang="0">
                  <a:pos x="1382" y="341"/>
                </a:cxn>
                <a:cxn ang="0">
                  <a:pos x="1454" y="140"/>
                </a:cxn>
                <a:cxn ang="0">
                  <a:pos x="1598" y="280"/>
                </a:cxn>
                <a:cxn ang="0">
                  <a:pos x="1727" y="8"/>
                </a:cxn>
                <a:cxn ang="0">
                  <a:pos x="1828" y="341"/>
                </a:cxn>
                <a:cxn ang="0">
                  <a:pos x="2030" y="325"/>
                </a:cxn>
                <a:cxn ang="0">
                  <a:pos x="1980" y="367"/>
                </a:cxn>
                <a:cxn ang="0">
                  <a:pos x="2153" y="8"/>
                </a:cxn>
                <a:cxn ang="0">
                  <a:pos x="2418" y="236"/>
                </a:cxn>
                <a:cxn ang="0">
                  <a:pos x="2341" y="114"/>
                </a:cxn>
                <a:cxn ang="0">
                  <a:pos x="2698" y="212"/>
                </a:cxn>
                <a:cxn ang="0">
                  <a:pos x="2808" y="341"/>
                </a:cxn>
                <a:cxn ang="0">
                  <a:pos x="2524" y="341"/>
                </a:cxn>
                <a:cxn ang="0">
                  <a:pos x="2941" y="292"/>
                </a:cxn>
                <a:cxn ang="0">
                  <a:pos x="2924" y="197"/>
                </a:cxn>
                <a:cxn ang="0">
                  <a:pos x="3026" y="43"/>
                </a:cxn>
                <a:cxn ang="0">
                  <a:pos x="2905" y="65"/>
                </a:cxn>
                <a:cxn ang="0">
                  <a:pos x="3058" y="246"/>
                </a:cxn>
                <a:cxn ang="0">
                  <a:pos x="3331" y="341"/>
                </a:cxn>
                <a:cxn ang="0">
                  <a:pos x="3350" y="8"/>
                </a:cxn>
                <a:cxn ang="0">
                  <a:pos x="3672" y="8"/>
                </a:cxn>
                <a:cxn ang="0">
                  <a:pos x="3659" y="198"/>
                </a:cxn>
                <a:cxn ang="0">
                  <a:pos x="3459" y="341"/>
                </a:cxn>
                <a:cxn ang="0">
                  <a:pos x="3880" y="71"/>
                </a:cxn>
                <a:cxn ang="0">
                  <a:pos x="3732" y="8"/>
                </a:cxn>
                <a:cxn ang="0">
                  <a:pos x="3921" y="183"/>
                </a:cxn>
                <a:cxn ang="0">
                  <a:pos x="3979" y="341"/>
                </a:cxn>
                <a:cxn ang="0">
                  <a:pos x="3866" y="212"/>
                </a:cxn>
                <a:cxn ang="0">
                  <a:pos x="4103" y="284"/>
                </a:cxn>
                <a:cxn ang="0">
                  <a:pos x="4139" y="192"/>
                </a:cxn>
                <a:cxn ang="0">
                  <a:pos x="4173" y="134"/>
                </a:cxn>
                <a:cxn ang="0">
                  <a:pos x="4103" y="142"/>
                </a:cxn>
                <a:cxn ang="0">
                  <a:pos x="4247" y="46"/>
                </a:cxn>
                <a:cxn ang="0">
                  <a:pos x="4162" y="341"/>
                </a:cxn>
                <a:cxn ang="0">
                  <a:pos x="4395" y="341"/>
                </a:cxn>
                <a:cxn ang="0">
                  <a:pos x="4637" y="222"/>
                </a:cxn>
                <a:cxn ang="0">
                  <a:pos x="4528" y="127"/>
                </a:cxn>
                <a:cxn ang="0">
                  <a:pos x="4929" y="262"/>
                </a:cxn>
                <a:cxn ang="0">
                  <a:pos x="4842" y="280"/>
                </a:cxn>
                <a:cxn ang="0">
                  <a:pos x="5027" y="174"/>
                </a:cxn>
                <a:cxn ang="0">
                  <a:pos x="5078" y="341"/>
                </a:cxn>
                <a:cxn ang="0">
                  <a:pos x="5150" y="140"/>
                </a:cxn>
                <a:cxn ang="0">
                  <a:pos x="5294" y="280"/>
                </a:cxn>
                <a:cxn ang="0">
                  <a:pos x="5329" y="69"/>
                </a:cxn>
                <a:cxn ang="0">
                  <a:pos x="5481" y="341"/>
                </a:cxn>
                <a:cxn ang="0">
                  <a:pos x="5571" y="269"/>
                </a:cxn>
              </a:cxnLst>
              <a:rect l="0" t="0" r="r" b="b"/>
              <a:pathLst>
                <a:path w="5644" h="419">
                  <a:moveTo>
                    <a:pt x="0" y="341"/>
                  </a:moveTo>
                  <a:lnTo>
                    <a:pt x="0" y="8"/>
                  </a:lnTo>
                  <a:lnTo>
                    <a:pt x="213" y="8"/>
                  </a:lnTo>
                  <a:lnTo>
                    <a:pt x="213" y="69"/>
                  </a:lnTo>
                  <a:lnTo>
                    <a:pt x="72" y="69"/>
                  </a:lnTo>
                  <a:lnTo>
                    <a:pt x="72" y="140"/>
                  </a:lnTo>
                  <a:lnTo>
                    <a:pt x="200" y="140"/>
                  </a:lnTo>
                  <a:lnTo>
                    <a:pt x="200" y="198"/>
                  </a:lnTo>
                  <a:lnTo>
                    <a:pt x="72" y="198"/>
                  </a:lnTo>
                  <a:lnTo>
                    <a:pt x="72" y="280"/>
                  </a:lnTo>
                  <a:lnTo>
                    <a:pt x="216" y="280"/>
                  </a:lnTo>
                  <a:lnTo>
                    <a:pt x="216" y="341"/>
                  </a:lnTo>
                  <a:lnTo>
                    <a:pt x="0" y="341"/>
                  </a:lnTo>
                  <a:close/>
                  <a:moveTo>
                    <a:pt x="344" y="156"/>
                  </a:moveTo>
                  <a:lnTo>
                    <a:pt x="383" y="156"/>
                  </a:lnTo>
                  <a:cubicBezTo>
                    <a:pt x="405" y="156"/>
                    <a:pt x="420" y="151"/>
                    <a:pt x="428" y="142"/>
                  </a:cubicBezTo>
                  <a:cubicBezTo>
                    <a:pt x="435" y="134"/>
                    <a:pt x="438" y="123"/>
                    <a:pt x="438" y="109"/>
                  </a:cubicBezTo>
                  <a:cubicBezTo>
                    <a:pt x="438" y="92"/>
                    <a:pt x="433" y="79"/>
                    <a:pt x="421" y="71"/>
                  </a:cubicBezTo>
                  <a:cubicBezTo>
                    <a:pt x="414" y="67"/>
                    <a:pt x="402" y="64"/>
                    <a:pt x="385" y="64"/>
                  </a:cubicBezTo>
                  <a:lnTo>
                    <a:pt x="344" y="64"/>
                  </a:lnTo>
                  <a:lnTo>
                    <a:pt x="344" y="156"/>
                  </a:lnTo>
                  <a:close/>
                  <a:moveTo>
                    <a:pt x="273" y="341"/>
                  </a:moveTo>
                  <a:lnTo>
                    <a:pt x="273" y="8"/>
                  </a:lnTo>
                  <a:lnTo>
                    <a:pt x="401" y="8"/>
                  </a:lnTo>
                  <a:cubicBezTo>
                    <a:pt x="434" y="8"/>
                    <a:pt x="460" y="15"/>
                    <a:pt x="478" y="30"/>
                  </a:cubicBezTo>
                  <a:cubicBezTo>
                    <a:pt x="500" y="46"/>
                    <a:pt x="510" y="70"/>
                    <a:pt x="510" y="101"/>
                  </a:cubicBezTo>
                  <a:cubicBezTo>
                    <a:pt x="510" y="126"/>
                    <a:pt x="503" y="147"/>
                    <a:pt x="488" y="164"/>
                  </a:cubicBezTo>
                  <a:cubicBezTo>
                    <a:pt x="481" y="172"/>
                    <a:pt x="473" y="178"/>
                    <a:pt x="462" y="183"/>
                  </a:cubicBezTo>
                  <a:cubicBezTo>
                    <a:pt x="476" y="187"/>
                    <a:pt x="486" y="196"/>
                    <a:pt x="494" y="209"/>
                  </a:cubicBezTo>
                  <a:cubicBezTo>
                    <a:pt x="498" y="216"/>
                    <a:pt x="502" y="228"/>
                    <a:pt x="504" y="243"/>
                  </a:cubicBezTo>
                  <a:cubicBezTo>
                    <a:pt x="505" y="249"/>
                    <a:pt x="507" y="265"/>
                    <a:pt x="508" y="293"/>
                  </a:cubicBezTo>
                  <a:cubicBezTo>
                    <a:pt x="510" y="311"/>
                    <a:pt x="512" y="322"/>
                    <a:pt x="514" y="328"/>
                  </a:cubicBezTo>
                  <a:cubicBezTo>
                    <a:pt x="515" y="332"/>
                    <a:pt x="517" y="336"/>
                    <a:pt x="520" y="341"/>
                  </a:cubicBezTo>
                  <a:lnTo>
                    <a:pt x="446" y="341"/>
                  </a:lnTo>
                  <a:cubicBezTo>
                    <a:pt x="444" y="335"/>
                    <a:pt x="442" y="329"/>
                    <a:pt x="441" y="322"/>
                  </a:cubicBezTo>
                  <a:cubicBezTo>
                    <a:pt x="441" y="318"/>
                    <a:pt x="440" y="303"/>
                    <a:pt x="438" y="279"/>
                  </a:cubicBezTo>
                  <a:cubicBezTo>
                    <a:pt x="436" y="256"/>
                    <a:pt x="433" y="240"/>
                    <a:pt x="429" y="233"/>
                  </a:cubicBezTo>
                  <a:cubicBezTo>
                    <a:pt x="424" y="222"/>
                    <a:pt x="417" y="215"/>
                    <a:pt x="407" y="212"/>
                  </a:cubicBezTo>
                  <a:cubicBezTo>
                    <a:pt x="402" y="211"/>
                    <a:pt x="394" y="210"/>
                    <a:pt x="385" y="210"/>
                  </a:cubicBezTo>
                  <a:lnTo>
                    <a:pt x="344" y="210"/>
                  </a:lnTo>
                  <a:lnTo>
                    <a:pt x="344" y="341"/>
                  </a:lnTo>
                  <a:lnTo>
                    <a:pt x="273" y="341"/>
                  </a:lnTo>
                  <a:close/>
                  <a:moveTo>
                    <a:pt x="573" y="341"/>
                  </a:moveTo>
                  <a:lnTo>
                    <a:pt x="573" y="8"/>
                  </a:lnTo>
                  <a:lnTo>
                    <a:pt x="645" y="8"/>
                  </a:lnTo>
                  <a:lnTo>
                    <a:pt x="645" y="279"/>
                  </a:lnTo>
                  <a:lnTo>
                    <a:pt x="775" y="279"/>
                  </a:lnTo>
                  <a:lnTo>
                    <a:pt x="775" y="341"/>
                  </a:lnTo>
                  <a:lnTo>
                    <a:pt x="573" y="341"/>
                  </a:lnTo>
                  <a:close/>
                  <a:moveTo>
                    <a:pt x="818" y="341"/>
                  </a:moveTo>
                  <a:lnTo>
                    <a:pt x="818" y="8"/>
                  </a:lnTo>
                  <a:lnTo>
                    <a:pt x="1031" y="8"/>
                  </a:lnTo>
                  <a:lnTo>
                    <a:pt x="1031" y="69"/>
                  </a:lnTo>
                  <a:lnTo>
                    <a:pt x="890" y="69"/>
                  </a:lnTo>
                  <a:lnTo>
                    <a:pt x="890" y="140"/>
                  </a:lnTo>
                  <a:lnTo>
                    <a:pt x="1018" y="140"/>
                  </a:lnTo>
                  <a:lnTo>
                    <a:pt x="1018" y="198"/>
                  </a:lnTo>
                  <a:lnTo>
                    <a:pt x="890" y="198"/>
                  </a:lnTo>
                  <a:lnTo>
                    <a:pt x="890" y="280"/>
                  </a:lnTo>
                  <a:lnTo>
                    <a:pt x="1034" y="280"/>
                  </a:lnTo>
                  <a:lnTo>
                    <a:pt x="1034" y="341"/>
                  </a:lnTo>
                  <a:lnTo>
                    <a:pt x="818" y="341"/>
                  </a:lnTo>
                  <a:close/>
                  <a:moveTo>
                    <a:pt x="1162" y="284"/>
                  </a:moveTo>
                  <a:lnTo>
                    <a:pt x="1201" y="284"/>
                  </a:lnTo>
                  <a:cubicBezTo>
                    <a:pt x="1221" y="284"/>
                    <a:pt x="1235" y="280"/>
                    <a:pt x="1243" y="274"/>
                  </a:cubicBezTo>
                  <a:cubicBezTo>
                    <a:pt x="1253" y="265"/>
                    <a:pt x="1259" y="253"/>
                    <a:pt x="1259" y="238"/>
                  </a:cubicBezTo>
                  <a:cubicBezTo>
                    <a:pt x="1259" y="219"/>
                    <a:pt x="1252" y="206"/>
                    <a:pt x="1238" y="199"/>
                  </a:cubicBezTo>
                  <a:cubicBezTo>
                    <a:pt x="1230" y="194"/>
                    <a:pt x="1216" y="192"/>
                    <a:pt x="1198" y="192"/>
                  </a:cubicBezTo>
                  <a:lnTo>
                    <a:pt x="1162" y="192"/>
                  </a:lnTo>
                  <a:lnTo>
                    <a:pt x="1162" y="284"/>
                  </a:lnTo>
                  <a:close/>
                  <a:moveTo>
                    <a:pt x="1162" y="142"/>
                  </a:moveTo>
                  <a:lnTo>
                    <a:pt x="1194" y="142"/>
                  </a:lnTo>
                  <a:cubicBezTo>
                    <a:pt x="1212" y="142"/>
                    <a:pt x="1224" y="140"/>
                    <a:pt x="1232" y="134"/>
                  </a:cubicBezTo>
                  <a:cubicBezTo>
                    <a:pt x="1242" y="127"/>
                    <a:pt x="1247" y="116"/>
                    <a:pt x="1247" y="102"/>
                  </a:cubicBezTo>
                  <a:cubicBezTo>
                    <a:pt x="1247" y="87"/>
                    <a:pt x="1241" y="76"/>
                    <a:pt x="1228" y="70"/>
                  </a:cubicBezTo>
                  <a:cubicBezTo>
                    <a:pt x="1222" y="66"/>
                    <a:pt x="1210" y="64"/>
                    <a:pt x="1194" y="64"/>
                  </a:cubicBezTo>
                  <a:lnTo>
                    <a:pt x="1162" y="64"/>
                  </a:lnTo>
                  <a:lnTo>
                    <a:pt x="1162" y="142"/>
                  </a:lnTo>
                  <a:close/>
                  <a:moveTo>
                    <a:pt x="1091" y="341"/>
                  </a:moveTo>
                  <a:lnTo>
                    <a:pt x="1091" y="8"/>
                  </a:lnTo>
                  <a:lnTo>
                    <a:pt x="1209" y="8"/>
                  </a:lnTo>
                  <a:cubicBezTo>
                    <a:pt x="1233" y="8"/>
                    <a:pt x="1251" y="10"/>
                    <a:pt x="1264" y="14"/>
                  </a:cubicBezTo>
                  <a:cubicBezTo>
                    <a:pt x="1283" y="21"/>
                    <a:pt x="1296" y="31"/>
                    <a:pt x="1305" y="46"/>
                  </a:cubicBezTo>
                  <a:cubicBezTo>
                    <a:pt x="1313" y="59"/>
                    <a:pt x="1317" y="73"/>
                    <a:pt x="1317" y="89"/>
                  </a:cubicBezTo>
                  <a:cubicBezTo>
                    <a:pt x="1317" y="122"/>
                    <a:pt x="1301" y="145"/>
                    <a:pt x="1269" y="160"/>
                  </a:cubicBezTo>
                  <a:cubicBezTo>
                    <a:pt x="1310" y="174"/>
                    <a:pt x="1330" y="201"/>
                    <a:pt x="1330" y="243"/>
                  </a:cubicBezTo>
                  <a:cubicBezTo>
                    <a:pt x="1330" y="279"/>
                    <a:pt x="1317" y="306"/>
                    <a:pt x="1289" y="324"/>
                  </a:cubicBezTo>
                  <a:cubicBezTo>
                    <a:pt x="1272" y="335"/>
                    <a:pt x="1249" y="341"/>
                    <a:pt x="1221" y="341"/>
                  </a:cubicBezTo>
                  <a:lnTo>
                    <a:pt x="1091" y="341"/>
                  </a:lnTo>
                  <a:close/>
                  <a:moveTo>
                    <a:pt x="1382" y="341"/>
                  </a:moveTo>
                  <a:lnTo>
                    <a:pt x="1382" y="8"/>
                  </a:lnTo>
                  <a:lnTo>
                    <a:pt x="1595" y="8"/>
                  </a:lnTo>
                  <a:lnTo>
                    <a:pt x="1595" y="69"/>
                  </a:lnTo>
                  <a:lnTo>
                    <a:pt x="1454" y="69"/>
                  </a:lnTo>
                  <a:lnTo>
                    <a:pt x="1454" y="140"/>
                  </a:lnTo>
                  <a:lnTo>
                    <a:pt x="1583" y="140"/>
                  </a:lnTo>
                  <a:lnTo>
                    <a:pt x="1583" y="198"/>
                  </a:lnTo>
                  <a:lnTo>
                    <a:pt x="1454" y="198"/>
                  </a:lnTo>
                  <a:lnTo>
                    <a:pt x="1454" y="280"/>
                  </a:lnTo>
                  <a:lnTo>
                    <a:pt x="1598" y="280"/>
                  </a:lnTo>
                  <a:lnTo>
                    <a:pt x="1598" y="341"/>
                  </a:lnTo>
                  <a:lnTo>
                    <a:pt x="1382" y="341"/>
                  </a:lnTo>
                  <a:close/>
                  <a:moveTo>
                    <a:pt x="1655" y="341"/>
                  </a:moveTo>
                  <a:lnTo>
                    <a:pt x="1655" y="8"/>
                  </a:lnTo>
                  <a:lnTo>
                    <a:pt x="1727" y="8"/>
                  </a:lnTo>
                  <a:lnTo>
                    <a:pt x="1831" y="222"/>
                  </a:lnTo>
                  <a:lnTo>
                    <a:pt x="1831" y="8"/>
                  </a:lnTo>
                  <a:lnTo>
                    <a:pt x="1900" y="8"/>
                  </a:lnTo>
                  <a:lnTo>
                    <a:pt x="1900" y="341"/>
                  </a:lnTo>
                  <a:lnTo>
                    <a:pt x="1828" y="341"/>
                  </a:lnTo>
                  <a:lnTo>
                    <a:pt x="1723" y="127"/>
                  </a:lnTo>
                  <a:lnTo>
                    <a:pt x="1723" y="341"/>
                  </a:lnTo>
                  <a:lnTo>
                    <a:pt x="1655" y="341"/>
                  </a:lnTo>
                  <a:close/>
                  <a:moveTo>
                    <a:pt x="2030" y="269"/>
                  </a:moveTo>
                  <a:lnTo>
                    <a:pt x="2030" y="325"/>
                  </a:lnTo>
                  <a:cubicBezTo>
                    <a:pt x="2030" y="347"/>
                    <a:pt x="2027" y="364"/>
                    <a:pt x="2021" y="377"/>
                  </a:cubicBezTo>
                  <a:cubicBezTo>
                    <a:pt x="2016" y="388"/>
                    <a:pt x="2006" y="398"/>
                    <a:pt x="1992" y="407"/>
                  </a:cubicBezTo>
                  <a:cubicBezTo>
                    <a:pt x="1982" y="413"/>
                    <a:pt x="1970" y="417"/>
                    <a:pt x="1957" y="419"/>
                  </a:cubicBezTo>
                  <a:lnTo>
                    <a:pt x="1957" y="384"/>
                  </a:lnTo>
                  <a:cubicBezTo>
                    <a:pt x="1967" y="381"/>
                    <a:pt x="1975" y="376"/>
                    <a:pt x="1980" y="367"/>
                  </a:cubicBezTo>
                  <a:cubicBezTo>
                    <a:pt x="1985" y="360"/>
                    <a:pt x="1988" y="351"/>
                    <a:pt x="1988" y="341"/>
                  </a:cubicBezTo>
                  <a:lnTo>
                    <a:pt x="1957" y="341"/>
                  </a:lnTo>
                  <a:lnTo>
                    <a:pt x="1957" y="269"/>
                  </a:lnTo>
                  <a:lnTo>
                    <a:pt x="2030" y="269"/>
                  </a:lnTo>
                  <a:close/>
                  <a:moveTo>
                    <a:pt x="2153" y="8"/>
                  </a:moveTo>
                  <a:lnTo>
                    <a:pt x="2225" y="8"/>
                  </a:lnTo>
                  <a:lnTo>
                    <a:pt x="2265" y="236"/>
                  </a:lnTo>
                  <a:lnTo>
                    <a:pt x="2308" y="8"/>
                  </a:lnTo>
                  <a:lnTo>
                    <a:pt x="2376" y="8"/>
                  </a:lnTo>
                  <a:lnTo>
                    <a:pt x="2418" y="236"/>
                  </a:lnTo>
                  <a:lnTo>
                    <a:pt x="2459" y="8"/>
                  </a:lnTo>
                  <a:lnTo>
                    <a:pt x="2530" y="8"/>
                  </a:lnTo>
                  <a:lnTo>
                    <a:pt x="2455" y="341"/>
                  </a:lnTo>
                  <a:lnTo>
                    <a:pt x="2383" y="341"/>
                  </a:lnTo>
                  <a:lnTo>
                    <a:pt x="2341" y="114"/>
                  </a:lnTo>
                  <a:lnTo>
                    <a:pt x="2300" y="341"/>
                  </a:lnTo>
                  <a:lnTo>
                    <a:pt x="2228" y="341"/>
                  </a:lnTo>
                  <a:lnTo>
                    <a:pt x="2153" y="8"/>
                  </a:lnTo>
                  <a:close/>
                  <a:moveTo>
                    <a:pt x="2634" y="212"/>
                  </a:moveTo>
                  <a:lnTo>
                    <a:pt x="2698" y="212"/>
                  </a:lnTo>
                  <a:lnTo>
                    <a:pt x="2666" y="97"/>
                  </a:lnTo>
                  <a:lnTo>
                    <a:pt x="2634" y="212"/>
                  </a:lnTo>
                  <a:close/>
                  <a:moveTo>
                    <a:pt x="2630" y="8"/>
                  </a:moveTo>
                  <a:lnTo>
                    <a:pt x="2703" y="8"/>
                  </a:lnTo>
                  <a:lnTo>
                    <a:pt x="2808" y="341"/>
                  </a:lnTo>
                  <a:lnTo>
                    <a:pt x="2734" y="341"/>
                  </a:lnTo>
                  <a:lnTo>
                    <a:pt x="2713" y="266"/>
                  </a:lnTo>
                  <a:lnTo>
                    <a:pt x="2618" y="266"/>
                  </a:lnTo>
                  <a:lnTo>
                    <a:pt x="2597" y="341"/>
                  </a:lnTo>
                  <a:lnTo>
                    <a:pt x="2524" y="341"/>
                  </a:lnTo>
                  <a:lnTo>
                    <a:pt x="2630" y="8"/>
                  </a:lnTo>
                  <a:close/>
                  <a:moveTo>
                    <a:pt x="2824" y="243"/>
                  </a:moveTo>
                  <a:lnTo>
                    <a:pt x="2896" y="243"/>
                  </a:lnTo>
                  <a:cubicBezTo>
                    <a:pt x="2898" y="256"/>
                    <a:pt x="2901" y="266"/>
                    <a:pt x="2905" y="272"/>
                  </a:cubicBezTo>
                  <a:cubicBezTo>
                    <a:pt x="2913" y="285"/>
                    <a:pt x="2925" y="292"/>
                    <a:pt x="2941" y="292"/>
                  </a:cubicBezTo>
                  <a:cubicBezTo>
                    <a:pt x="2956" y="292"/>
                    <a:pt x="2967" y="287"/>
                    <a:pt x="2974" y="279"/>
                  </a:cubicBezTo>
                  <a:cubicBezTo>
                    <a:pt x="2981" y="271"/>
                    <a:pt x="2985" y="262"/>
                    <a:pt x="2985" y="250"/>
                  </a:cubicBezTo>
                  <a:cubicBezTo>
                    <a:pt x="2985" y="238"/>
                    <a:pt x="2979" y="227"/>
                    <a:pt x="2968" y="218"/>
                  </a:cubicBezTo>
                  <a:cubicBezTo>
                    <a:pt x="2963" y="213"/>
                    <a:pt x="2956" y="210"/>
                    <a:pt x="2948" y="206"/>
                  </a:cubicBezTo>
                  <a:cubicBezTo>
                    <a:pt x="2946" y="205"/>
                    <a:pt x="2938" y="202"/>
                    <a:pt x="2924" y="197"/>
                  </a:cubicBezTo>
                  <a:cubicBezTo>
                    <a:pt x="2897" y="188"/>
                    <a:pt x="2877" y="178"/>
                    <a:pt x="2865" y="168"/>
                  </a:cubicBezTo>
                  <a:cubicBezTo>
                    <a:pt x="2840" y="149"/>
                    <a:pt x="2828" y="124"/>
                    <a:pt x="2828" y="93"/>
                  </a:cubicBezTo>
                  <a:cubicBezTo>
                    <a:pt x="2828" y="66"/>
                    <a:pt x="2837" y="45"/>
                    <a:pt x="2854" y="28"/>
                  </a:cubicBezTo>
                  <a:cubicBezTo>
                    <a:pt x="2872" y="9"/>
                    <a:pt x="2899" y="0"/>
                    <a:pt x="2932" y="0"/>
                  </a:cubicBezTo>
                  <a:cubicBezTo>
                    <a:pt x="2974" y="0"/>
                    <a:pt x="3005" y="14"/>
                    <a:pt x="3026" y="43"/>
                  </a:cubicBezTo>
                  <a:cubicBezTo>
                    <a:pt x="3035" y="56"/>
                    <a:pt x="3042" y="74"/>
                    <a:pt x="3045" y="95"/>
                  </a:cubicBezTo>
                  <a:lnTo>
                    <a:pt x="2975" y="95"/>
                  </a:lnTo>
                  <a:cubicBezTo>
                    <a:pt x="2973" y="83"/>
                    <a:pt x="2969" y="73"/>
                    <a:pt x="2963" y="67"/>
                  </a:cubicBezTo>
                  <a:cubicBezTo>
                    <a:pt x="2955" y="60"/>
                    <a:pt x="2945" y="57"/>
                    <a:pt x="2931" y="57"/>
                  </a:cubicBezTo>
                  <a:cubicBezTo>
                    <a:pt x="2920" y="57"/>
                    <a:pt x="2911" y="60"/>
                    <a:pt x="2905" y="65"/>
                  </a:cubicBezTo>
                  <a:cubicBezTo>
                    <a:pt x="2898" y="71"/>
                    <a:pt x="2894" y="80"/>
                    <a:pt x="2894" y="91"/>
                  </a:cubicBezTo>
                  <a:cubicBezTo>
                    <a:pt x="2894" y="103"/>
                    <a:pt x="2900" y="113"/>
                    <a:pt x="2911" y="121"/>
                  </a:cubicBezTo>
                  <a:cubicBezTo>
                    <a:pt x="2919" y="127"/>
                    <a:pt x="2935" y="134"/>
                    <a:pt x="2959" y="142"/>
                  </a:cubicBezTo>
                  <a:cubicBezTo>
                    <a:pt x="2987" y="151"/>
                    <a:pt x="3009" y="161"/>
                    <a:pt x="3024" y="174"/>
                  </a:cubicBezTo>
                  <a:cubicBezTo>
                    <a:pt x="3047" y="191"/>
                    <a:pt x="3058" y="215"/>
                    <a:pt x="3058" y="246"/>
                  </a:cubicBezTo>
                  <a:cubicBezTo>
                    <a:pt x="3058" y="276"/>
                    <a:pt x="3048" y="301"/>
                    <a:pt x="3027" y="319"/>
                  </a:cubicBezTo>
                  <a:cubicBezTo>
                    <a:pt x="3005" y="339"/>
                    <a:pt x="2976" y="349"/>
                    <a:pt x="2940" y="349"/>
                  </a:cubicBezTo>
                  <a:cubicBezTo>
                    <a:pt x="2897" y="349"/>
                    <a:pt x="2865" y="333"/>
                    <a:pt x="2844" y="300"/>
                  </a:cubicBezTo>
                  <a:cubicBezTo>
                    <a:pt x="2833" y="284"/>
                    <a:pt x="2826" y="265"/>
                    <a:pt x="2824" y="243"/>
                  </a:cubicBezTo>
                  <a:close/>
                  <a:moveTo>
                    <a:pt x="3331" y="341"/>
                  </a:moveTo>
                  <a:lnTo>
                    <a:pt x="3251" y="341"/>
                  </a:lnTo>
                  <a:lnTo>
                    <a:pt x="3160" y="8"/>
                  </a:lnTo>
                  <a:lnTo>
                    <a:pt x="3235" y="8"/>
                  </a:lnTo>
                  <a:lnTo>
                    <a:pt x="3293" y="248"/>
                  </a:lnTo>
                  <a:lnTo>
                    <a:pt x="3350" y="8"/>
                  </a:lnTo>
                  <a:lnTo>
                    <a:pt x="3423" y="8"/>
                  </a:lnTo>
                  <a:lnTo>
                    <a:pt x="3331" y="341"/>
                  </a:lnTo>
                  <a:close/>
                  <a:moveTo>
                    <a:pt x="3459" y="341"/>
                  </a:moveTo>
                  <a:lnTo>
                    <a:pt x="3459" y="8"/>
                  </a:lnTo>
                  <a:lnTo>
                    <a:pt x="3672" y="8"/>
                  </a:lnTo>
                  <a:lnTo>
                    <a:pt x="3672" y="69"/>
                  </a:lnTo>
                  <a:lnTo>
                    <a:pt x="3530" y="69"/>
                  </a:lnTo>
                  <a:lnTo>
                    <a:pt x="3530" y="140"/>
                  </a:lnTo>
                  <a:lnTo>
                    <a:pt x="3659" y="140"/>
                  </a:lnTo>
                  <a:lnTo>
                    <a:pt x="3659" y="198"/>
                  </a:lnTo>
                  <a:lnTo>
                    <a:pt x="3530" y="198"/>
                  </a:lnTo>
                  <a:lnTo>
                    <a:pt x="3530" y="280"/>
                  </a:lnTo>
                  <a:lnTo>
                    <a:pt x="3675" y="280"/>
                  </a:lnTo>
                  <a:lnTo>
                    <a:pt x="3675" y="341"/>
                  </a:lnTo>
                  <a:lnTo>
                    <a:pt x="3459" y="341"/>
                  </a:lnTo>
                  <a:close/>
                  <a:moveTo>
                    <a:pt x="3803" y="156"/>
                  </a:moveTo>
                  <a:lnTo>
                    <a:pt x="3842" y="156"/>
                  </a:lnTo>
                  <a:cubicBezTo>
                    <a:pt x="3864" y="156"/>
                    <a:pt x="3879" y="151"/>
                    <a:pt x="3887" y="142"/>
                  </a:cubicBezTo>
                  <a:cubicBezTo>
                    <a:pt x="3894" y="134"/>
                    <a:pt x="3897" y="123"/>
                    <a:pt x="3897" y="109"/>
                  </a:cubicBezTo>
                  <a:cubicBezTo>
                    <a:pt x="3897" y="92"/>
                    <a:pt x="3892" y="79"/>
                    <a:pt x="3880" y="71"/>
                  </a:cubicBezTo>
                  <a:cubicBezTo>
                    <a:pt x="3873" y="67"/>
                    <a:pt x="3861" y="64"/>
                    <a:pt x="3844" y="64"/>
                  </a:cubicBezTo>
                  <a:lnTo>
                    <a:pt x="3803" y="64"/>
                  </a:lnTo>
                  <a:lnTo>
                    <a:pt x="3803" y="156"/>
                  </a:lnTo>
                  <a:close/>
                  <a:moveTo>
                    <a:pt x="3732" y="341"/>
                  </a:moveTo>
                  <a:lnTo>
                    <a:pt x="3732" y="8"/>
                  </a:lnTo>
                  <a:lnTo>
                    <a:pt x="3860" y="8"/>
                  </a:lnTo>
                  <a:cubicBezTo>
                    <a:pt x="3893" y="8"/>
                    <a:pt x="3919" y="15"/>
                    <a:pt x="3937" y="30"/>
                  </a:cubicBezTo>
                  <a:cubicBezTo>
                    <a:pt x="3958" y="46"/>
                    <a:pt x="3969" y="70"/>
                    <a:pt x="3969" y="101"/>
                  </a:cubicBezTo>
                  <a:cubicBezTo>
                    <a:pt x="3969" y="126"/>
                    <a:pt x="3962" y="147"/>
                    <a:pt x="3947" y="164"/>
                  </a:cubicBezTo>
                  <a:cubicBezTo>
                    <a:pt x="3940" y="172"/>
                    <a:pt x="3932" y="178"/>
                    <a:pt x="3921" y="183"/>
                  </a:cubicBezTo>
                  <a:cubicBezTo>
                    <a:pt x="3935" y="187"/>
                    <a:pt x="3945" y="196"/>
                    <a:pt x="3953" y="209"/>
                  </a:cubicBezTo>
                  <a:cubicBezTo>
                    <a:pt x="3957" y="216"/>
                    <a:pt x="3961" y="228"/>
                    <a:pt x="3963" y="243"/>
                  </a:cubicBezTo>
                  <a:cubicBezTo>
                    <a:pt x="3964" y="249"/>
                    <a:pt x="3966" y="265"/>
                    <a:pt x="3967" y="293"/>
                  </a:cubicBezTo>
                  <a:cubicBezTo>
                    <a:pt x="3969" y="311"/>
                    <a:pt x="3971" y="322"/>
                    <a:pt x="3973" y="328"/>
                  </a:cubicBezTo>
                  <a:cubicBezTo>
                    <a:pt x="3974" y="332"/>
                    <a:pt x="3976" y="336"/>
                    <a:pt x="3979" y="341"/>
                  </a:cubicBezTo>
                  <a:lnTo>
                    <a:pt x="3905" y="341"/>
                  </a:lnTo>
                  <a:cubicBezTo>
                    <a:pt x="3903" y="335"/>
                    <a:pt x="3901" y="329"/>
                    <a:pt x="3900" y="322"/>
                  </a:cubicBezTo>
                  <a:cubicBezTo>
                    <a:pt x="3900" y="318"/>
                    <a:pt x="3899" y="303"/>
                    <a:pt x="3897" y="279"/>
                  </a:cubicBezTo>
                  <a:cubicBezTo>
                    <a:pt x="3895" y="256"/>
                    <a:pt x="3892" y="240"/>
                    <a:pt x="3888" y="233"/>
                  </a:cubicBezTo>
                  <a:cubicBezTo>
                    <a:pt x="3883" y="222"/>
                    <a:pt x="3876" y="215"/>
                    <a:pt x="3866" y="212"/>
                  </a:cubicBezTo>
                  <a:cubicBezTo>
                    <a:pt x="3861" y="211"/>
                    <a:pt x="3853" y="210"/>
                    <a:pt x="3844" y="210"/>
                  </a:cubicBezTo>
                  <a:lnTo>
                    <a:pt x="3803" y="210"/>
                  </a:lnTo>
                  <a:lnTo>
                    <a:pt x="3803" y="341"/>
                  </a:lnTo>
                  <a:lnTo>
                    <a:pt x="3732" y="341"/>
                  </a:lnTo>
                  <a:close/>
                  <a:moveTo>
                    <a:pt x="4103" y="284"/>
                  </a:moveTo>
                  <a:lnTo>
                    <a:pt x="4142" y="284"/>
                  </a:lnTo>
                  <a:cubicBezTo>
                    <a:pt x="4162" y="284"/>
                    <a:pt x="4176" y="280"/>
                    <a:pt x="4184" y="274"/>
                  </a:cubicBezTo>
                  <a:cubicBezTo>
                    <a:pt x="4195" y="265"/>
                    <a:pt x="4200" y="253"/>
                    <a:pt x="4200" y="238"/>
                  </a:cubicBezTo>
                  <a:cubicBezTo>
                    <a:pt x="4200" y="219"/>
                    <a:pt x="4193" y="206"/>
                    <a:pt x="4179" y="199"/>
                  </a:cubicBezTo>
                  <a:cubicBezTo>
                    <a:pt x="4171" y="194"/>
                    <a:pt x="4158" y="192"/>
                    <a:pt x="4139" y="192"/>
                  </a:cubicBezTo>
                  <a:lnTo>
                    <a:pt x="4103" y="192"/>
                  </a:lnTo>
                  <a:lnTo>
                    <a:pt x="4103" y="284"/>
                  </a:lnTo>
                  <a:close/>
                  <a:moveTo>
                    <a:pt x="4103" y="142"/>
                  </a:moveTo>
                  <a:lnTo>
                    <a:pt x="4135" y="142"/>
                  </a:lnTo>
                  <a:cubicBezTo>
                    <a:pt x="4153" y="142"/>
                    <a:pt x="4165" y="140"/>
                    <a:pt x="4173" y="134"/>
                  </a:cubicBezTo>
                  <a:cubicBezTo>
                    <a:pt x="4183" y="127"/>
                    <a:pt x="4188" y="116"/>
                    <a:pt x="4188" y="102"/>
                  </a:cubicBezTo>
                  <a:cubicBezTo>
                    <a:pt x="4188" y="87"/>
                    <a:pt x="4182" y="76"/>
                    <a:pt x="4170" y="70"/>
                  </a:cubicBezTo>
                  <a:cubicBezTo>
                    <a:pt x="4163" y="66"/>
                    <a:pt x="4152" y="64"/>
                    <a:pt x="4135" y="64"/>
                  </a:cubicBezTo>
                  <a:lnTo>
                    <a:pt x="4103" y="64"/>
                  </a:lnTo>
                  <a:lnTo>
                    <a:pt x="4103" y="142"/>
                  </a:lnTo>
                  <a:close/>
                  <a:moveTo>
                    <a:pt x="4032" y="341"/>
                  </a:moveTo>
                  <a:lnTo>
                    <a:pt x="4032" y="8"/>
                  </a:lnTo>
                  <a:lnTo>
                    <a:pt x="4151" y="8"/>
                  </a:lnTo>
                  <a:cubicBezTo>
                    <a:pt x="4174" y="8"/>
                    <a:pt x="4193" y="10"/>
                    <a:pt x="4205" y="14"/>
                  </a:cubicBezTo>
                  <a:cubicBezTo>
                    <a:pt x="4224" y="21"/>
                    <a:pt x="4238" y="31"/>
                    <a:pt x="4247" y="46"/>
                  </a:cubicBezTo>
                  <a:cubicBezTo>
                    <a:pt x="4255" y="59"/>
                    <a:pt x="4259" y="73"/>
                    <a:pt x="4259" y="89"/>
                  </a:cubicBezTo>
                  <a:cubicBezTo>
                    <a:pt x="4259" y="122"/>
                    <a:pt x="4243" y="145"/>
                    <a:pt x="4211" y="160"/>
                  </a:cubicBezTo>
                  <a:cubicBezTo>
                    <a:pt x="4251" y="174"/>
                    <a:pt x="4272" y="201"/>
                    <a:pt x="4272" y="243"/>
                  </a:cubicBezTo>
                  <a:cubicBezTo>
                    <a:pt x="4272" y="279"/>
                    <a:pt x="4258" y="306"/>
                    <a:pt x="4231" y="324"/>
                  </a:cubicBezTo>
                  <a:cubicBezTo>
                    <a:pt x="4214" y="335"/>
                    <a:pt x="4191" y="341"/>
                    <a:pt x="4162" y="341"/>
                  </a:cubicBezTo>
                  <a:lnTo>
                    <a:pt x="4032" y="341"/>
                  </a:lnTo>
                  <a:close/>
                  <a:moveTo>
                    <a:pt x="4323" y="341"/>
                  </a:moveTo>
                  <a:lnTo>
                    <a:pt x="4323" y="8"/>
                  </a:lnTo>
                  <a:lnTo>
                    <a:pt x="4395" y="8"/>
                  </a:lnTo>
                  <a:lnTo>
                    <a:pt x="4395" y="341"/>
                  </a:lnTo>
                  <a:lnTo>
                    <a:pt x="4323" y="341"/>
                  </a:lnTo>
                  <a:close/>
                  <a:moveTo>
                    <a:pt x="4460" y="341"/>
                  </a:moveTo>
                  <a:lnTo>
                    <a:pt x="4460" y="8"/>
                  </a:lnTo>
                  <a:lnTo>
                    <a:pt x="4532" y="8"/>
                  </a:lnTo>
                  <a:lnTo>
                    <a:pt x="4637" y="222"/>
                  </a:lnTo>
                  <a:lnTo>
                    <a:pt x="4637" y="8"/>
                  </a:lnTo>
                  <a:lnTo>
                    <a:pt x="4705" y="8"/>
                  </a:lnTo>
                  <a:lnTo>
                    <a:pt x="4705" y="341"/>
                  </a:lnTo>
                  <a:lnTo>
                    <a:pt x="4634" y="341"/>
                  </a:lnTo>
                  <a:lnTo>
                    <a:pt x="4528" y="127"/>
                  </a:lnTo>
                  <a:lnTo>
                    <a:pt x="4528" y="341"/>
                  </a:lnTo>
                  <a:lnTo>
                    <a:pt x="4460" y="341"/>
                  </a:lnTo>
                  <a:close/>
                  <a:moveTo>
                    <a:pt x="4842" y="280"/>
                  </a:moveTo>
                  <a:lnTo>
                    <a:pt x="4874" y="280"/>
                  </a:lnTo>
                  <a:cubicBezTo>
                    <a:pt x="4899" y="280"/>
                    <a:pt x="4918" y="274"/>
                    <a:pt x="4929" y="262"/>
                  </a:cubicBezTo>
                  <a:cubicBezTo>
                    <a:pt x="4947" y="243"/>
                    <a:pt x="4956" y="213"/>
                    <a:pt x="4956" y="173"/>
                  </a:cubicBezTo>
                  <a:cubicBezTo>
                    <a:pt x="4956" y="139"/>
                    <a:pt x="4948" y="113"/>
                    <a:pt x="4933" y="94"/>
                  </a:cubicBezTo>
                  <a:cubicBezTo>
                    <a:pt x="4920" y="77"/>
                    <a:pt x="4900" y="69"/>
                    <a:pt x="4872" y="69"/>
                  </a:cubicBezTo>
                  <a:lnTo>
                    <a:pt x="4842" y="69"/>
                  </a:lnTo>
                  <a:lnTo>
                    <a:pt x="4842" y="280"/>
                  </a:lnTo>
                  <a:close/>
                  <a:moveTo>
                    <a:pt x="4770" y="341"/>
                  </a:moveTo>
                  <a:lnTo>
                    <a:pt x="4770" y="8"/>
                  </a:lnTo>
                  <a:lnTo>
                    <a:pt x="4873" y="8"/>
                  </a:lnTo>
                  <a:cubicBezTo>
                    <a:pt x="4918" y="8"/>
                    <a:pt x="4954" y="20"/>
                    <a:pt x="4980" y="44"/>
                  </a:cubicBezTo>
                  <a:cubicBezTo>
                    <a:pt x="5011" y="73"/>
                    <a:pt x="5027" y="116"/>
                    <a:pt x="5027" y="174"/>
                  </a:cubicBezTo>
                  <a:cubicBezTo>
                    <a:pt x="5027" y="229"/>
                    <a:pt x="5012" y="272"/>
                    <a:pt x="4982" y="302"/>
                  </a:cubicBezTo>
                  <a:cubicBezTo>
                    <a:pt x="4966" y="319"/>
                    <a:pt x="4947" y="330"/>
                    <a:pt x="4926" y="335"/>
                  </a:cubicBezTo>
                  <a:cubicBezTo>
                    <a:pt x="4911" y="339"/>
                    <a:pt x="4893" y="341"/>
                    <a:pt x="4873" y="341"/>
                  </a:cubicBezTo>
                  <a:lnTo>
                    <a:pt x="4770" y="341"/>
                  </a:lnTo>
                  <a:close/>
                  <a:moveTo>
                    <a:pt x="5078" y="341"/>
                  </a:moveTo>
                  <a:lnTo>
                    <a:pt x="5078" y="8"/>
                  </a:lnTo>
                  <a:lnTo>
                    <a:pt x="5291" y="8"/>
                  </a:lnTo>
                  <a:lnTo>
                    <a:pt x="5291" y="69"/>
                  </a:lnTo>
                  <a:lnTo>
                    <a:pt x="5150" y="69"/>
                  </a:lnTo>
                  <a:lnTo>
                    <a:pt x="5150" y="140"/>
                  </a:lnTo>
                  <a:lnTo>
                    <a:pt x="5278" y="140"/>
                  </a:lnTo>
                  <a:lnTo>
                    <a:pt x="5278" y="198"/>
                  </a:lnTo>
                  <a:lnTo>
                    <a:pt x="5150" y="198"/>
                  </a:lnTo>
                  <a:lnTo>
                    <a:pt x="5150" y="280"/>
                  </a:lnTo>
                  <a:lnTo>
                    <a:pt x="5294" y="280"/>
                  </a:lnTo>
                  <a:lnTo>
                    <a:pt x="5294" y="341"/>
                  </a:lnTo>
                  <a:lnTo>
                    <a:pt x="5078" y="341"/>
                  </a:lnTo>
                  <a:close/>
                  <a:moveTo>
                    <a:pt x="5410" y="341"/>
                  </a:moveTo>
                  <a:lnTo>
                    <a:pt x="5410" y="69"/>
                  </a:lnTo>
                  <a:lnTo>
                    <a:pt x="5329" y="69"/>
                  </a:lnTo>
                  <a:lnTo>
                    <a:pt x="5329" y="8"/>
                  </a:lnTo>
                  <a:lnTo>
                    <a:pt x="5563" y="8"/>
                  </a:lnTo>
                  <a:lnTo>
                    <a:pt x="5563" y="69"/>
                  </a:lnTo>
                  <a:lnTo>
                    <a:pt x="5481" y="69"/>
                  </a:lnTo>
                  <a:lnTo>
                    <a:pt x="5481" y="341"/>
                  </a:lnTo>
                  <a:lnTo>
                    <a:pt x="5410" y="341"/>
                  </a:lnTo>
                  <a:close/>
                  <a:moveTo>
                    <a:pt x="5644" y="269"/>
                  </a:moveTo>
                  <a:lnTo>
                    <a:pt x="5644" y="341"/>
                  </a:lnTo>
                  <a:lnTo>
                    <a:pt x="5571" y="341"/>
                  </a:lnTo>
                  <a:lnTo>
                    <a:pt x="5571" y="269"/>
                  </a:lnTo>
                  <a:lnTo>
                    <a:pt x="5644" y="269"/>
                  </a:lnTo>
                  <a:close/>
                </a:path>
              </a:pathLst>
            </a:custGeom>
            <a:solidFill>
              <a:srgbClr val="E20074"/>
            </a:solidFill>
            <a:ln w="9525">
              <a:noFill/>
              <a:round/>
              <a:headEnd/>
              <a:tailEnd/>
            </a:ln>
          </p:spPr>
          <p:txBody>
            <a:bodyPr/>
            <a:lstStyle/>
            <a:p>
              <a:pPr fontAlgn="auto">
                <a:lnSpc>
                  <a:spcPct val="100000"/>
                </a:lnSpc>
                <a:spcBef>
                  <a:spcPts val="0"/>
                </a:spcBef>
                <a:spcAft>
                  <a:spcPts val="0"/>
                </a:spcAft>
                <a:buClrTx/>
                <a:buSzTx/>
                <a:buFontTx/>
                <a:buNone/>
                <a:defRPr/>
              </a:pPr>
              <a:endParaRPr lang="de-DE" sz="1800">
                <a:latin typeface="+mn-lt"/>
                <a:cs typeface="+mn-cs"/>
              </a:endParaRPr>
            </a:p>
          </p:txBody>
        </p:sp>
        <p:sp>
          <p:nvSpPr>
            <p:cNvPr id="8" name="Freeform 5"/>
            <p:cNvSpPr>
              <a:spLocks noChangeAspect="1" noEditPoints="1"/>
            </p:cNvSpPr>
            <p:nvPr userDrawn="1"/>
          </p:nvSpPr>
          <p:spPr bwMode="auto">
            <a:xfrm>
              <a:off x="321317" y="6153149"/>
              <a:ext cx="760058" cy="371475"/>
            </a:xfrm>
            <a:custGeom>
              <a:avLst/>
              <a:gdLst/>
              <a:ahLst/>
              <a:cxnLst>
                <a:cxn ang="0">
                  <a:pos x="1" y="604"/>
                </a:cxn>
                <a:cxn ang="0">
                  <a:pos x="274" y="604"/>
                </a:cxn>
                <a:cxn ang="0">
                  <a:pos x="274" y="871"/>
                </a:cxn>
                <a:cxn ang="0">
                  <a:pos x="1" y="871"/>
                </a:cxn>
                <a:cxn ang="0">
                  <a:pos x="1" y="604"/>
                </a:cxn>
                <a:cxn ang="0">
                  <a:pos x="650" y="1032"/>
                </a:cxn>
                <a:cxn ang="0">
                  <a:pos x="688" y="1197"/>
                </a:cxn>
                <a:cxn ang="0">
                  <a:pos x="797" y="1237"/>
                </a:cxn>
                <a:cxn ang="0">
                  <a:pos x="875" y="1238"/>
                </a:cxn>
                <a:cxn ang="0">
                  <a:pos x="875" y="1313"/>
                </a:cxn>
                <a:cxn ang="0">
                  <a:pos x="219" y="1313"/>
                </a:cxn>
                <a:cxn ang="0">
                  <a:pos x="219" y="1238"/>
                </a:cxn>
                <a:cxn ang="0">
                  <a:pos x="335" y="1231"/>
                </a:cxn>
                <a:cxn ang="0">
                  <a:pos x="431" y="1144"/>
                </a:cxn>
                <a:cxn ang="0">
                  <a:pos x="442" y="1032"/>
                </a:cxn>
                <a:cxn ang="0">
                  <a:pos x="442" y="63"/>
                </a:cxn>
                <a:cxn ang="0">
                  <a:pos x="180" y="171"/>
                </a:cxn>
                <a:cxn ang="0">
                  <a:pos x="71" y="475"/>
                </a:cxn>
                <a:cxn ang="0">
                  <a:pos x="0" y="463"/>
                </a:cxn>
                <a:cxn ang="0">
                  <a:pos x="13" y="0"/>
                </a:cxn>
                <a:cxn ang="0">
                  <a:pos x="1081" y="0"/>
                </a:cxn>
                <a:cxn ang="0">
                  <a:pos x="1094" y="463"/>
                </a:cxn>
                <a:cxn ang="0">
                  <a:pos x="1023" y="475"/>
                </a:cxn>
                <a:cxn ang="0">
                  <a:pos x="913" y="171"/>
                </a:cxn>
                <a:cxn ang="0">
                  <a:pos x="650" y="63"/>
                </a:cxn>
                <a:cxn ang="0">
                  <a:pos x="650" y="1032"/>
                </a:cxn>
                <a:cxn ang="0">
                  <a:pos x="824" y="604"/>
                </a:cxn>
                <a:cxn ang="0">
                  <a:pos x="1096" y="604"/>
                </a:cxn>
                <a:cxn ang="0">
                  <a:pos x="1096" y="871"/>
                </a:cxn>
                <a:cxn ang="0">
                  <a:pos x="824" y="871"/>
                </a:cxn>
                <a:cxn ang="0">
                  <a:pos x="824" y="604"/>
                </a:cxn>
                <a:cxn ang="0">
                  <a:pos x="1641" y="604"/>
                </a:cxn>
                <a:cxn ang="0">
                  <a:pos x="1914" y="604"/>
                </a:cxn>
                <a:cxn ang="0">
                  <a:pos x="1914" y="871"/>
                </a:cxn>
                <a:cxn ang="0">
                  <a:pos x="1641" y="871"/>
                </a:cxn>
                <a:cxn ang="0">
                  <a:pos x="1641" y="604"/>
                </a:cxn>
                <a:cxn ang="0">
                  <a:pos x="2459" y="604"/>
                </a:cxn>
                <a:cxn ang="0">
                  <a:pos x="2731" y="604"/>
                </a:cxn>
                <a:cxn ang="0">
                  <a:pos x="2731" y="871"/>
                </a:cxn>
                <a:cxn ang="0">
                  <a:pos x="2459" y="871"/>
                </a:cxn>
                <a:cxn ang="0">
                  <a:pos x="2459" y="604"/>
                </a:cxn>
              </a:cxnLst>
              <a:rect l="0" t="0" r="r" b="b"/>
              <a:pathLst>
                <a:path w="2731" h="1313">
                  <a:moveTo>
                    <a:pt x="1" y="604"/>
                  </a:moveTo>
                  <a:lnTo>
                    <a:pt x="274" y="604"/>
                  </a:lnTo>
                  <a:lnTo>
                    <a:pt x="274" y="871"/>
                  </a:lnTo>
                  <a:lnTo>
                    <a:pt x="1" y="871"/>
                  </a:lnTo>
                  <a:lnTo>
                    <a:pt x="1" y="604"/>
                  </a:lnTo>
                  <a:close/>
                  <a:moveTo>
                    <a:pt x="650" y="1032"/>
                  </a:moveTo>
                  <a:cubicBezTo>
                    <a:pt x="650" y="1117"/>
                    <a:pt x="663" y="1171"/>
                    <a:pt x="688" y="1197"/>
                  </a:cubicBezTo>
                  <a:cubicBezTo>
                    <a:pt x="710" y="1218"/>
                    <a:pt x="746" y="1232"/>
                    <a:pt x="797" y="1237"/>
                  </a:cubicBezTo>
                  <a:cubicBezTo>
                    <a:pt x="813" y="1238"/>
                    <a:pt x="838" y="1238"/>
                    <a:pt x="875" y="1238"/>
                  </a:cubicBezTo>
                  <a:lnTo>
                    <a:pt x="875" y="1313"/>
                  </a:lnTo>
                  <a:lnTo>
                    <a:pt x="219" y="1313"/>
                  </a:lnTo>
                  <a:lnTo>
                    <a:pt x="219" y="1238"/>
                  </a:lnTo>
                  <a:cubicBezTo>
                    <a:pt x="271" y="1238"/>
                    <a:pt x="310" y="1236"/>
                    <a:pt x="335" y="1231"/>
                  </a:cubicBezTo>
                  <a:cubicBezTo>
                    <a:pt x="386" y="1221"/>
                    <a:pt x="418" y="1192"/>
                    <a:pt x="431" y="1144"/>
                  </a:cubicBezTo>
                  <a:cubicBezTo>
                    <a:pt x="438" y="1119"/>
                    <a:pt x="442" y="1082"/>
                    <a:pt x="442" y="1032"/>
                  </a:cubicBezTo>
                  <a:lnTo>
                    <a:pt x="442" y="63"/>
                  </a:lnTo>
                  <a:cubicBezTo>
                    <a:pt x="330" y="66"/>
                    <a:pt x="243" y="102"/>
                    <a:pt x="180" y="171"/>
                  </a:cubicBezTo>
                  <a:cubicBezTo>
                    <a:pt x="121" y="238"/>
                    <a:pt x="84" y="339"/>
                    <a:pt x="71" y="475"/>
                  </a:cubicBezTo>
                  <a:lnTo>
                    <a:pt x="0" y="463"/>
                  </a:lnTo>
                  <a:lnTo>
                    <a:pt x="13" y="0"/>
                  </a:lnTo>
                  <a:lnTo>
                    <a:pt x="1081" y="0"/>
                  </a:lnTo>
                  <a:lnTo>
                    <a:pt x="1094" y="463"/>
                  </a:lnTo>
                  <a:lnTo>
                    <a:pt x="1023" y="475"/>
                  </a:lnTo>
                  <a:cubicBezTo>
                    <a:pt x="1010" y="339"/>
                    <a:pt x="973" y="238"/>
                    <a:pt x="913" y="171"/>
                  </a:cubicBezTo>
                  <a:cubicBezTo>
                    <a:pt x="850" y="102"/>
                    <a:pt x="762" y="66"/>
                    <a:pt x="650" y="63"/>
                  </a:cubicBezTo>
                  <a:lnTo>
                    <a:pt x="650" y="1032"/>
                  </a:lnTo>
                  <a:close/>
                  <a:moveTo>
                    <a:pt x="824" y="604"/>
                  </a:moveTo>
                  <a:lnTo>
                    <a:pt x="1096" y="604"/>
                  </a:lnTo>
                  <a:lnTo>
                    <a:pt x="1096" y="871"/>
                  </a:lnTo>
                  <a:lnTo>
                    <a:pt x="824" y="871"/>
                  </a:lnTo>
                  <a:lnTo>
                    <a:pt x="824" y="604"/>
                  </a:lnTo>
                  <a:close/>
                  <a:moveTo>
                    <a:pt x="1641" y="604"/>
                  </a:moveTo>
                  <a:lnTo>
                    <a:pt x="1914" y="604"/>
                  </a:lnTo>
                  <a:lnTo>
                    <a:pt x="1914" y="871"/>
                  </a:lnTo>
                  <a:lnTo>
                    <a:pt x="1641" y="871"/>
                  </a:lnTo>
                  <a:lnTo>
                    <a:pt x="1641" y="604"/>
                  </a:lnTo>
                  <a:close/>
                  <a:moveTo>
                    <a:pt x="2459" y="604"/>
                  </a:moveTo>
                  <a:lnTo>
                    <a:pt x="2731" y="604"/>
                  </a:lnTo>
                  <a:lnTo>
                    <a:pt x="2731" y="871"/>
                  </a:lnTo>
                  <a:lnTo>
                    <a:pt x="2459" y="871"/>
                  </a:lnTo>
                  <a:lnTo>
                    <a:pt x="2459" y="604"/>
                  </a:lnTo>
                  <a:close/>
                </a:path>
              </a:pathLst>
            </a:custGeom>
            <a:solidFill>
              <a:srgbClr val="E20074"/>
            </a:solidFill>
            <a:ln w="9525">
              <a:noFill/>
              <a:round/>
              <a:headEnd/>
              <a:tailEnd/>
            </a:ln>
          </p:spPr>
          <p:txBody>
            <a:bodyPr/>
            <a:lstStyle/>
            <a:p>
              <a:pPr fontAlgn="auto">
                <a:lnSpc>
                  <a:spcPct val="100000"/>
                </a:lnSpc>
                <a:spcBef>
                  <a:spcPts val="0"/>
                </a:spcBef>
                <a:spcAft>
                  <a:spcPts val="0"/>
                </a:spcAft>
                <a:buClrTx/>
                <a:buSzTx/>
                <a:buFontTx/>
                <a:buNone/>
                <a:defRPr/>
              </a:pPr>
              <a:endParaRPr lang="de-DE" sz="1800">
                <a:latin typeface="+mn-lt"/>
                <a:cs typeface="+mn-cs"/>
              </a:endParaRPr>
            </a:p>
          </p:txBody>
        </p:sp>
      </p:grpSp>
    </p:spTree>
    <p:extLst>
      <p:ext uri="{BB962C8B-B14F-4D97-AF65-F5344CB8AC3E}">
        <p14:creationId xmlns:p14="http://schemas.microsoft.com/office/powerpoint/2010/main" val="200331354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216025" y="371475"/>
            <a:ext cx="4425950" cy="331946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8800" y="3876675"/>
            <a:ext cx="5900400" cy="4581526"/>
          </a:xfrm>
          <a:prstGeom prst="rect">
            <a:avLst/>
          </a:prstGeom>
        </p:spPr>
        <p:txBody>
          <a:bodyPr vert="horz" lIns="0" tIns="0" rIns="0" bIns="0" rtlCol="0">
            <a:normAutofit/>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7" name="Foliennummernplatzhalter 6"/>
          <p:cNvSpPr>
            <a:spLocks noGrp="1"/>
          </p:cNvSpPr>
          <p:nvPr>
            <p:ph type="sldNum" sz="quarter" idx="5"/>
          </p:nvPr>
        </p:nvSpPr>
        <p:spPr>
          <a:xfrm>
            <a:off x="5907600" y="8640000"/>
            <a:ext cx="471600" cy="280800"/>
          </a:xfrm>
          <a:prstGeom prst="rect">
            <a:avLst/>
          </a:prstGeom>
        </p:spPr>
        <p:txBody>
          <a:bodyPr vert="horz" lIns="0" tIns="45720" rIns="0" bIns="45720" rtlCol="0" anchor="ctr"/>
          <a:lstStyle>
            <a:lvl1pPr algn="r">
              <a:defRPr sz="900">
                <a:latin typeface="Tele-GroteskNor" pitchFamily="2" charset="0"/>
              </a:defRPr>
            </a:lvl1pPr>
          </a:lstStyle>
          <a:p>
            <a:fld id="{76E97663-D53D-4421-A2F3-0C076A0529F5}" type="slidenum">
              <a:rPr lang="en-US" smtClean="0"/>
              <a:pPr/>
              <a:t>‹#›</a:t>
            </a:fld>
            <a:endParaRPr lang="en-US" dirty="0"/>
          </a:p>
        </p:txBody>
      </p:sp>
    </p:spTree>
    <p:extLst>
      <p:ext uri="{BB962C8B-B14F-4D97-AF65-F5344CB8AC3E}">
        <p14:creationId xmlns:p14="http://schemas.microsoft.com/office/powerpoint/2010/main" val="1596344682"/>
      </p:ext>
    </p:extLst>
  </p:cSld>
  <p:clrMap bg1="lt1" tx1="dk1" bg2="lt2" tx2="dk2" accent1="accent1" accent2="accent2" accent3="accent3" accent4="accent4" accent5="accent5" accent6="accent6" hlink="hlink" folHlink="folHlink"/>
  <p:hf hdr="0"/>
  <p:notesStyle>
    <a:lvl1pPr marL="0" indent="0" algn="l" defTabSz="1152144" rtl="0" eaLnBrk="1" latinLnBrk="0" hangingPunct="1">
      <a:lnSpc>
        <a:spcPct val="90000"/>
      </a:lnSpc>
      <a:spcBef>
        <a:spcPts val="400"/>
      </a:spcBef>
      <a:buClr>
        <a:schemeClr val="tx2"/>
      </a:buClr>
      <a:buSzPct val="75000"/>
      <a:buFont typeface="Wingdings" pitchFamily="2" charset="2"/>
      <a:buNone/>
      <a:defRPr sz="1000" kern="1200">
        <a:solidFill>
          <a:schemeClr val="tx1"/>
        </a:solidFill>
        <a:latin typeface="Tele-GroteskFet" pitchFamily="2" charset="0"/>
        <a:ea typeface="+mn-ea"/>
        <a:cs typeface="+mn-cs"/>
      </a:defRPr>
    </a:lvl1pPr>
    <a:lvl2pPr marL="0" indent="0" algn="l" defTabSz="1152144" rtl="0" eaLnBrk="1" latinLnBrk="0" hangingPunct="1">
      <a:lnSpc>
        <a:spcPct val="90000"/>
      </a:lnSpc>
      <a:spcBef>
        <a:spcPts val="400"/>
      </a:spcBef>
      <a:buClr>
        <a:schemeClr val="tx2"/>
      </a:buClr>
      <a:buSzPct val="75000"/>
      <a:buFont typeface="Wingdings" pitchFamily="2" charset="2"/>
      <a:buNone/>
      <a:defRPr sz="1000" kern="1200">
        <a:solidFill>
          <a:schemeClr val="tx1"/>
        </a:solidFill>
        <a:latin typeface="Tele-GroteskNor" pitchFamily="2" charset="0"/>
        <a:ea typeface="+mn-ea"/>
        <a:cs typeface="+mn-cs"/>
      </a:defRPr>
    </a:lvl2pPr>
    <a:lvl3pPr marL="85725" indent="-85725"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3pPr>
    <a:lvl4pPr marL="180975" indent="-95250"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4pPr>
    <a:lvl5pPr marL="266700" indent="-85725"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6E97663-D53D-4421-A2F3-0C076A0529F5}" type="slidenum">
              <a:rPr lang="en-US" smtClean="0"/>
              <a:pPr/>
              <a:t>1</a:t>
            </a:fld>
            <a:endParaRPr lang="en-US" dirty="0"/>
          </a:p>
        </p:txBody>
      </p:sp>
      <p:sp>
        <p:nvSpPr>
          <p:cNvPr id="8" name="Folienbildplatzhalter 7"/>
          <p:cNvSpPr>
            <a:spLocks noGrp="1" noRot="1" noChangeAspect="1"/>
          </p:cNvSpPr>
          <p:nvPr>
            <p:ph type="sldImg"/>
          </p:nvPr>
        </p:nvSpPr>
        <p:spPr/>
      </p:sp>
      <p:sp>
        <p:nvSpPr>
          <p:cNvPr id="9" name="Notizenplatzhalter 8"/>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6911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6E97663-D53D-4421-A2F3-0C076A0529F5}" type="slidenum">
              <a:rPr lang="en-US" smtClean="0"/>
              <a:pPr/>
              <a:t>5</a:t>
            </a:fld>
            <a:endParaRPr lang="en-US" dirty="0"/>
          </a:p>
        </p:txBody>
      </p:sp>
    </p:spTree>
    <p:extLst>
      <p:ext uri="{BB962C8B-B14F-4D97-AF65-F5344CB8AC3E}">
        <p14:creationId xmlns:p14="http://schemas.microsoft.com/office/powerpoint/2010/main" val="25478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kern="1200" dirty="0" err="1">
                <a:solidFill>
                  <a:schemeClr val="tx1"/>
                </a:solidFill>
                <a:effectLst/>
                <a:latin typeface="Tele-GroteskFet" pitchFamily="2" charset="0"/>
                <a:ea typeface="+mn-ea"/>
                <a:cs typeface="+mn-cs"/>
              </a:rPr>
              <a:t>Customer</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delight</a:t>
            </a:r>
            <a:r>
              <a:rPr lang="hu-HU" sz="1000" kern="1200" dirty="0">
                <a:solidFill>
                  <a:schemeClr val="tx1"/>
                </a:solidFill>
                <a:effectLst/>
                <a:latin typeface="Tele-GroteskFet" pitchFamily="2" charset="0"/>
                <a:ea typeface="+mn-ea"/>
                <a:cs typeface="+mn-cs"/>
              </a:rPr>
              <a:t> and </a:t>
            </a:r>
            <a:r>
              <a:rPr lang="hu-HU" sz="1000" kern="1200" dirty="0" err="1">
                <a:solidFill>
                  <a:schemeClr val="tx1"/>
                </a:solidFill>
                <a:effectLst/>
                <a:latin typeface="Tele-GroteskFet" pitchFamily="2" charset="0"/>
                <a:ea typeface="+mn-ea"/>
                <a:cs typeface="+mn-cs"/>
              </a:rPr>
              <a:t>simplicity</a:t>
            </a:r>
            <a:r>
              <a:rPr lang="hu-HU" sz="1000" kern="1200" dirty="0">
                <a:solidFill>
                  <a:schemeClr val="tx1"/>
                </a:solidFill>
                <a:effectLst/>
                <a:latin typeface="Tele-GroteskFet" pitchFamily="2" charset="0"/>
                <a:ea typeface="+mn-ea"/>
                <a:cs typeface="+mn-cs"/>
              </a:rPr>
              <a:t> drive </a:t>
            </a:r>
            <a:r>
              <a:rPr lang="hu-HU" sz="1000" kern="1200" dirty="0" err="1">
                <a:solidFill>
                  <a:schemeClr val="tx1"/>
                </a:solidFill>
                <a:effectLst/>
                <a:latin typeface="Tele-GroteskFet" pitchFamily="2" charset="0"/>
                <a:ea typeface="+mn-ea"/>
                <a:cs typeface="+mn-cs"/>
              </a:rPr>
              <a:t>our</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action</a:t>
            </a:r>
            <a:r>
              <a:rPr lang="hu-HU" sz="1000" kern="1200" dirty="0">
                <a:solidFill>
                  <a:schemeClr val="tx1"/>
                </a:solidFill>
                <a:effectLst/>
                <a:latin typeface="Tele-GroteskFet" pitchFamily="2" charset="0"/>
                <a:ea typeface="+mn-ea"/>
                <a:cs typeface="+mn-cs"/>
              </a:rPr>
              <a:t/>
            </a:r>
            <a:br>
              <a:rPr lang="hu-HU" sz="1000" kern="1200" dirty="0">
                <a:solidFill>
                  <a:schemeClr val="tx1"/>
                </a:solidFill>
                <a:effectLst/>
                <a:latin typeface="Tele-GroteskFet" pitchFamily="2" charset="0"/>
                <a:ea typeface="+mn-ea"/>
                <a:cs typeface="+mn-cs"/>
              </a:rPr>
            </a:br>
            <a:r>
              <a:rPr lang="hu-HU" sz="1000" b="1" i="1" kern="1200" dirty="0">
                <a:solidFill>
                  <a:schemeClr val="tx1"/>
                </a:solidFill>
                <a:effectLst/>
                <a:latin typeface="Tele-GroteskFet" pitchFamily="2" charset="0"/>
                <a:ea typeface="+mn-ea"/>
                <a:cs typeface="+mn-cs"/>
              </a:rPr>
              <a:t>A vevői elégedettség és az egyszerűség irányítja tevékenységünket</a:t>
            </a:r>
            <a:r>
              <a:rPr lang="hu-HU" b="1" dirty="0">
                <a:effectLst/>
              </a:rPr>
              <a:t> </a:t>
            </a:r>
            <a:r>
              <a:rPr lang="hu-HU" sz="1000" kern="1200" dirty="0">
                <a:solidFill>
                  <a:schemeClr val="tx1"/>
                </a:solidFill>
                <a:effectLst/>
                <a:latin typeface="Tele-GroteskFet" pitchFamily="2" charset="0"/>
                <a:ea typeface="+mn-ea"/>
                <a:cs typeface="+mn-cs"/>
              </a:rPr>
              <a:t>Beleképzelem magam az ügyfél helyébe</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Felülmúlom ügyfeleim elvárását</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Egyszerűbbé teszem a dolgokat</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Fejlődök és fejlesztek</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Jobb értékű szolgáltatást nyújtok, mint versenytársaim</a:t>
            </a:r>
            <a:endParaRPr lang="hu-HU" dirty="0">
              <a:effectLst/>
            </a:endParaRP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kern="1200" dirty="0" err="1">
                <a:solidFill>
                  <a:schemeClr val="tx1"/>
                </a:solidFill>
                <a:effectLst/>
                <a:latin typeface="Tele-GroteskFet" pitchFamily="2" charset="0"/>
                <a:ea typeface="+mn-ea"/>
                <a:cs typeface="+mn-cs"/>
              </a:rPr>
              <a:t>Respect</a:t>
            </a:r>
            <a:r>
              <a:rPr lang="hu-HU" sz="1000" kern="1200" dirty="0">
                <a:solidFill>
                  <a:schemeClr val="tx1"/>
                </a:solidFill>
                <a:effectLst/>
                <a:latin typeface="Tele-GroteskFet" pitchFamily="2" charset="0"/>
                <a:ea typeface="+mn-ea"/>
                <a:cs typeface="+mn-cs"/>
              </a:rPr>
              <a:t> and </a:t>
            </a:r>
            <a:r>
              <a:rPr lang="hu-HU" sz="1000" kern="1200" dirty="0" err="1">
                <a:solidFill>
                  <a:schemeClr val="tx1"/>
                </a:solidFill>
                <a:effectLst/>
                <a:latin typeface="Tele-GroteskFet" pitchFamily="2" charset="0"/>
                <a:ea typeface="+mn-ea"/>
                <a:cs typeface="+mn-cs"/>
              </a:rPr>
              <a:t>integrity</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guide</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our</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behaviour</a:t>
            </a:r>
            <a:r>
              <a:rPr lang="hu-HU" sz="1000" kern="1200" dirty="0">
                <a:solidFill>
                  <a:schemeClr val="tx1"/>
                </a:solidFill>
                <a:effectLst/>
                <a:latin typeface="Tele-GroteskFet" pitchFamily="2" charset="0"/>
                <a:ea typeface="+mn-ea"/>
                <a:cs typeface="+mn-cs"/>
              </a:rPr>
              <a:t/>
            </a:r>
            <a:br>
              <a:rPr lang="hu-HU" sz="1000" kern="1200" dirty="0">
                <a:solidFill>
                  <a:schemeClr val="tx1"/>
                </a:solidFill>
                <a:effectLst/>
                <a:latin typeface="Tele-GroteskFet" pitchFamily="2" charset="0"/>
                <a:ea typeface="+mn-ea"/>
                <a:cs typeface="+mn-cs"/>
              </a:rPr>
            </a:br>
            <a:r>
              <a:rPr lang="hu-HU" sz="1000" b="1" i="1" kern="1200" dirty="0">
                <a:solidFill>
                  <a:schemeClr val="tx1"/>
                </a:solidFill>
                <a:effectLst/>
                <a:latin typeface="Tele-GroteskFet" pitchFamily="2" charset="0"/>
                <a:ea typeface="+mn-ea"/>
                <a:cs typeface="+mn-cs"/>
              </a:rPr>
              <a:t>A tisztelet és az integritás irányítja viselkedésünket</a:t>
            </a:r>
            <a:r>
              <a:rPr lang="hu-HU" dirty="0">
                <a:effectLst/>
              </a:rPr>
              <a:t> </a:t>
            </a:r>
            <a:r>
              <a:rPr lang="hu-HU" sz="1000" kern="1200" dirty="0">
                <a:solidFill>
                  <a:schemeClr val="tx1"/>
                </a:solidFill>
                <a:effectLst/>
                <a:latin typeface="Tele-GroteskFet" pitchFamily="2" charset="0"/>
                <a:ea typeface="+mn-ea"/>
                <a:cs typeface="+mn-cs"/>
              </a:rPr>
              <a:t>Etikusan cselekszem és követem a törvényt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Tisztelem és becsülöm mások egyéniségét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Őszintén és nyitottan cselekszem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Kivívom a kollégáim és az ügyfelek tiszteletét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Nem tolerálom a helytelen és az etikátlan magatartást</a:t>
            </a:r>
            <a:endParaRPr lang="hu-HU" dirty="0">
              <a:effectLst/>
            </a:endParaRP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kern="1200" dirty="0">
                <a:solidFill>
                  <a:schemeClr val="tx1"/>
                </a:solidFill>
                <a:effectLst/>
                <a:latin typeface="Tele-GroteskFet" pitchFamily="2" charset="0"/>
                <a:ea typeface="+mn-ea"/>
                <a:cs typeface="+mn-cs"/>
              </a:rPr>
              <a:t>Team </a:t>
            </a:r>
            <a:r>
              <a:rPr lang="hu-HU" sz="1000" kern="1200" dirty="0" err="1">
                <a:solidFill>
                  <a:schemeClr val="tx1"/>
                </a:solidFill>
                <a:effectLst/>
                <a:latin typeface="Tele-GroteskFet" pitchFamily="2" charset="0"/>
                <a:ea typeface="+mn-ea"/>
                <a:cs typeface="+mn-cs"/>
              </a:rPr>
              <a:t>together</a:t>
            </a:r>
            <a:r>
              <a:rPr lang="hu-HU" sz="1000" kern="1200" dirty="0">
                <a:solidFill>
                  <a:schemeClr val="tx1"/>
                </a:solidFill>
                <a:effectLst/>
                <a:latin typeface="Tele-GroteskFet" pitchFamily="2" charset="0"/>
                <a:ea typeface="+mn-ea"/>
                <a:cs typeface="+mn-cs"/>
              </a:rPr>
              <a:t> − </a:t>
            </a:r>
            <a:r>
              <a:rPr lang="hu-HU" sz="1000" kern="1200" dirty="0" err="1">
                <a:solidFill>
                  <a:schemeClr val="tx1"/>
                </a:solidFill>
                <a:effectLst/>
                <a:latin typeface="Tele-GroteskFet" pitchFamily="2" charset="0"/>
                <a:ea typeface="+mn-ea"/>
                <a:cs typeface="+mn-cs"/>
              </a:rPr>
              <a:t>team</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apart</a:t>
            </a:r>
            <a:r>
              <a:rPr lang="hu-HU" sz="1000" kern="1200" dirty="0">
                <a:solidFill>
                  <a:schemeClr val="tx1"/>
                </a:solidFill>
                <a:effectLst/>
                <a:latin typeface="Tele-GroteskFet" pitchFamily="2" charset="0"/>
                <a:ea typeface="+mn-ea"/>
                <a:cs typeface="+mn-cs"/>
              </a:rPr>
              <a:t/>
            </a:r>
            <a:br>
              <a:rPr lang="hu-HU" sz="1000" kern="1200" dirty="0">
                <a:solidFill>
                  <a:schemeClr val="tx1"/>
                </a:solidFill>
                <a:effectLst/>
                <a:latin typeface="Tele-GroteskFet" pitchFamily="2" charset="0"/>
                <a:ea typeface="+mn-ea"/>
                <a:cs typeface="+mn-cs"/>
              </a:rPr>
            </a:br>
            <a:r>
              <a:rPr lang="hu-HU" sz="1000" b="1" i="1" kern="1200" dirty="0">
                <a:solidFill>
                  <a:schemeClr val="tx1"/>
                </a:solidFill>
                <a:effectLst/>
                <a:latin typeface="Tele-GroteskFet" pitchFamily="2" charset="0"/>
                <a:ea typeface="+mn-ea"/>
                <a:cs typeface="+mn-cs"/>
              </a:rPr>
              <a:t>Csapatként, együtt képviseljük a céget</a:t>
            </a:r>
            <a:r>
              <a:rPr lang="hu-HU" dirty="0">
                <a:effectLst/>
              </a:rPr>
              <a:t> </a:t>
            </a:r>
            <a:r>
              <a:rPr lang="hu-HU" sz="1000" kern="1200" dirty="0">
                <a:solidFill>
                  <a:schemeClr val="tx1"/>
                </a:solidFill>
                <a:effectLst/>
                <a:latin typeface="Tele-GroteskFet" pitchFamily="2" charset="0"/>
                <a:ea typeface="+mn-ea"/>
                <a:cs typeface="+mn-cs"/>
              </a:rPr>
              <a:t>Nyíltan megosztom a véleményemet és nézeteimet</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Kíváncsi vagyok mások véleményére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Személyeskedés nélkül kezeljük a problémákat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Teljes mértékben a csapat döntése mellett állok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Teljes energiával a döntés végrehajtásán dolgozom</a:t>
            </a:r>
            <a:endParaRPr lang="hu-HU" dirty="0">
              <a:effectLst/>
            </a:endParaRP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kern="1200" dirty="0">
                <a:solidFill>
                  <a:schemeClr val="tx1"/>
                </a:solidFill>
                <a:effectLst/>
                <a:latin typeface="Tele-GroteskFet" pitchFamily="2" charset="0"/>
                <a:ea typeface="+mn-ea"/>
                <a:cs typeface="+mn-cs"/>
              </a:rPr>
              <a:t>Best </a:t>
            </a:r>
            <a:r>
              <a:rPr lang="hu-HU" sz="1000" kern="1200" dirty="0" err="1">
                <a:solidFill>
                  <a:schemeClr val="tx1"/>
                </a:solidFill>
                <a:effectLst/>
                <a:latin typeface="Tele-GroteskFet" pitchFamily="2" charset="0"/>
                <a:ea typeface="+mn-ea"/>
                <a:cs typeface="+mn-cs"/>
              </a:rPr>
              <a:t>place</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to</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perform</a:t>
            </a:r>
            <a:r>
              <a:rPr lang="hu-HU" sz="1000" kern="1200" dirty="0">
                <a:solidFill>
                  <a:schemeClr val="tx1"/>
                </a:solidFill>
                <a:effectLst/>
                <a:latin typeface="Tele-GroteskFet" pitchFamily="2" charset="0"/>
                <a:ea typeface="+mn-ea"/>
                <a:cs typeface="+mn-cs"/>
              </a:rPr>
              <a:t> and </a:t>
            </a:r>
            <a:r>
              <a:rPr lang="hu-HU" sz="1000" kern="1200" dirty="0" err="1">
                <a:solidFill>
                  <a:schemeClr val="tx1"/>
                </a:solidFill>
                <a:effectLst/>
                <a:latin typeface="Tele-GroteskFet" pitchFamily="2" charset="0"/>
                <a:ea typeface="+mn-ea"/>
                <a:cs typeface="+mn-cs"/>
              </a:rPr>
              <a:t>grow</a:t>
            </a:r>
            <a:r>
              <a:rPr lang="hu-HU" sz="1000" kern="1200" dirty="0">
                <a:solidFill>
                  <a:schemeClr val="tx1"/>
                </a:solidFill>
                <a:effectLst/>
                <a:latin typeface="Tele-GroteskFet" pitchFamily="2" charset="0"/>
                <a:ea typeface="+mn-ea"/>
                <a:cs typeface="+mn-cs"/>
              </a:rPr>
              <a:t/>
            </a:r>
            <a:br>
              <a:rPr lang="hu-HU" sz="1000" kern="1200" dirty="0">
                <a:solidFill>
                  <a:schemeClr val="tx1"/>
                </a:solidFill>
                <a:effectLst/>
                <a:latin typeface="Tele-GroteskFet" pitchFamily="2" charset="0"/>
                <a:ea typeface="+mn-ea"/>
                <a:cs typeface="+mn-cs"/>
              </a:rPr>
            </a:br>
            <a:r>
              <a:rPr lang="hu-HU" sz="1000" b="1" i="1" kern="1200" dirty="0">
                <a:solidFill>
                  <a:schemeClr val="tx1"/>
                </a:solidFill>
                <a:effectLst/>
                <a:latin typeface="Tele-GroteskFet" pitchFamily="2" charset="0"/>
                <a:ea typeface="+mn-ea"/>
                <a:cs typeface="+mn-cs"/>
              </a:rPr>
              <a:t>Legjobb hely az alkotásra és a fejlődésre</a:t>
            </a:r>
            <a:r>
              <a:rPr lang="hu-HU" dirty="0">
                <a:effectLst/>
              </a:rPr>
              <a:t> </a:t>
            </a:r>
            <a:r>
              <a:rPr lang="hu-HU" sz="1000" kern="1200" dirty="0">
                <a:solidFill>
                  <a:schemeClr val="tx1"/>
                </a:solidFill>
                <a:effectLst/>
                <a:latin typeface="Tele-GroteskFet" pitchFamily="2" charset="0"/>
                <a:ea typeface="+mn-ea"/>
                <a:cs typeface="+mn-cs"/>
              </a:rPr>
              <a:t>Magunkhoz </a:t>
            </a:r>
            <a:r>
              <a:rPr lang="hu-HU" sz="1000" kern="1200" dirty="0" err="1">
                <a:solidFill>
                  <a:schemeClr val="tx1"/>
                </a:solidFill>
                <a:effectLst/>
                <a:latin typeface="Tele-GroteskFet" pitchFamily="2" charset="0"/>
                <a:ea typeface="+mn-ea"/>
                <a:cs typeface="+mn-cs"/>
              </a:rPr>
              <a:t>vonzuk</a:t>
            </a:r>
            <a:r>
              <a:rPr lang="hu-HU" sz="1000" kern="1200" dirty="0">
                <a:solidFill>
                  <a:schemeClr val="tx1"/>
                </a:solidFill>
                <a:effectLst/>
                <a:latin typeface="Tele-GroteskFet" pitchFamily="2" charset="0"/>
                <a:ea typeface="+mn-ea"/>
                <a:cs typeface="+mn-cs"/>
              </a:rPr>
              <a:t> és megtartjuk a legjobb és leginkább hozzáértő embereket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Olyan környezetet garantálunk, amiben az emberek fejlődhetnek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Elkötelezettnek érzem magam a legjobb eredményeket elérésre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Felelősséget vállalok a saját fejlődésemért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Elismerjük és díjazzuk a magas teljesítményt</a:t>
            </a:r>
            <a:endParaRPr lang="hu-HU" dirty="0">
              <a:effectLst/>
            </a:endParaRP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kern="1200" dirty="0">
                <a:solidFill>
                  <a:schemeClr val="tx1"/>
                </a:solidFill>
                <a:effectLst/>
                <a:latin typeface="Tele-GroteskFet" pitchFamily="2" charset="0"/>
                <a:ea typeface="+mn-ea"/>
                <a:cs typeface="+mn-cs"/>
              </a:rPr>
              <a:t>I am T − </a:t>
            </a:r>
            <a:r>
              <a:rPr lang="hu-HU" sz="1000" kern="1200" dirty="0" err="1">
                <a:solidFill>
                  <a:schemeClr val="tx1"/>
                </a:solidFill>
                <a:effectLst/>
                <a:latin typeface="Tele-GroteskFet" pitchFamily="2" charset="0"/>
                <a:ea typeface="+mn-ea"/>
                <a:cs typeface="+mn-cs"/>
              </a:rPr>
              <a:t>Count</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on</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me</a:t>
            </a:r>
            <a:r>
              <a:rPr lang="hu-HU" sz="1000" kern="1200" dirty="0">
                <a:solidFill>
                  <a:schemeClr val="tx1"/>
                </a:solidFill>
                <a:effectLst/>
                <a:latin typeface="Tele-GroteskFet" pitchFamily="2" charset="0"/>
                <a:ea typeface="+mn-ea"/>
                <a:cs typeface="+mn-cs"/>
              </a:rPr>
              <a:t/>
            </a:r>
            <a:br>
              <a:rPr lang="hu-HU" sz="1000" kern="1200" dirty="0">
                <a:solidFill>
                  <a:schemeClr val="tx1"/>
                </a:solidFill>
                <a:effectLst/>
                <a:latin typeface="Tele-GroteskFet" pitchFamily="2" charset="0"/>
                <a:ea typeface="+mn-ea"/>
                <a:cs typeface="+mn-cs"/>
              </a:rPr>
            </a:br>
            <a:r>
              <a:rPr lang="hu-HU" sz="1000" b="1" i="1" kern="1200" dirty="0" err="1">
                <a:solidFill>
                  <a:schemeClr val="tx1"/>
                </a:solidFill>
                <a:effectLst/>
                <a:latin typeface="Tele-GroteskFet" pitchFamily="2" charset="0"/>
                <a:ea typeface="+mn-ea"/>
                <a:cs typeface="+mn-cs"/>
              </a:rPr>
              <a:t>T</a:t>
            </a:r>
            <a:r>
              <a:rPr lang="hu-HU" sz="1000" b="1" i="1" kern="1200" dirty="0">
                <a:solidFill>
                  <a:schemeClr val="tx1"/>
                </a:solidFill>
                <a:effectLst/>
                <a:latin typeface="Tele-GroteskFet" pitchFamily="2" charset="0"/>
                <a:ea typeface="+mn-ea"/>
                <a:cs typeface="+mn-cs"/>
              </a:rPr>
              <a:t> vagyok – Bízz bennem</a:t>
            </a:r>
            <a:r>
              <a:rPr lang="hu-HU" dirty="0">
                <a:effectLst/>
              </a:rPr>
              <a:t> </a:t>
            </a:r>
            <a:r>
              <a:rPr lang="hu-HU" sz="1000" kern="1200" dirty="0">
                <a:solidFill>
                  <a:schemeClr val="tx1"/>
                </a:solidFill>
                <a:effectLst/>
                <a:latin typeface="Tele-GroteskFet" pitchFamily="2" charset="0"/>
                <a:ea typeface="+mn-ea"/>
                <a:cs typeface="+mn-cs"/>
              </a:rPr>
              <a:t>A Deutsche Telekom büszke nagykövete vagyok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Teljesítem, amit ígértem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Vállalom a felelősséget azért, amit teszek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Úgy szolgálom a kollégáimat, ahogyan az ügyfeleimet </a:t>
            </a:r>
            <a:br>
              <a:rPr lang="hu-HU" sz="1000" kern="1200" dirty="0">
                <a:solidFill>
                  <a:schemeClr val="tx1"/>
                </a:solidFill>
                <a:effectLst/>
                <a:latin typeface="Tele-GroteskFet" pitchFamily="2" charset="0"/>
                <a:ea typeface="+mn-ea"/>
                <a:cs typeface="+mn-cs"/>
              </a:rPr>
            </a:br>
            <a:r>
              <a:rPr lang="hu-HU" sz="1000" kern="1200" dirty="0">
                <a:solidFill>
                  <a:schemeClr val="tx1"/>
                </a:solidFill>
                <a:effectLst/>
                <a:latin typeface="Tele-GroteskFet" pitchFamily="2" charset="0"/>
                <a:ea typeface="+mn-ea"/>
                <a:cs typeface="+mn-cs"/>
              </a:rPr>
              <a:t>A </a:t>
            </a:r>
            <a:r>
              <a:rPr lang="hu-HU" sz="1000" kern="1200" dirty="0" err="1">
                <a:solidFill>
                  <a:schemeClr val="tx1"/>
                </a:solidFill>
                <a:effectLst/>
                <a:latin typeface="Tele-GroteskFet" pitchFamily="2" charset="0"/>
                <a:ea typeface="+mn-ea"/>
                <a:cs typeface="+mn-cs"/>
              </a:rPr>
              <a:t>One</a:t>
            </a:r>
            <a:r>
              <a:rPr lang="hu-HU" sz="1000" kern="1200" dirty="0">
                <a:solidFill>
                  <a:schemeClr val="tx1"/>
                </a:solidFill>
                <a:effectLst/>
                <a:latin typeface="Tele-GroteskFet" pitchFamily="2" charset="0"/>
                <a:ea typeface="+mn-ea"/>
                <a:cs typeface="+mn-cs"/>
              </a:rPr>
              <a:t> </a:t>
            </a:r>
            <a:r>
              <a:rPr lang="hu-HU" sz="1000" kern="1200" dirty="0" err="1">
                <a:solidFill>
                  <a:schemeClr val="tx1"/>
                </a:solidFill>
                <a:effectLst/>
                <a:latin typeface="Tele-GroteskFet" pitchFamily="2" charset="0"/>
                <a:ea typeface="+mn-ea"/>
                <a:cs typeface="+mn-cs"/>
              </a:rPr>
              <a:t>Company</a:t>
            </a:r>
            <a:r>
              <a:rPr lang="hu-HU" sz="1000" kern="1200" dirty="0">
                <a:solidFill>
                  <a:schemeClr val="tx1"/>
                </a:solidFill>
                <a:effectLst/>
                <a:latin typeface="Tele-GroteskFet" pitchFamily="2" charset="0"/>
                <a:ea typeface="+mn-ea"/>
                <a:cs typeface="+mn-cs"/>
              </a:rPr>
              <a:t> érdekeinek megfelelően cselekszem világszerte</a:t>
            </a:r>
            <a:endParaRPr lang="hu-HU" dirty="0">
              <a:effectLst/>
            </a:endParaRPr>
          </a:p>
          <a:p>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12</a:t>
            </a:fld>
            <a:endParaRPr lang="en-US" dirty="0"/>
          </a:p>
        </p:txBody>
      </p:sp>
    </p:spTree>
    <p:extLst>
      <p:ext uri="{BB962C8B-B14F-4D97-AF65-F5344CB8AC3E}">
        <p14:creationId xmlns:p14="http://schemas.microsoft.com/office/powerpoint/2010/main" val="68790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hu-HU" dirty="0"/>
              <a:t>Vodafone:</a:t>
            </a:r>
          </a:p>
          <a:p>
            <a:r>
              <a:rPr lang="en-US" dirty="0"/>
              <a:t>More Confidently Connected: Vodafone Hungary's network modernization was successfully completed last year which means that now we can provide more than 9,5 million Hungarians with 3G broadband mobile internet; hence our outdoor nation-wide coverage is 97,4%. It is our goal to provide extraordinary customer experience through our reliable and fast mobile internet service available virtually everywhere in the country.</a:t>
            </a:r>
          </a:p>
          <a:p>
            <a:r>
              <a:rPr lang="en-US" dirty="0"/>
              <a:t>Unmatched Customer Experience: all our colleagues consider meeting our customers' needs as a top priority and conduct their work accordingly. Our success in this area is best illustrated by the fact that in 2012 we have won the Award for Excellence in Customer Service for the third time in a row.</a:t>
            </a:r>
          </a:p>
          <a:p>
            <a:r>
              <a:rPr lang="en-US" dirty="0"/>
              <a:t>Always Competitive Value: it is our goal to become the service provider that offers the most to its customers. Apart from our main strategic directions, we want to further strengthen our team by attracting new, talented colleagues and by further improving our working conditions.</a:t>
            </a:r>
            <a:endParaRPr lang="hu-HU" dirty="0"/>
          </a:p>
          <a:p>
            <a:endParaRPr lang="hu-HU" dirty="0"/>
          </a:p>
          <a:p>
            <a:r>
              <a:rPr lang="hu-HU" dirty="0"/>
              <a:t>HP:</a:t>
            </a:r>
          </a:p>
          <a:p>
            <a:r>
              <a:rPr lang="en-US" sz="1000" b="0" i="0" kern="1200" dirty="0">
                <a:solidFill>
                  <a:schemeClr val="tx1"/>
                </a:solidFill>
                <a:effectLst/>
                <a:latin typeface="Tele-GroteskFet" pitchFamily="2" charset="0"/>
                <a:ea typeface="+mn-ea"/>
                <a:cs typeface="+mn-cs"/>
              </a:rPr>
              <a:t>The HP Way (c. 1992)</a:t>
            </a:r>
          </a:p>
          <a:p>
            <a:r>
              <a:rPr lang="en-US" sz="1000" b="0" i="0" kern="1200" dirty="0">
                <a:solidFill>
                  <a:schemeClr val="tx1"/>
                </a:solidFill>
                <a:effectLst/>
                <a:latin typeface="Tele-GroteskFet" pitchFamily="2" charset="0"/>
                <a:ea typeface="+mn-ea"/>
                <a:cs typeface="+mn-cs"/>
              </a:rPr>
              <a:t>We have trust and respect for individuals</a:t>
            </a:r>
          </a:p>
          <a:p>
            <a:r>
              <a:rPr lang="en-US" sz="1000" b="0" i="0" kern="1200" dirty="0">
                <a:solidFill>
                  <a:schemeClr val="tx1"/>
                </a:solidFill>
                <a:effectLst/>
                <a:latin typeface="Tele-GroteskFet" pitchFamily="2" charset="0"/>
                <a:ea typeface="+mn-ea"/>
                <a:cs typeface="+mn-cs"/>
              </a:rPr>
              <a:t>We approach each situation with the belief that people want to do a good job and will do so, given the proper tools and support. We attract highly capable, diverse, innovative people and recognize their efforts and contributions to the company. HP people contribute enthusiastically and share in the success that they make possible.</a:t>
            </a:r>
          </a:p>
          <a:p>
            <a:r>
              <a:rPr lang="en-US" sz="1000" b="0" i="0" kern="1200" dirty="0">
                <a:solidFill>
                  <a:schemeClr val="tx1"/>
                </a:solidFill>
                <a:effectLst/>
                <a:latin typeface="Tele-GroteskFet" pitchFamily="2" charset="0"/>
                <a:ea typeface="+mn-ea"/>
                <a:cs typeface="+mn-cs"/>
              </a:rPr>
              <a:t>We focus on a high level of achievement and contribution</a:t>
            </a:r>
          </a:p>
          <a:p>
            <a:r>
              <a:rPr lang="en-US" sz="1000" b="0" i="0" kern="1200" dirty="0">
                <a:solidFill>
                  <a:schemeClr val="tx1"/>
                </a:solidFill>
                <a:effectLst/>
                <a:latin typeface="Tele-GroteskFet" pitchFamily="2" charset="0"/>
                <a:ea typeface="+mn-ea"/>
                <a:cs typeface="+mn-cs"/>
              </a:rPr>
              <a:t>Our customers expect HP products and services to be of the highest quality and to provide lasting value. To achieve this, all HP people, especially managers, must be leaders who generate enthusiasm and respond with extra effort to meet customer needs. Techniques and management practices which are effective today may be outdated in the future. For us to remain at the forefront in all our activities, people should always be looking for new and better ways to do their work.</a:t>
            </a:r>
          </a:p>
          <a:p>
            <a:r>
              <a:rPr lang="en-US" sz="1000" b="0" i="0" kern="1200" dirty="0">
                <a:solidFill>
                  <a:schemeClr val="tx1"/>
                </a:solidFill>
                <a:effectLst/>
                <a:latin typeface="Tele-GroteskFet" pitchFamily="2" charset="0"/>
                <a:ea typeface="+mn-ea"/>
                <a:cs typeface="+mn-cs"/>
              </a:rPr>
              <a:t>We conduct our business with uncompromising integrity</a:t>
            </a:r>
          </a:p>
          <a:p>
            <a:r>
              <a:rPr lang="en-US" sz="1000" b="0" i="0" kern="1200" dirty="0">
                <a:solidFill>
                  <a:schemeClr val="tx1"/>
                </a:solidFill>
                <a:effectLst/>
                <a:latin typeface="Tele-GroteskFet" pitchFamily="2" charset="0"/>
                <a:ea typeface="+mn-ea"/>
                <a:cs typeface="+mn-cs"/>
              </a:rPr>
              <a:t>We expect HP people to be open and honest in their dealings to earn the trust and loyalty of others. People at every level are expected to adhere to the highest standards of business ethics and must understand that anything less is unacceptable. As a practical matter, ethical conduct cannot be assured by written HP policies and codes; it must be an integral part of the organization, a deeply ingrained tradition that is passed from one generation of employees to another.</a:t>
            </a:r>
          </a:p>
          <a:p>
            <a:r>
              <a:rPr lang="en-US" sz="1000" b="0" i="0" kern="1200" dirty="0">
                <a:solidFill>
                  <a:schemeClr val="tx1"/>
                </a:solidFill>
                <a:effectLst/>
                <a:latin typeface="Tele-GroteskFet" pitchFamily="2" charset="0"/>
                <a:ea typeface="+mn-ea"/>
                <a:cs typeface="+mn-cs"/>
              </a:rPr>
              <a:t>We achieve our common objectives through teamwork</a:t>
            </a:r>
          </a:p>
          <a:p>
            <a:r>
              <a:rPr lang="en-US" sz="1000" b="0" i="0" kern="1200" dirty="0">
                <a:solidFill>
                  <a:schemeClr val="tx1"/>
                </a:solidFill>
                <a:effectLst/>
                <a:latin typeface="Tele-GroteskFet" pitchFamily="2" charset="0"/>
                <a:ea typeface="+mn-ea"/>
                <a:cs typeface="+mn-cs"/>
              </a:rPr>
              <a:t>We recognize that it is only through effective cooperation within and among </a:t>
            </a:r>
            <a:r>
              <a:rPr lang="en-US" sz="1000" b="0" i="0" kern="1200" dirty="0" err="1">
                <a:solidFill>
                  <a:schemeClr val="tx1"/>
                </a:solidFill>
                <a:effectLst/>
                <a:latin typeface="Tele-GroteskFet" pitchFamily="2" charset="0"/>
                <a:ea typeface="+mn-ea"/>
                <a:cs typeface="+mn-cs"/>
              </a:rPr>
              <a:t>organisations</a:t>
            </a:r>
            <a:r>
              <a:rPr lang="en-US" sz="1000" b="0" i="0" kern="1200" dirty="0">
                <a:solidFill>
                  <a:schemeClr val="tx1"/>
                </a:solidFill>
                <a:effectLst/>
                <a:latin typeface="Tele-GroteskFet" pitchFamily="2" charset="0"/>
                <a:ea typeface="+mn-ea"/>
                <a:cs typeface="+mn-cs"/>
              </a:rPr>
              <a:t> that we can achieve our goals. Our commitment is to work as a worldwide team to fulfill the expectations of our customers, shareholders and others who depend upon us. The benefits and obligations of doing business are shared among all HP people.</a:t>
            </a:r>
          </a:p>
          <a:p>
            <a:r>
              <a:rPr lang="en-US" sz="1000" b="0" i="0" kern="1200" dirty="0">
                <a:solidFill>
                  <a:schemeClr val="tx1"/>
                </a:solidFill>
                <a:effectLst/>
                <a:latin typeface="Tele-GroteskFet" pitchFamily="2" charset="0"/>
                <a:ea typeface="+mn-ea"/>
                <a:cs typeface="+mn-cs"/>
              </a:rPr>
              <a:t>We encourage flexibility and innovation</a:t>
            </a:r>
          </a:p>
          <a:p>
            <a:r>
              <a:rPr lang="en-US" sz="1000" b="0" i="0" kern="1200" dirty="0">
                <a:solidFill>
                  <a:schemeClr val="tx1"/>
                </a:solidFill>
                <a:effectLst/>
                <a:latin typeface="Tele-GroteskFet" pitchFamily="2" charset="0"/>
                <a:ea typeface="+mn-ea"/>
                <a:cs typeface="+mn-cs"/>
              </a:rPr>
              <a:t>We create an inclusive work environment which supports the diversity of our people and stimulates innovation. We strive for overall objectives which are clearly stated and agreed upon, and allow people flexibility in working toward goals in ways that they help determine are best for the organization. HP people should personally accept responsibility and be encouraged to upgrade their skills and capabilities through ongoing training and development. This is especially important in a technical business where the rate of progress is rapid and where people are expected to adapt to change.</a:t>
            </a:r>
            <a:endParaRPr lang="hu-HU" sz="1000" b="0" i="0" kern="1200" dirty="0">
              <a:solidFill>
                <a:schemeClr val="tx1"/>
              </a:solidFill>
              <a:effectLst/>
              <a:latin typeface="Tele-GroteskFet" pitchFamily="2" charset="0"/>
              <a:ea typeface="+mn-ea"/>
              <a:cs typeface="+mn-cs"/>
            </a:endParaRPr>
          </a:p>
          <a:p>
            <a:endParaRPr lang="hu-HU" sz="1000" b="0" i="0" kern="1200" dirty="0">
              <a:solidFill>
                <a:schemeClr val="tx1"/>
              </a:solidFill>
              <a:effectLst/>
              <a:latin typeface="Tele-GroteskFet" pitchFamily="2" charset="0"/>
              <a:ea typeface="+mn-ea"/>
              <a:cs typeface="+mn-cs"/>
            </a:endParaRPr>
          </a:p>
          <a:p>
            <a:r>
              <a:rPr lang="en-US" sz="1000" b="0" i="0" kern="1200" dirty="0">
                <a:solidFill>
                  <a:schemeClr val="tx1"/>
                </a:solidFill>
                <a:effectLst/>
                <a:latin typeface="Tele-GroteskFet" pitchFamily="2" charset="0"/>
                <a:ea typeface="+mn-ea"/>
                <a:cs typeface="+mn-cs"/>
              </a:rPr>
              <a:t>https://www.tescoplc.com/about-us/core-purpose-and-values/</a:t>
            </a:r>
            <a:endParaRPr lang="hu-HU" sz="1000" b="0" i="0" kern="1200" dirty="0">
              <a:solidFill>
                <a:schemeClr val="tx1"/>
              </a:solidFill>
              <a:effectLst/>
              <a:latin typeface="Tele-GroteskFet" pitchFamily="2" charset="0"/>
              <a:ea typeface="+mn-ea"/>
              <a:cs typeface="+mn-cs"/>
            </a:endParaRPr>
          </a:p>
          <a:p>
            <a:r>
              <a:rPr lang="en-US" sz="1000" b="0" i="0" kern="1200" dirty="0">
                <a:solidFill>
                  <a:schemeClr val="tx1"/>
                </a:solidFill>
                <a:effectLst/>
                <a:latin typeface="Tele-GroteskFet" pitchFamily="2" charset="0"/>
                <a:ea typeface="+mn-ea"/>
                <a:cs typeface="+mn-cs"/>
              </a:rPr>
              <a:t>Core Purpose and Values</a:t>
            </a:r>
          </a:p>
          <a:p>
            <a:endParaRPr lang="en-US" sz="1000" b="0" i="0" kern="1200" dirty="0">
              <a:solidFill>
                <a:schemeClr val="tx1"/>
              </a:solidFill>
              <a:effectLst/>
              <a:latin typeface="Tele-GroteskFet" pitchFamily="2" charset="0"/>
              <a:ea typeface="+mn-ea"/>
              <a:cs typeface="+mn-cs"/>
            </a:endParaRPr>
          </a:p>
          <a:p>
            <a:r>
              <a:rPr lang="en-US" sz="1000" b="0" i="0" kern="1200" dirty="0">
                <a:solidFill>
                  <a:schemeClr val="tx1"/>
                </a:solidFill>
                <a:effectLst/>
                <a:latin typeface="Tele-GroteskFet" pitchFamily="2" charset="0"/>
                <a:ea typeface="+mn-ea"/>
                <a:cs typeface="+mn-cs"/>
              </a:rPr>
              <a:t>Our core purpose:</a:t>
            </a:r>
          </a:p>
          <a:p>
            <a:r>
              <a:rPr lang="en-US" sz="1000" b="0" i="0" kern="1200" dirty="0">
                <a:solidFill>
                  <a:schemeClr val="tx1"/>
                </a:solidFill>
                <a:effectLst/>
                <a:latin typeface="Tele-GroteskFet" pitchFamily="2" charset="0"/>
                <a:ea typeface="+mn-ea"/>
                <a:cs typeface="+mn-cs"/>
              </a:rPr>
              <a:t>Serving Britain's shoppers a little better every day</a:t>
            </a:r>
          </a:p>
          <a:p>
            <a:r>
              <a:rPr lang="en-US" sz="1000" b="0" i="0" kern="1200" dirty="0">
                <a:solidFill>
                  <a:schemeClr val="tx1"/>
                </a:solidFill>
                <a:effectLst/>
                <a:latin typeface="Tele-GroteskFet" pitchFamily="2" charset="0"/>
                <a:ea typeface="+mn-ea"/>
                <a:cs typeface="+mn-cs"/>
              </a:rPr>
              <a:t>Our business was built with a simple mission – to be the champion for customers, helping them to enjoy a better quality of life and an easier way of living. This hasn't changed. Customers want great products at great value which they can buy easily and it's our job to deliver this in the right way for them.</a:t>
            </a:r>
          </a:p>
          <a:p>
            <a:r>
              <a:rPr lang="en-US" sz="1000" b="0" i="0" kern="1200" dirty="0">
                <a:solidFill>
                  <a:schemeClr val="tx1"/>
                </a:solidFill>
                <a:effectLst/>
                <a:latin typeface="Tele-GroteskFet" pitchFamily="2" charset="0"/>
                <a:ea typeface="+mn-ea"/>
                <a:cs typeface="+mn-cs"/>
              </a:rPr>
              <a:t>That's why we've chosen 'Serving Britain's shoppers a little better every day' as our new core purpose. As a business, serving customers is at the heart of everything we do – from colleagues in our stores to those of us in supporting roles.</a:t>
            </a:r>
          </a:p>
          <a:p>
            <a:r>
              <a:rPr lang="en-US" sz="1000" b="0" i="0" kern="1200" dirty="0">
                <a:solidFill>
                  <a:schemeClr val="tx1"/>
                </a:solidFill>
                <a:effectLst/>
                <a:latin typeface="Tele-GroteskFet" pitchFamily="2" charset="0"/>
                <a:ea typeface="+mn-ea"/>
                <a:cs typeface="+mn-cs"/>
              </a:rPr>
              <a:t>In the UK, we serve some 66 shoppers every second, so it's our goal to ensure every one of those customers experiences just a little better service on each visit.</a:t>
            </a:r>
          </a:p>
          <a:p>
            <a:r>
              <a:rPr lang="en-US" sz="1000" b="0" i="0" kern="1200" dirty="0">
                <a:solidFill>
                  <a:schemeClr val="tx1"/>
                </a:solidFill>
                <a:effectLst/>
                <a:latin typeface="Tele-GroteskFet" pitchFamily="2" charset="0"/>
                <a:ea typeface="+mn-ea"/>
                <a:cs typeface="+mn-cs"/>
              </a:rPr>
              <a:t>Our Values help us to understand how to put this into practice:</a:t>
            </a:r>
          </a:p>
          <a:p>
            <a:r>
              <a:rPr lang="en-US" sz="1000" b="0" i="0" kern="1200" dirty="0">
                <a:solidFill>
                  <a:schemeClr val="tx1"/>
                </a:solidFill>
                <a:effectLst/>
                <a:latin typeface="Tele-GroteskFet" pitchFamily="2" charset="0"/>
                <a:ea typeface="+mn-ea"/>
                <a:cs typeface="+mn-cs"/>
              </a:rPr>
              <a:t>No one tries harder for customers</a:t>
            </a:r>
          </a:p>
          <a:p>
            <a:r>
              <a:rPr lang="en-US" sz="1000" b="0" i="0" kern="1200" dirty="0">
                <a:solidFill>
                  <a:schemeClr val="tx1"/>
                </a:solidFill>
                <a:effectLst/>
                <a:latin typeface="Tele-GroteskFet" pitchFamily="2" charset="0"/>
                <a:ea typeface="+mn-ea"/>
                <a:cs typeface="+mn-cs"/>
              </a:rPr>
              <a:t>Understand customers</a:t>
            </a:r>
          </a:p>
          <a:p>
            <a:r>
              <a:rPr lang="en-US" sz="1000" b="0" i="0" kern="1200" dirty="0">
                <a:solidFill>
                  <a:schemeClr val="tx1"/>
                </a:solidFill>
                <a:effectLst/>
                <a:latin typeface="Tele-GroteskFet" pitchFamily="2" charset="0"/>
                <a:ea typeface="+mn-ea"/>
                <a:cs typeface="+mn-cs"/>
              </a:rPr>
              <a:t>Be first to meet their needs</a:t>
            </a:r>
          </a:p>
          <a:p>
            <a:r>
              <a:rPr lang="en-US" sz="1000" b="0" i="0" kern="1200" dirty="0">
                <a:solidFill>
                  <a:schemeClr val="tx1"/>
                </a:solidFill>
                <a:effectLst/>
                <a:latin typeface="Tele-GroteskFet" pitchFamily="2" charset="0"/>
                <a:ea typeface="+mn-ea"/>
                <a:cs typeface="+mn-cs"/>
              </a:rPr>
              <a:t>Act responsibly for our communities</a:t>
            </a:r>
          </a:p>
          <a:p>
            <a:r>
              <a:rPr lang="en-US" sz="1000" b="0" i="0" kern="1200" dirty="0">
                <a:solidFill>
                  <a:schemeClr val="tx1"/>
                </a:solidFill>
                <a:effectLst/>
                <a:latin typeface="Tele-GroteskFet" pitchFamily="2" charset="0"/>
                <a:ea typeface="+mn-ea"/>
                <a:cs typeface="+mn-cs"/>
              </a:rPr>
              <a:t>Understanding people – customers, colleagues, communities – and what matters to them, and then trying to make those things better, is at the heart of Tesco. It's about listening to people and talking to them using all the tools at our disposal – from </a:t>
            </a:r>
            <a:r>
              <a:rPr lang="en-US" sz="1000" b="0" i="0" kern="1200" dirty="0" err="1">
                <a:solidFill>
                  <a:schemeClr val="tx1"/>
                </a:solidFill>
                <a:effectLst/>
                <a:latin typeface="Tele-GroteskFet" pitchFamily="2" charset="0"/>
                <a:ea typeface="+mn-ea"/>
                <a:cs typeface="+mn-cs"/>
              </a:rPr>
              <a:t>Clubcard</a:t>
            </a:r>
            <a:r>
              <a:rPr lang="en-US" sz="1000" b="0" i="0" kern="1200" dirty="0">
                <a:solidFill>
                  <a:schemeClr val="tx1"/>
                </a:solidFill>
                <a:effectLst/>
                <a:latin typeface="Tele-GroteskFet" pitchFamily="2" charset="0"/>
                <a:ea typeface="+mn-ea"/>
                <a:cs typeface="+mn-cs"/>
              </a:rPr>
              <a:t> data to social media – and then acting by changing and innovating to meet their needs.</a:t>
            </a:r>
          </a:p>
          <a:p>
            <a:r>
              <a:rPr lang="en-US" sz="1000" b="0" i="0" kern="1200" dirty="0">
                <a:solidFill>
                  <a:schemeClr val="tx1"/>
                </a:solidFill>
                <a:effectLst/>
                <a:latin typeface="Tele-GroteskFet" pitchFamily="2" charset="0"/>
                <a:ea typeface="+mn-ea"/>
                <a:cs typeface="+mn-cs"/>
              </a:rPr>
              <a:t> </a:t>
            </a:r>
          </a:p>
          <a:p>
            <a:r>
              <a:rPr lang="en-US" sz="1000" b="0" i="0" kern="1200" dirty="0">
                <a:solidFill>
                  <a:schemeClr val="tx1"/>
                </a:solidFill>
                <a:effectLst/>
                <a:latin typeface="Tele-GroteskFet" pitchFamily="2" charset="0"/>
                <a:ea typeface="+mn-ea"/>
                <a:cs typeface="+mn-cs"/>
              </a:rPr>
              <a:t>We treat people how they want to be treated</a:t>
            </a:r>
          </a:p>
          <a:p>
            <a:r>
              <a:rPr lang="en-US" sz="1000" b="0" i="0" kern="1200" dirty="0">
                <a:solidFill>
                  <a:schemeClr val="tx1"/>
                </a:solidFill>
                <a:effectLst/>
                <a:latin typeface="Tele-GroteskFet" pitchFamily="2" charset="0"/>
                <a:ea typeface="+mn-ea"/>
                <a:cs typeface="+mn-cs"/>
              </a:rPr>
              <a:t>Work as a team</a:t>
            </a:r>
          </a:p>
          <a:p>
            <a:r>
              <a:rPr lang="en-US" sz="1000" b="0" i="0" kern="1200" dirty="0">
                <a:solidFill>
                  <a:schemeClr val="tx1"/>
                </a:solidFill>
                <a:effectLst/>
                <a:latin typeface="Tele-GroteskFet" pitchFamily="2" charset="0"/>
                <a:ea typeface="+mn-ea"/>
                <a:cs typeface="+mn-cs"/>
              </a:rPr>
              <a:t>Trust and respect each other</a:t>
            </a:r>
          </a:p>
          <a:p>
            <a:r>
              <a:rPr lang="en-US" sz="1000" b="0" i="0" kern="1200" dirty="0">
                <a:solidFill>
                  <a:schemeClr val="tx1"/>
                </a:solidFill>
                <a:effectLst/>
                <a:latin typeface="Tele-GroteskFet" pitchFamily="2" charset="0"/>
                <a:ea typeface="+mn-ea"/>
                <a:cs typeface="+mn-cs"/>
              </a:rPr>
              <a:t>Listen, support and say thank you</a:t>
            </a:r>
          </a:p>
          <a:p>
            <a:r>
              <a:rPr lang="en-US" sz="1000" b="0" i="0" kern="1200" dirty="0">
                <a:solidFill>
                  <a:schemeClr val="tx1"/>
                </a:solidFill>
                <a:effectLst/>
                <a:latin typeface="Tele-GroteskFet" pitchFamily="2" charset="0"/>
                <a:ea typeface="+mn-ea"/>
                <a:cs typeface="+mn-cs"/>
              </a:rPr>
              <a:t>Share knowledge and experience</a:t>
            </a:r>
          </a:p>
          <a:p>
            <a:r>
              <a:rPr lang="en-US" sz="1000" b="0" i="0" kern="1200" dirty="0">
                <a:solidFill>
                  <a:schemeClr val="tx1"/>
                </a:solidFill>
                <a:effectLst/>
                <a:latin typeface="Tele-GroteskFet" pitchFamily="2" charset="0"/>
                <a:ea typeface="+mn-ea"/>
                <a:cs typeface="+mn-cs"/>
              </a:rPr>
              <a:t>We know that looking after our colleagues in a culture of trust and respect is essential to the success of Tesco. Where colleagues feel </a:t>
            </a:r>
            <a:r>
              <a:rPr lang="en-US" sz="1000" b="0" i="0" kern="1200" dirty="0" err="1">
                <a:solidFill>
                  <a:schemeClr val="tx1"/>
                </a:solidFill>
                <a:effectLst/>
                <a:latin typeface="Tele-GroteskFet" pitchFamily="2" charset="0"/>
                <a:ea typeface="+mn-ea"/>
                <a:cs typeface="+mn-cs"/>
              </a:rPr>
              <a:t>recognised</a:t>
            </a:r>
            <a:r>
              <a:rPr lang="en-US" sz="1000" b="0" i="0" kern="1200" dirty="0">
                <a:solidFill>
                  <a:schemeClr val="tx1"/>
                </a:solidFill>
                <a:effectLst/>
                <a:latin typeface="Tele-GroteskFet" pitchFamily="2" charset="0"/>
                <a:ea typeface="+mn-ea"/>
                <a:cs typeface="+mn-cs"/>
              </a:rPr>
              <a:t> and rewarded for the work they do together, where they have the opportunity to get on and where they are supported in their development as they move through their careers in the business – they in turn try their hardest for customers.</a:t>
            </a:r>
          </a:p>
          <a:p>
            <a:r>
              <a:rPr lang="en-US" sz="1000" b="0" i="0" kern="1200" dirty="0">
                <a:solidFill>
                  <a:schemeClr val="tx1"/>
                </a:solidFill>
                <a:effectLst/>
                <a:latin typeface="Tele-GroteskFet" pitchFamily="2" charset="0"/>
                <a:ea typeface="+mn-ea"/>
                <a:cs typeface="+mn-cs"/>
              </a:rPr>
              <a:t> </a:t>
            </a:r>
          </a:p>
          <a:p>
            <a:r>
              <a:rPr lang="en-US" sz="1000" b="0" i="0" kern="1200" dirty="0">
                <a:solidFill>
                  <a:schemeClr val="tx1"/>
                </a:solidFill>
                <a:effectLst/>
                <a:latin typeface="Tele-GroteskFet" pitchFamily="2" charset="0"/>
                <a:ea typeface="+mn-ea"/>
                <a:cs typeface="+mn-cs"/>
              </a:rPr>
              <a:t>Every little help makes a big difference</a:t>
            </a:r>
          </a:p>
          <a:p>
            <a:r>
              <a:rPr lang="en-US" sz="1000" b="0" i="0" kern="1200" dirty="0">
                <a:solidFill>
                  <a:schemeClr val="tx1"/>
                </a:solidFill>
                <a:effectLst/>
                <a:latin typeface="Tele-GroteskFet" pitchFamily="2" charset="0"/>
                <a:ea typeface="+mn-ea"/>
                <a:cs typeface="+mn-cs"/>
              </a:rPr>
              <a:t>Helping to reduce food waste globally and ensuring surplus food goes to those in need</a:t>
            </a:r>
          </a:p>
          <a:p>
            <a:r>
              <a:rPr lang="en-US" sz="1000" b="0" i="0" kern="1200" dirty="0">
                <a:solidFill>
                  <a:schemeClr val="tx1"/>
                </a:solidFill>
                <a:effectLst/>
                <a:latin typeface="Tele-GroteskFet" pitchFamily="2" charset="0"/>
                <a:ea typeface="+mn-ea"/>
                <a:cs typeface="+mn-cs"/>
              </a:rPr>
              <a:t>Making it easier to live more healthily</a:t>
            </a:r>
          </a:p>
          <a:p>
            <a:r>
              <a:rPr lang="en-US" sz="1000" b="0" i="0" kern="1200" dirty="0">
                <a:solidFill>
                  <a:schemeClr val="tx1"/>
                </a:solidFill>
                <a:effectLst/>
                <a:latin typeface="Tele-GroteskFet" pitchFamily="2" charset="0"/>
                <a:ea typeface="+mn-ea"/>
                <a:cs typeface="+mn-cs"/>
              </a:rPr>
              <a:t>Sourcing great quality, affordable and sustainable products</a:t>
            </a:r>
          </a:p>
          <a:p>
            <a:r>
              <a:rPr lang="en-US" sz="1000" b="0" i="0" kern="1200" dirty="0">
                <a:solidFill>
                  <a:schemeClr val="tx1"/>
                </a:solidFill>
                <a:effectLst/>
                <a:latin typeface="Tele-GroteskFet" pitchFamily="2" charset="0"/>
                <a:ea typeface="+mn-ea"/>
                <a:cs typeface="+mn-cs"/>
              </a:rPr>
              <a:t>Making a positive contribution to the communities where we operate.</a:t>
            </a:r>
          </a:p>
          <a:p>
            <a:r>
              <a:rPr lang="en-US" sz="1000" b="0" i="0" kern="1200" dirty="0">
                <a:solidFill>
                  <a:schemeClr val="tx1"/>
                </a:solidFill>
                <a:effectLst/>
                <a:latin typeface="Tele-GroteskFet" pitchFamily="2" charset="0"/>
                <a:ea typeface="+mn-ea"/>
                <a:cs typeface="+mn-cs"/>
              </a:rPr>
              <a:t>Every little help makes a big difference – it’s the value we live by to ensure we serve our customers, colleagues and their communities a little better every day. It really captures how, when we add up all the small things we do, Tesco can make a big difference to the issues customers, colleagues, communities and wider society care about.</a:t>
            </a:r>
          </a:p>
          <a:p>
            <a:r>
              <a:rPr lang="en-US" sz="1000" b="0" i="0" kern="1200" dirty="0">
                <a:solidFill>
                  <a:schemeClr val="tx1"/>
                </a:solidFill>
                <a:effectLst/>
                <a:latin typeface="Tele-GroteskFet" pitchFamily="2" charset="0"/>
                <a:ea typeface="+mn-ea"/>
                <a:cs typeface="+mn-cs"/>
              </a:rPr>
              <a:t>It covers the little things we do every day as well as linking these things together to contribute to the bigger global initiatives in which we are involved. It helps us take the right actions to restore trust and transparency in our business.</a:t>
            </a:r>
          </a:p>
          <a:p>
            <a:r>
              <a:rPr lang="en-US" sz="1000" b="0" i="0" kern="1200" dirty="0">
                <a:solidFill>
                  <a:schemeClr val="tx1"/>
                </a:solidFill>
                <a:effectLst/>
                <a:latin typeface="Tele-GroteskFet" pitchFamily="2" charset="0"/>
                <a:ea typeface="+mn-ea"/>
                <a:cs typeface="+mn-cs"/>
              </a:rPr>
              <a:t>Since we first introduced our Tesco Values more than a decade ago, they have become a vital part of our culture – and an essential underpinning of our growth and success. They ensure that every person at Tesco understands what is important – about how we work together as a team and how customers are at the </a:t>
            </a:r>
            <a:r>
              <a:rPr lang="en-US" sz="1000" b="0" i="0" kern="1200" dirty="0" err="1">
                <a:solidFill>
                  <a:schemeClr val="tx1"/>
                </a:solidFill>
                <a:effectLst/>
                <a:latin typeface="Tele-GroteskFet" pitchFamily="2" charset="0"/>
                <a:ea typeface="+mn-ea"/>
                <a:cs typeface="+mn-cs"/>
              </a:rPr>
              <a:t>centre</a:t>
            </a:r>
            <a:r>
              <a:rPr lang="en-US" sz="1000" b="0" i="0" kern="1200" dirty="0">
                <a:solidFill>
                  <a:schemeClr val="tx1"/>
                </a:solidFill>
                <a:effectLst/>
                <a:latin typeface="Tele-GroteskFet" pitchFamily="2" charset="0"/>
                <a:ea typeface="+mn-ea"/>
                <a:cs typeface="+mn-cs"/>
              </a:rPr>
              <a:t> of what we do. They are universal values, which have helped guide our people as Tesco has grown into new markets and new countries.</a:t>
            </a:r>
          </a:p>
          <a:p>
            <a:r>
              <a:rPr lang="en-US" sz="1000" b="0" i="0" kern="1200" dirty="0">
                <a:solidFill>
                  <a:schemeClr val="tx1"/>
                </a:solidFill>
                <a:effectLst/>
                <a:latin typeface="Tele-GroteskFet" pitchFamily="2" charset="0"/>
                <a:ea typeface="+mn-ea"/>
                <a:cs typeface="+mn-cs"/>
              </a:rPr>
              <a:t>Share</a:t>
            </a:r>
          </a:p>
          <a:p>
            <a:endParaRPr lang="en-US" sz="1000" b="0" i="0" kern="1200" dirty="0">
              <a:solidFill>
                <a:schemeClr val="tx1"/>
              </a:solidFill>
              <a:effectLst/>
              <a:latin typeface="Tele-GroteskFet" pitchFamily="2" charset="0"/>
              <a:ea typeface="+mn-ea"/>
              <a:cs typeface="+mn-cs"/>
            </a:endParaRPr>
          </a:p>
          <a:p>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13</a:t>
            </a:fld>
            <a:endParaRPr lang="en-US" dirty="0"/>
          </a:p>
        </p:txBody>
      </p:sp>
    </p:spTree>
    <p:extLst>
      <p:ext uri="{BB962C8B-B14F-4D97-AF65-F5344CB8AC3E}">
        <p14:creationId xmlns:p14="http://schemas.microsoft.com/office/powerpoint/2010/main" val="19315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Magyar</a:t>
            </a:r>
          </a:p>
          <a:p>
            <a:r>
              <a:rPr lang="hu-HU" dirty="0"/>
              <a:t>Német</a:t>
            </a:r>
          </a:p>
          <a:p>
            <a:r>
              <a:rPr lang="hu-HU" dirty="0"/>
              <a:t>UK</a:t>
            </a:r>
          </a:p>
          <a:p>
            <a:r>
              <a:rPr lang="hu-HU" dirty="0"/>
              <a:t>Holland</a:t>
            </a:r>
          </a:p>
          <a:p>
            <a:r>
              <a:rPr lang="hu-HU" dirty="0"/>
              <a:t>Spanyol/Latin</a:t>
            </a:r>
            <a:r>
              <a:rPr lang="hu-HU" baseline="0" dirty="0"/>
              <a:t> Amerika</a:t>
            </a:r>
          </a:p>
          <a:p>
            <a:r>
              <a:rPr lang="hu-HU" baseline="0" dirty="0"/>
              <a:t>Ázsia, India</a:t>
            </a:r>
          </a:p>
          <a:p>
            <a:r>
              <a:rPr lang="hu-HU" baseline="0" dirty="0"/>
              <a:t>Ausztrália</a:t>
            </a:r>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14</a:t>
            </a:fld>
            <a:endParaRPr lang="en-US" dirty="0"/>
          </a:p>
        </p:txBody>
      </p:sp>
    </p:spTree>
    <p:extLst>
      <p:ext uri="{BB962C8B-B14F-4D97-AF65-F5344CB8AC3E}">
        <p14:creationId xmlns:p14="http://schemas.microsoft.com/office/powerpoint/2010/main" val="29927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a:xfrm>
            <a:off x="4806000" y="8640000"/>
            <a:ext cx="1101600" cy="280800"/>
          </a:xfrm>
          <a:prstGeom prst="rect">
            <a:avLst/>
          </a:prstGeom>
        </p:spPr>
        <p:txBody>
          <a:bodyPr/>
          <a:lstStyle/>
          <a:p>
            <a:fld id="{7A57E3DB-ECDD-4E45-9B92-2E95FB003BCD}" type="datetimeFigureOut">
              <a:rPr lang="en-US" smtClean="0">
                <a:solidFill>
                  <a:prstClr val="black"/>
                </a:solidFill>
              </a:rPr>
              <a:pPr/>
              <a:t>11/17/18</a:t>
            </a:fld>
            <a:endParaRPr lang="en-US" dirty="0">
              <a:solidFill>
                <a:prstClr val="black"/>
              </a:solidFill>
            </a:endParaRPr>
          </a:p>
        </p:txBody>
      </p:sp>
      <p:sp>
        <p:nvSpPr>
          <p:cNvPr id="647170" name="Rectangle 2"/>
          <p:cNvSpPr>
            <a:spLocks noGrp="1" noRot="1" noChangeAspect="1" noTextEdit="1"/>
          </p:cNvSpPr>
          <p:nvPr>
            <p:ph type="sldImg"/>
          </p:nvPr>
        </p:nvSpPr>
        <p:spPr>
          <a:xfrm>
            <a:off x="1149350" y="687388"/>
            <a:ext cx="4570413" cy="3427412"/>
          </a:xfrm>
          <a:noFill/>
          <a:ln>
            <a:miter lim="800000"/>
            <a:headEnd/>
            <a:tailEnd/>
          </a:ln>
        </p:spPr>
      </p:sp>
      <p:sp>
        <p:nvSpPr>
          <p:cNvPr id="647171" name="Rectangle 3"/>
          <p:cNvSpPr>
            <a:spLocks noGrp="1"/>
          </p:cNvSpPr>
          <p:nvPr>
            <p:ph type="body" idx="1"/>
          </p:nvPr>
        </p:nvSpPr>
        <p:spPr>
          <a:xfrm>
            <a:off x="915525" y="4341521"/>
            <a:ext cx="5026951" cy="4114587"/>
          </a:xfrm>
          <a:noFill/>
        </p:spPr>
        <p:txBody>
          <a:bodyPr/>
          <a:lstStyle/>
          <a:p>
            <a:endParaRPr lang="en-US" dirty="0"/>
          </a:p>
        </p:txBody>
      </p:sp>
    </p:spTree>
    <p:extLst>
      <p:ext uri="{BB962C8B-B14F-4D97-AF65-F5344CB8AC3E}">
        <p14:creationId xmlns:p14="http://schemas.microsoft.com/office/powerpoint/2010/main" val="238546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 Id="rId6" Type="http://schemas.openxmlformats.org/officeDocument/2006/relationships/image" Target="../media/image3.emf"/><Relationship Id="rId7"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1.bin"/><Relationship Id="rId5" Type="http://schemas.openxmlformats.org/officeDocument/2006/relationships/image" Target="../media/image1.emf"/><Relationship Id="rId6" Type="http://schemas.openxmlformats.org/officeDocument/2006/relationships/image" Target="../media/image13.jpeg"/><Relationship Id="rId7" Type="http://schemas.openxmlformats.org/officeDocument/2006/relationships/image" Target="../media/image3.emf"/><Relationship Id="rId1" Type="http://schemas.openxmlformats.org/officeDocument/2006/relationships/vmlDrawing" Target="../drawings/vmlDrawing11.vml"/><Relationship Id="rId2" Type="http://schemas.openxmlformats.org/officeDocument/2006/relationships/tags" Target="../tags/tag1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2.bin"/><Relationship Id="rId5" Type="http://schemas.openxmlformats.org/officeDocument/2006/relationships/image" Target="../media/image1.emf"/><Relationship Id="rId6" Type="http://schemas.openxmlformats.org/officeDocument/2006/relationships/image" Target="../media/image14.jpeg"/><Relationship Id="rId7" Type="http://schemas.openxmlformats.org/officeDocument/2006/relationships/image" Target="../media/image3.emf"/><Relationship Id="rId1" Type="http://schemas.openxmlformats.org/officeDocument/2006/relationships/vmlDrawing" Target="../drawings/vmlDrawing12.vml"/><Relationship Id="rId2"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3.bin"/><Relationship Id="rId5" Type="http://schemas.openxmlformats.org/officeDocument/2006/relationships/image" Target="../media/image15.emf"/><Relationship Id="rId6" Type="http://schemas.openxmlformats.org/officeDocument/2006/relationships/image" Target="../media/image16.jpeg"/><Relationship Id="rId7" Type="http://schemas.openxmlformats.org/officeDocument/2006/relationships/image" Target="../media/image3.emf"/><Relationship Id="rId1" Type="http://schemas.openxmlformats.org/officeDocument/2006/relationships/vmlDrawing" Target="../drawings/vmlDrawing13.vml"/><Relationship Id="rId2"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4.bin"/><Relationship Id="rId5" Type="http://schemas.openxmlformats.org/officeDocument/2006/relationships/image" Target="../media/image1.emf"/><Relationship Id="rId1" Type="http://schemas.openxmlformats.org/officeDocument/2006/relationships/vmlDrawing" Target="../drawings/vmlDrawing14.vml"/><Relationship Id="rId2"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5.bin"/><Relationship Id="rId5" Type="http://schemas.openxmlformats.org/officeDocument/2006/relationships/image" Target="../media/image5.emf"/><Relationship Id="rId1" Type="http://schemas.openxmlformats.org/officeDocument/2006/relationships/vmlDrawing" Target="../drawings/vmlDrawing15.vml"/><Relationship Id="rId2"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6.bin"/><Relationship Id="rId5" Type="http://schemas.openxmlformats.org/officeDocument/2006/relationships/image" Target="../media/image5.emf"/><Relationship Id="rId1" Type="http://schemas.openxmlformats.org/officeDocument/2006/relationships/vmlDrawing" Target="../drawings/vmlDrawing16.vml"/><Relationship Id="rId2"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7.bin"/><Relationship Id="rId5" Type="http://schemas.openxmlformats.org/officeDocument/2006/relationships/image" Target="../media/image1.emf"/><Relationship Id="rId1" Type="http://schemas.openxmlformats.org/officeDocument/2006/relationships/vmlDrawing" Target="../drawings/vmlDrawing17.vml"/><Relationship Id="rId2" Type="http://schemas.openxmlformats.org/officeDocument/2006/relationships/tags" Target="../tags/tag2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8.bin"/><Relationship Id="rId5" Type="http://schemas.openxmlformats.org/officeDocument/2006/relationships/image" Target="../media/image1.emf"/><Relationship Id="rId1" Type="http://schemas.openxmlformats.org/officeDocument/2006/relationships/vmlDrawing" Target="../drawings/vmlDrawing18.vml"/><Relationship Id="rId2"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9.bin"/><Relationship Id="rId5" Type="http://schemas.openxmlformats.org/officeDocument/2006/relationships/image" Target="../media/image5.emf"/><Relationship Id="rId1" Type="http://schemas.openxmlformats.org/officeDocument/2006/relationships/vmlDrawing" Target="../drawings/vmlDrawing19.vml"/><Relationship Id="rId2" Type="http://schemas.openxmlformats.org/officeDocument/2006/relationships/tags" Target="../tags/tag2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0.bin"/><Relationship Id="rId5" Type="http://schemas.openxmlformats.org/officeDocument/2006/relationships/image" Target="../media/image5.emf"/><Relationship Id="rId1" Type="http://schemas.openxmlformats.org/officeDocument/2006/relationships/vmlDrawing" Target="../drawings/vmlDrawing20.vml"/><Relationship Id="rId2"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5.emf"/><Relationship Id="rId6" Type="http://schemas.openxmlformats.org/officeDocument/2006/relationships/image" Target="../media/image3.emf"/><Relationship Id="rId7" Type="http://schemas.openxmlformats.org/officeDocument/2006/relationships/image" Target="../media/image2.emf"/><Relationship Id="rId1" Type="http://schemas.openxmlformats.org/officeDocument/2006/relationships/vmlDrawing" Target="../drawings/vmlDrawing3.vml"/><Relationship Id="rId2"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1.bin"/><Relationship Id="rId5" Type="http://schemas.openxmlformats.org/officeDocument/2006/relationships/image" Target="../media/image5.emf"/><Relationship Id="rId1" Type="http://schemas.openxmlformats.org/officeDocument/2006/relationships/vmlDrawing" Target="../drawings/vmlDrawing21.vml"/><Relationship Id="rId2" Type="http://schemas.openxmlformats.org/officeDocument/2006/relationships/tags" Target="../tags/tag2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2.bin"/><Relationship Id="rId5" Type="http://schemas.openxmlformats.org/officeDocument/2006/relationships/image" Target="../media/image5.emf"/><Relationship Id="rId1" Type="http://schemas.openxmlformats.org/officeDocument/2006/relationships/vmlDrawing" Target="../drawings/vmlDrawing22.vml"/><Relationship Id="rId2" Type="http://schemas.openxmlformats.org/officeDocument/2006/relationships/tags" Target="../tags/tag2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3.bin"/><Relationship Id="rId5" Type="http://schemas.openxmlformats.org/officeDocument/2006/relationships/image" Target="../media/image15.emf"/><Relationship Id="rId1" Type="http://schemas.openxmlformats.org/officeDocument/2006/relationships/vmlDrawing" Target="../drawings/vmlDrawing23.vml"/><Relationship Id="rId2" Type="http://schemas.openxmlformats.org/officeDocument/2006/relationships/tags" Target="../tags/tag2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4.bin"/><Relationship Id="rId5" Type="http://schemas.openxmlformats.org/officeDocument/2006/relationships/image" Target="../media/image15.emf"/><Relationship Id="rId1" Type="http://schemas.openxmlformats.org/officeDocument/2006/relationships/vmlDrawing" Target="../drawings/vmlDrawing24.vml"/><Relationship Id="rId2" Type="http://schemas.openxmlformats.org/officeDocument/2006/relationships/tags" Target="../tags/tag28.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5.bin"/><Relationship Id="rId5" Type="http://schemas.openxmlformats.org/officeDocument/2006/relationships/image" Target="../media/image15.emf"/><Relationship Id="rId1" Type="http://schemas.openxmlformats.org/officeDocument/2006/relationships/vmlDrawing" Target="../drawings/vmlDrawing25.vml"/><Relationship Id="rId2"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slideMaster" Target="../slideMasters/slideMaster1.xml"/><Relationship Id="rId7" Type="http://schemas.openxmlformats.org/officeDocument/2006/relationships/oleObject" Target="../embeddings/oleObject4.bin"/><Relationship Id="rId8" Type="http://schemas.openxmlformats.org/officeDocument/2006/relationships/image" Target="../media/image5.emf"/><Relationship Id="rId9" Type="http://schemas.openxmlformats.org/officeDocument/2006/relationships/image" Target="../media/image6.jpeg"/><Relationship Id="rId10" Type="http://schemas.openxmlformats.org/officeDocument/2006/relationships/image" Target="../media/image3.emf"/><Relationship Id="rId11"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5.bin"/><Relationship Id="rId5" Type="http://schemas.openxmlformats.org/officeDocument/2006/relationships/image" Target="../media/image5.emf"/><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3.emf"/><Relationship Id="rId9" Type="http://schemas.openxmlformats.org/officeDocument/2006/relationships/image" Target="../media/image2.emf"/><Relationship Id="rId1" Type="http://schemas.openxmlformats.org/officeDocument/2006/relationships/vmlDrawing" Target="../drawings/vmlDrawing5.vml"/><Relationship Id="rId2"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6.bin"/><Relationship Id="rId5" Type="http://schemas.openxmlformats.org/officeDocument/2006/relationships/image" Target="../media/image1.emf"/><Relationship Id="rId6" Type="http://schemas.openxmlformats.org/officeDocument/2006/relationships/image" Target="../media/image3.emf"/><Relationship Id="rId1" Type="http://schemas.openxmlformats.org/officeDocument/2006/relationships/vmlDrawing" Target="../drawings/vmlDrawing6.vml"/><Relationship Id="rId2"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7.bin"/><Relationship Id="rId5" Type="http://schemas.openxmlformats.org/officeDocument/2006/relationships/image" Target="../media/image1.emf"/><Relationship Id="rId6" Type="http://schemas.openxmlformats.org/officeDocument/2006/relationships/image" Target="../media/image9.jpeg"/><Relationship Id="rId7" Type="http://schemas.openxmlformats.org/officeDocument/2006/relationships/image" Target="../media/image3.emf"/><Relationship Id="rId1" Type="http://schemas.openxmlformats.org/officeDocument/2006/relationships/vmlDrawing" Target="../drawings/vmlDrawing7.vml"/><Relationship Id="rId2"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8.bin"/><Relationship Id="rId5" Type="http://schemas.openxmlformats.org/officeDocument/2006/relationships/image" Target="../media/image1.emf"/><Relationship Id="rId6" Type="http://schemas.openxmlformats.org/officeDocument/2006/relationships/image" Target="../media/image10.jpeg"/><Relationship Id="rId7" Type="http://schemas.openxmlformats.org/officeDocument/2006/relationships/image" Target="../media/image3.emf"/><Relationship Id="rId1" Type="http://schemas.openxmlformats.org/officeDocument/2006/relationships/vmlDrawing" Target="../drawings/vmlDrawing8.vml"/><Relationship Id="rId2"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9.bin"/><Relationship Id="rId5" Type="http://schemas.openxmlformats.org/officeDocument/2006/relationships/image" Target="../media/image1.emf"/><Relationship Id="rId6" Type="http://schemas.openxmlformats.org/officeDocument/2006/relationships/image" Target="../media/image11.jpeg"/><Relationship Id="rId7" Type="http://schemas.openxmlformats.org/officeDocument/2006/relationships/image" Target="../media/image3.emf"/><Relationship Id="rId1" Type="http://schemas.openxmlformats.org/officeDocument/2006/relationships/vmlDrawing" Target="../drawings/vmlDrawing9.vml"/><Relationship Id="rId2"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0.bin"/><Relationship Id="rId5" Type="http://schemas.openxmlformats.org/officeDocument/2006/relationships/image" Target="../media/image1.emf"/><Relationship Id="rId6" Type="http://schemas.openxmlformats.org/officeDocument/2006/relationships/image" Target="../media/image12.jpeg"/><Relationship Id="rId7" Type="http://schemas.openxmlformats.org/officeDocument/2006/relationships/image" Target="../media/image3.emf"/><Relationship Id="rId1" Type="http://schemas.openxmlformats.org/officeDocument/2006/relationships/vmlDrawing" Target="../drawings/vmlDrawing10.vml"/><Relationship Id="rId2"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magenta">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084115896"/>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26900" name="think-cell Slide" r:id="rId4" imgW="360" imgH="360" progId="TCLayout.ActiveDocument.1">
                  <p:embed/>
                </p:oleObj>
              </mc:Choice>
              <mc:Fallback>
                <p:oleObj name="think-cell Slide" r:id="rId4" imgW="360" imgH="360" progId="TCLayout.ActiveDocument.1">
                  <p:embed/>
                  <p:pic>
                    <p:nvPicPr>
                      <p:cNvPr id="0" name="Picture 1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78" name="Picture 22" hidden="1"/>
          <p:cNvPicPr>
            <a:picLocks noChangeAspect="1" noChangeArrowheads="1"/>
          </p:cNvPicPr>
          <p:nvPr/>
        </p:nvPicPr>
        <p:blipFill>
          <a:blip r:embed="rId6"/>
          <a:srcRect/>
          <a:stretch>
            <a:fillRect/>
          </a:stretch>
        </p:blipFill>
        <p:spPr bwMode="black">
          <a:xfrm>
            <a:off x="1390" y="1855"/>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black">
          <a:xfrm>
            <a:off x="360000" y="1512000"/>
            <a:ext cx="9366613" cy="2558661"/>
          </a:xfrm>
        </p:spPr>
        <p:txBody>
          <a:bodyPr/>
          <a:lstStyle>
            <a:lvl1pPr>
              <a:defRPr sz="4800" baseline="0" smtClean="0">
                <a:solidFill>
                  <a:schemeClr val="bg1"/>
                </a:solidFill>
                <a:latin typeface="TeleGrotesk Headline Ultra" pitchFamily="2" charset="0"/>
              </a:defRPr>
            </a:lvl1pPr>
          </a:lstStyle>
          <a:p>
            <a:r>
              <a:rPr lang="en-US" dirty="0" err="1"/>
              <a:t>Telegrotesk</a:t>
            </a:r>
            <a:r>
              <a:rPr lang="en-US" dirty="0"/>
              <a:t> Headline (Ultra)</a:t>
            </a:r>
            <a:br>
              <a:rPr lang="en-US" dirty="0"/>
            </a:br>
            <a:r>
              <a:rPr lang="en-US" sz="4800" dirty="0">
                <a:latin typeface="TeleGrotesk Headline" pitchFamily="2" charset="0"/>
              </a:rPr>
              <a:t>Maximum of 3 lines</a:t>
            </a:r>
            <a:br>
              <a:rPr lang="en-US" sz="4800" dirty="0">
                <a:latin typeface="TeleGrotesk Headline" pitchFamily="2" charset="0"/>
              </a:rPr>
            </a:br>
            <a:r>
              <a:rPr lang="en-US" sz="4800" dirty="0">
                <a:latin typeface="TeleGrotesk Headline" pitchFamily="2" charset="0"/>
              </a:rPr>
              <a:t>40 (48) 66 PT</a:t>
            </a:r>
            <a:endParaRPr lang="en-US" dirty="0"/>
          </a:p>
        </p:txBody>
      </p:sp>
      <p:sp>
        <p:nvSpPr>
          <p:cNvPr id="45059" name="Textplatzhalter 2"/>
          <p:cNvSpPr>
            <a:spLocks noGrp="1"/>
          </p:cNvSpPr>
          <p:nvPr>
            <p:ph type="subTitle" idx="1" hasCustomPrompt="1"/>
          </p:nvPr>
        </p:nvSpPr>
        <p:spPr bwMode="black">
          <a:xfrm>
            <a:off x="361950" y="4505418"/>
            <a:ext cx="9364663" cy="384080"/>
          </a:xfrm>
        </p:spPr>
        <p:txBody>
          <a:bodyPr wrap="square">
            <a:spAutoFit/>
          </a:bodyPr>
          <a:lstStyle>
            <a:lvl1pPr marL="0" marR="0" indent="0" algn="l" defTabSz="576226" rtl="0" eaLnBrk="1" fontAlgn="base" latinLnBrk="0" hangingPunct="1">
              <a:lnSpc>
                <a:spcPct val="104000"/>
              </a:lnSpc>
              <a:spcBef>
                <a:spcPts val="0"/>
              </a:spcBef>
              <a:spcAft>
                <a:spcPct val="0"/>
              </a:spcAft>
              <a:buClr>
                <a:schemeClr val="tx2"/>
              </a:buClr>
              <a:buSzTx/>
              <a:buFont typeface="Wingdings" pitchFamily="2" charset="2"/>
              <a:buNone/>
              <a:tabLst/>
              <a:defRPr sz="2400" baseline="0" smtClean="0">
                <a:solidFill>
                  <a:schemeClr val="bg1"/>
                </a:solidFill>
                <a:latin typeface="Tele-GroteskNor" pitchFamily="2" charset="0"/>
              </a:defRPr>
            </a:lvl1pPr>
          </a:lstStyle>
          <a:p>
            <a:r>
              <a:rPr lang="en-US"/>
              <a:t>Sub-heading: TeleGrotesk Normal, 24 pt</a:t>
            </a:r>
            <a:endParaRPr lang="en-US" dirty="0"/>
          </a:p>
        </p:txBody>
      </p:sp>
      <p:pic>
        <p:nvPicPr>
          <p:cNvPr id="7" name="Picture 22" hidden="1"/>
          <p:cNvPicPr>
            <a:picLocks noChangeAspect="1" noChangeArrowheads="1"/>
          </p:cNvPicPr>
          <p:nvPr/>
        </p:nvPicPr>
        <p:blipFill>
          <a:blip r:embed="rId6"/>
          <a:srcRect/>
          <a:stretch>
            <a:fillRect/>
          </a:stretch>
        </p:blipFill>
        <p:spPr bwMode="black">
          <a:xfrm>
            <a:off x="1390" y="1855"/>
            <a:ext cx="2778" cy="1852"/>
          </a:xfrm>
          <a:prstGeom prst="rect">
            <a:avLst/>
          </a:prstGeom>
          <a:noFill/>
          <a:ln w="9525">
            <a:noFill/>
            <a:miter lim="800000"/>
            <a:headEnd/>
            <a:tailEnd/>
          </a:ln>
          <a:effectLst/>
        </p:spPr>
      </p:pic>
      <p:pic>
        <p:nvPicPr>
          <p:cNvPr id="10" name="Picture 22" hidden="1"/>
          <p:cNvPicPr>
            <a:picLocks noChangeAspect="1" noChangeArrowheads="1"/>
          </p:cNvPicPr>
          <p:nvPr userDrawn="1"/>
        </p:nvPicPr>
        <p:blipFill>
          <a:blip r:embed="rId6"/>
          <a:srcRect/>
          <a:stretch>
            <a:fillRect/>
          </a:stretch>
        </p:blipFill>
        <p:spPr bwMode="black">
          <a:xfrm>
            <a:off x="1390" y="1855"/>
            <a:ext cx="2778" cy="1852"/>
          </a:xfrm>
          <a:prstGeom prst="rect">
            <a:avLst/>
          </a:prstGeom>
          <a:noFill/>
          <a:ln w="9525">
            <a:noFill/>
            <a:miter lim="800000"/>
            <a:headEnd/>
            <a:tailEnd/>
          </a:ln>
          <a:effectLst/>
        </p:spPr>
      </p:pic>
      <p:pic>
        <p:nvPicPr>
          <p:cNvPr id="32" name="Grafik 31" descr="T_Logo_3c_Slogan_p_INT.emf"/>
          <p:cNvPicPr>
            <a:picLocks noChangeAspect="1"/>
          </p:cNvPicPr>
          <p:nvPr userDrawn="1"/>
        </p:nvPicPr>
        <p:blipFill>
          <a:blip r:embed="rId7" cstate="screen">
            <a:extLst>
              <a:ext uri="{28A0092B-C50C-407E-A947-70E740481C1C}">
                <a14:useLocalDpi xmlns:a14="http://schemas.microsoft.com/office/drawing/2010/main"/>
              </a:ext>
            </a:extLst>
          </a:blip>
          <a:srcRect r="64979"/>
          <a:stretch>
            <a:fillRect/>
          </a:stretch>
        </p:blipFill>
        <p:spPr>
          <a:xfrm>
            <a:off x="360000" y="6678000"/>
            <a:ext cx="1224495" cy="521999"/>
          </a:xfrm>
          <a:prstGeom prst="rect">
            <a:avLst/>
          </a:prstGeom>
        </p:spPr>
      </p:pic>
      <p:pic>
        <p:nvPicPr>
          <p:cNvPr id="33" name="Grafik 32" descr="T_Logo_3c_Slogan_p_INT.emf"/>
          <p:cNvPicPr>
            <a:picLocks noChangeAspect="1"/>
          </p:cNvPicPr>
          <p:nvPr userDrawn="1"/>
        </p:nvPicPr>
        <p:blipFill>
          <a:blip r:embed="rId7" cstate="screen">
            <a:extLst>
              <a:ext uri="{28A0092B-C50C-407E-A947-70E740481C1C}">
                <a14:useLocalDpi xmlns:a14="http://schemas.microsoft.com/office/drawing/2010/main"/>
              </a:ext>
            </a:extLst>
          </a:blip>
          <a:srcRect l="43101"/>
          <a:stretch>
            <a:fillRect/>
          </a:stretch>
        </p:blipFill>
        <p:spPr>
          <a:xfrm>
            <a:off x="7734009" y="6678000"/>
            <a:ext cx="1989432" cy="521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5">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718240067"/>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32955" name="think-cell Slide" r:id="rId4" imgW="360" imgH="360" progId="TCLayout.ActiveDocument.1">
                  <p:embed/>
                </p:oleObj>
              </mc:Choice>
              <mc:Fallback>
                <p:oleObj name="think-cell Slide" r:id="rId4" imgW="360" imgH="360" progId="TCLayout.ActiveDocument.1">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hidden">
          <a:xfrm>
            <a:off x="1936" y="140"/>
            <a:ext cx="10076750" cy="7559619"/>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a:t>TeleGrotesk HEADLINE </a:t>
            </a: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71180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6">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744959555"/>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33979" name="think-cell Slide" r:id="rId4" imgW="360" imgH="360" progId="TCLayout.ActiveDocument.1">
                  <p:embed/>
                </p:oleObj>
              </mc:Choice>
              <mc:Fallback>
                <p:oleObj name="think-cell Slide" r:id="rId4" imgW="360" imgH="360" progId="TCLayout.ActiveDocument.1">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hidden">
          <a:xfrm>
            <a:off x="1937" y="140"/>
            <a:ext cx="10076748" cy="7559618"/>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a:t>TeleGrotesk HEADLINE </a:t>
            </a: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024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7">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038852118"/>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08406" name="think-cell Slide" r:id="rId4" imgW="360" imgH="360" progId="TCLayout.ActiveDocument.1">
                  <p:embed/>
                </p:oleObj>
              </mc:Choice>
              <mc:Fallback>
                <p:oleObj name="think-cell Slide" r:id="rId4" imgW="360" imgH="360" progId="TCLayout.ActiveDocument.1">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ußzeilenplatzhalter 12"/>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1" name="Datumsplatzhalter 10"/>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2" name="Foliennummernplatzhalter 11"/>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7" name="Grafik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hidden">
          <a:xfrm>
            <a:off x="1937" y="1"/>
            <a:ext cx="10078941" cy="7561263"/>
          </a:xfrm>
          <a:prstGeom prst="rect">
            <a:avLst/>
          </a:prstGeom>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3960000"/>
            <a:ext cx="9360000" cy="2486908"/>
          </a:xfrm>
        </p:spPr>
        <p:txBody>
          <a:bodyPr anchor="b" anchorCtr="0"/>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a:t>TeleGrotesk HEADLINE </a:t>
            </a: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74448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738824589"/>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9642" name="think-cell Slide" r:id="rId4" imgW="360" imgH="360" progId="TCLayout.ActiveDocument.1">
                  <p:embed/>
                </p:oleObj>
              </mc:Choice>
              <mc:Fallback>
                <p:oleObj name="think-cell Slide" r:id="rId4" imgW="360" imgH="360" progId="TCLayout.ActiveDocument.1">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Bildplatzhalter 2"/>
          <p:cNvSpPr>
            <a:spLocks noGrp="1"/>
          </p:cNvSpPr>
          <p:nvPr>
            <p:ph type="pic" sz="quarter" idx="13"/>
          </p:nvPr>
        </p:nvSpPr>
        <p:spPr>
          <a:xfrm>
            <a:off x="0" y="1"/>
            <a:ext cx="10080625" cy="7561263"/>
          </a:xfrm>
        </p:spPr>
        <p:txBody>
          <a:bodyPr/>
          <a:lstStyle/>
          <a:p>
            <a:endParaRPr lang="de-DE" dirty="0"/>
          </a:p>
        </p:txBody>
      </p:sp>
      <p:sp>
        <p:nvSpPr>
          <p:cNvPr id="14" name="Datumsplatzhalter 13"/>
          <p:cNvSpPr>
            <a:spLocks noGrp="1"/>
          </p:cNvSpPr>
          <p:nvPr>
            <p:ph type="dt" sz="half" idx="14"/>
          </p:nvPr>
        </p:nvSpPr>
        <p:spPr/>
        <p:txBody>
          <a:bodyPr/>
          <a:lstStyle/>
          <a:p>
            <a:pPr fontAlgn="base">
              <a:spcAft>
                <a:spcPct val="0"/>
              </a:spcAft>
            </a:pPr>
            <a:r>
              <a:rPr lang="en-US"/>
              <a:t>dd.mm.yyyy</a:t>
            </a:r>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27117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lef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748214540"/>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8619" name="think-cell Slide" r:id="rId4" imgW="360" imgH="360" progId="TCLayout.ActiveDocument.1">
                  <p:embed/>
                </p:oleObj>
              </mc:Choice>
              <mc:Fallback>
                <p:oleObj name="think-cell Slide" r:id="rId4" imgW="360" imgH="360" progId="TCLayout.ActiveDocument.1">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88000"/>
            <a:ext cx="4607288" cy="942286"/>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360000" y="1620000"/>
            <a:ext cx="4608000" cy="4896000"/>
          </a:xfrm>
        </p:spPr>
        <p:txBody>
          <a:bodyPr anchor="ctr"/>
          <a:lstStyle>
            <a:lvl1pPr>
              <a:defRPr sz="1800" baseline="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Bildplatzhalter 5"/>
          <p:cNvSpPr>
            <a:spLocks noGrp="1"/>
          </p:cNvSpPr>
          <p:nvPr>
            <p:ph type="pic" sz="quarter" idx="13"/>
          </p:nvPr>
        </p:nvSpPr>
        <p:spPr>
          <a:xfrm>
            <a:off x="5112000" y="1"/>
            <a:ext cx="4968000" cy="7561263"/>
          </a:xfrm>
        </p:spPr>
        <p:txBody>
          <a:bodyPr/>
          <a:lstStyle/>
          <a:p>
            <a:endParaRPr lang="de-DE"/>
          </a:p>
        </p:txBody>
      </p:sp>
      <p:sp>
        <p:nvSpPr>
          <p:cNvPr id="17" name="Datumsplatzhalter 16"/>
          <p:cNvSpPr>
            <a:spLocks noGrp="1"/>
          </p:cNvSpPr>
          <p:nvPr>
            <p:ph type="dt" sz="half" idx="14"/>
          </p:nvPr>
        </p:nvSpPr>
        <p:spPr/>
        <p:txBody>
          <a:bodyPr/>
          <a:lstStyle/>
          <a:p>
            <a:pPr fontAlgn="base">
              <a:spcAft>
                <a:spcPct val="0"/>
              </a:spcAft>
            </a:pPr>
            <a:r>
              <a:rPr lang="en-US"/>
              <a:t>dd.mm.yyyy</a:t>
            </a:r>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151968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 righ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7594423"/>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40116" name="think-cell Slide" r:id="rId4" imgW="360" imgH="360" progId="TCLayout.ActiveDocument.1">
                  <p:embed/>
                </p:oleObj>
              </mc:Choice>
              <mc:Fallback>
                <p:oleObj name="think-cell Slide" r:id="rId4" imgW="360" imgH="360" progId="TCLayout.ActiveDocument.1">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5112000" y="288000"/>
            <a:ext cx="4610100" cy="942286"/>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5112000" y="1620000"/>
            <a:ext cx="4608000" cy="4896000"/>
          </a:xfrm>
        </p:spPr>
        <p:txBody>
          <a:bodyPr anchor="ct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Bildplatzhalter 5"/>
          <p:cNvSpPr>
            <a:spLocks noGrp="1"/>
          </p:cNvSpPr>
          <p:nvPr>
            <p:ph type="pic" sz="quarter" idx="13"/>
          </p:nvPr>
        </p:nvSpPr>
        <p:spPr>
          <a:xfrm>
            <a:off x="0" y="1"/>
            <a:ext cx="4968000" cy="7561263"/>
          </a:xfrm>
        </p:spPr>
        <p:txBody>
          <a:bodyPr/>
          <a:lstStyle/>
          <a:p>
            <a:endParaRPr lang="de-DE"/>
          </a:p>
        </p:txBody>
      </p:sp>
      <p:sp>
        <p:nvSpPr>
          <p:cNvPr id="17" name="Datumsplatzhalter 16"/>
          <p:cNvSpPr>
            <a:spLocks noGrp="1"/>
          </p:cNvSpPr>
          <p:nvPr>
            <p:ph type="dt" sz="half" idx="14"/>
          </p:nvPr>
        </p:nvSpPr>
        <p:spPr/>
        <p:txBody>
          <a:bodyPr/>
          <a:lstStyle/>
          <a:p>
            <a:pPr fontAlgn="base">
              <a:spcAft>
                <a:spcPct val="0"/>
              </a:spcAft>
            </a:pPr>
            <a:r>
              <a:rPr lang="en-US"/>
              <a:t>dd.mm.yyyy</a:t>
            </a:r>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342480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41601645"/>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36023" name="think-cell Slide" r:id="rId4" imgW="360" imgH="360" progId="TCLayout.ActiveDocument.1">
                  <p:embed/>
                </p:oleObj>
              </mc:Choice>
              <mc:Fallback>
                <p:oleObj name="think-cell Slide" r:id="rId4" imgW="360" imgH="360" progId="TCLayout.ActiveDocument.1">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atumsplatzhalter 13"/>
          <p:cNvSpPr>
            <a:spLocks noGrp="1"/>
          </p:cNvSpPr>
          <p:nvPr>
            <p:ph type="dt" sz="half" idx="10"/>
          </p:nvPr>
        </p:nvSpPr>
        <p:spPr/>
        <p:txBody>
          <a:bodyPr/>
          <a:lstStyle/>
          <a:p>
            <a:pPr fontAlgn="base">
              <a:spcAft>
                <a:spcPct val="0"/>
              </a:spcAft>
            </a:pPr>
            <a:r>
              <a:rPr lang="en-US"/>
              <a:t>dd.mm.yyyy</a:t>
            </a:r>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a:t>– Strictly confidential, Confidential, Internal–     Author /Presentation Topic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329551808"/>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37049" name="think-cell Slide" r:id="rId4" imgW="360" imgH="360" progId="TCLayout.ActiveDocument.1">
                  <p:embed/>
                </p:oleObj>
              </mc:Choice>
              <mc:Fallback>
                <p:oleObj name="think-cell Slide" r:id="rId4" imgW="360" imgH="360" progId="TCLayout.ActiveDocument.1">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a:t>TeleGrotesk Headline Ultra 28 (32) 40 pt</a:t>
            </a:r>
            <a:endParaRPr lang="en-US" dirty="0"/>
          </a:p>
        </p:txBody>
      </p:sp>
      <p:sp>
        <p:nvSpPr>
          <p:cNvPr id="15" name="Datumsplatzhalter 14"/>
          <p:cNvSpPr>
            <a:spLocks noGrp="1"/>
          </p:cNvSpPr>
          <p:nvPr>
            <p:ph type="dt" sz="half" idx="10"/>
          </p:nvPr>
        </p:nvSpPr>
        <p:spPr/>
        <p:txBody>
          <a:bodyPr/>
          <a:lstStyle/>
          <a:p>
            <a:pPr fontAlgn="base">
              <a:spcAft>
                <a:spcPct val="0"/>
              </a:spcAft>
            </a:pPr>
            <a:r>
              <a:rPr lang="en-US"/>
              <a:t>dd.mm.yyyy</a:t>
            </a:r>
            <a:endParaRPr lang="en-US" dirty="0"/>
          </a:p>
        </p:txBody>
      </p:sp>
      <p:sp>
        <p:nvSpPr>
          <p:cNvPr id="16" name="Foliennummernplatzhalter 15"/>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2"/>
          </p:nvPr>
        </p:nvSpPr>
        <p:spPr/>
        <p:txBody>
          <a:bodyPr/>
          <a:lstStyle/>
          <a:p>
            <a:pPr fontAlgn="base">
              <a:spcAft>
                <a:spcPct val="0"/>
              </a:spcAft>
            </a:pPr>
            <a:r>
              <a:rPr lang="en-US"/>
              <a:t>– Strictly confidential, Confidential, Internal–     Author /Presentation Topic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3167021355"/>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126226" name="think-cell Slide" r:id="rId4" imgW="360" imgH="360" progId="TCLayout.ActiveDocument.1">
                  <p:embed/>
                </p:oleObj>
              </mc:Choice>
              <mc:Fallback>
                <p:oleObj name="think-cell Slide" r:id="rId4" imgW="360" imgH="360" progId="TCLayout.ActiveDocument.1">
                  <p:embed/>
                  <p:pic>
                    <p:nvPicPr>
                      <p:cNvPr id="0" name="Picture 2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4663" cy="588082"/>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idx="1" hasCustomPrompt="1"/>
          </p:nvPr>
        </p:nvSpPr>
        <p:spPr>
          <a:xfrm>
            <a:off x="360000" y="1620000"/>
            <a:ext cx="9360000" cy="4896000"/>
          </a:xfrm>
        </p:spPr>
        <p:txBody>
          <a:bodyPr/>
          <a:lstStyle>
            <a:lvl1pPr>
              <a:defRPr/>
            </a:lvl1pPr>
            <a:lvl2pPr>
              <a:defRPr/>
            </a:lvl2pPr>
            <a:lvl3pPr>
              <a:buClr>
                <a:schemeClr val="tx1"/>
              </a:buClr>
              <a:defRPr/>
            </a:lvl3pPr>
            <a:lvl4pPr>
              <a:buClr>
                <a:schemeClr val="tx1"/>
              </a:buClr>
              <a:defRPr/>
            </a:lvl4pPr>
            <a:lvl5pPr>
              <a:buClr>
                <a:schemeClr val="tx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umsplatzhalter 12"/>
          <p:cNvSpPr>
            <a:spLocks noGrp="1"/>
          </p:cNvSpPr>
          <p:nvPr>
            <p:ph type="dt" sz="half" idx="10"/>
          </p:nvPr>
        </p:nvSpPr>
        <p:spPr/>
        <p:txBody>
          <a:bodyPr/>
          <a:lstStyle/>
          <a:p>
            <a:pPr fontAlgn="base">
              <a:spcAft>
                <a:spcPct val="0"/>
              </a:spcAft>
            </a:pPr>
            <a:r>
              <a:rPr lang="en-US"/>
              <a:t>dd.mm.yyyy</a:t>
            </a:r>
            <a:endParaRPr lang="en-US" dirty="0"/>
          </a:p>
        </p:txBody>
      </p:sp>
      <p:sp>
        <p:nvSpPr>
          <p:cNvPr id="14" name="Foliennummernplatzhalter 13"/>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5" name="Fußzeilenplatzhalter 14"/>
          <p:cNvSpPr>
            <a:spLocks noGrp="1"/>
          </p:cNvSpPr>
          <p:nvPr>
            <p:ph type="ftr" sz="quarter" idx="12"/>
          </p:nvPr>
        </p:nvSpPr>
        <p:spPr/>
        <p:txBody>
          <a:bodyPr/>
          <a:lstStyle/>
          <a:p>
            <a:pPr fontAlgn="base">
              <a:spcAft>
                <a:spcPct val="0"/>
              </a:spcAft>
            </a:pPr>
            <a:r>
              <a:rPr lang="en-US"/>
              <a:t>– Strictly confidential, Confidential, Internal–     Author /Presentation Topic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ext (2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206503710"/>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127250" name="think-cell Slide" r:id="rId4" imgW="360" imgH="360" progId="TCLayout.ActiveDocument.1">
                  <p:embed/>
                </p:oleObj>
              </mc:Choice>
              <mc:Fallback>
                <p:oleObj name="think-cell Slide" r:id="rId4" imgW="360" imgH="360" progId="TCLayout.ActiveDocument.1">
                  <p:embed/>
                  <p:pic>
                    <p:nvPicPr>
                      <p:cNvPr id="0" name="Picture 2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4663" cy="588082"/>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360000" y="1620000"/>
            <a:ext cx="4608000" cy="4896000"/>
          </a:xfrm>
        </p:spPr>
        <p:txBody>
          <a:bodyPr/>
          <a:lstStyle>
            <a:lvl1pPr>
              <a:defRPr sz="1800"/>
            </a:lvl1pPr>
            <a:lvl2pPr>
              <a:defRPr sz="180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hasCustomPrompt="1"/>
          </p:nvPr>
        </p:nvSpPr>
        <p:spPr>
          <a:xfrm>
            <a:off x="5112000" y="1620000"/>
            <a:ext cx="4608000" cy="4896000"/>
          </a:xfrm>
        </p:spPr>
        <p:txBody>
          <a:bodyPr/>
          <a:lstStyle>
            <a:lvl1pPr>
              <a:defRPr sz="1800"/>
            </a:lvl1pPr>
            <a:lvl2pPr>
              <a:defRPr sz="1800"/>
            </a:lvl2pPr>
            <a:lvl3pPr>
              <a:buClr>
                <a:schemeClr val="tx1"/>
              </a:buClr>
              <a:defRPr sz="1800" baseline="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umsplatzhalter 13"/>
          <p:cNvSpPr>
            <a:spLocks noGrp="1"/>
          </p:cNvSpPr>
          <p:nvPr>
            <p:ph type="dt" sz="half" idx="10"/>
          </p:nvPr>
        </p:nvSpPr>
        <p:spPr/>
        <p:txBody>
          <a:bodyPr/>
          <a:lstStyle/>
          <a:p>
            <a:pPr fontAlgn="base">
              <a:spcAft>
                <a:spcPct val="0"/>
              </a:spcAft>
            </a:pPr>
            <a:r>
              <a:rPr lang="en-US"/>
              <a:t>dd.mm.yyyy</a:t>
            </a:r>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a:t>– Strictly confidential, Confidential, Internal–     Author /Presentation Topic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shaded boxe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extLst>
              <p:ext uri="{D42A27DB-BD31-4B8C-83A1-F6EECF244321}">
                <p14:modId xmlns:p14="http://schemas.microsoft.com/office/powerpoint/2010/main" val="2305266245"/>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306432" name="think-cell Slide" r:id="rId4" imgW="360" imgH="360" progId="TCLayout.ActiveDocument.1">
                  <p:embed/>
                </p:oleObj>
              </mc:Choice>
              <mc:Fallback>
                <p:oleObj name="think-cell Slide" r:id="rId4" imgW="360" imgH="360" progId="TCLayout.ActiveDocument.1">
                  <p:embed/>
                  <p:pic>
                    <p:nvPicPr>
                      <p:cNvPr id="0" name="Picture 1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el 3"/>
          <p:cNvSpPr>
            <a:spLocks/>
          </p:cNvSpPr>
          <p:nvPr userDrawn="1"/>
        </p:nvSpPr>
        <p:spPr bwMode="invGray">
          <a:xfrm>
            <a:off x="360000" y="3560510"/>
            <a:ext cx="9359901" cy="2595490"/>
          </a:xfrm>
          <a:prstGeom prst="rect">
            <a:avLst/>
          </a:prstGeom>
          <a:solidFill>
            <a:srgbClr val="E20074">
              <a:alpha val="70000"/>
            </a:srgbClr>
          </a:solidFill>
          <a:ln w="9525">
            <a:noFill/>
            <a:miter lim="800000"/>
            <a:headEnd/>
            <a:tailEnd/>
          </a:ln>
        </p:spPr>
        <p:txBody>
          <a:bodyPr lIns="144000" tIns="72000" rIns="144000" bIns="72000"/>
          <a:lstStyle/>
          <a:p>
            <a:pPr defTabSz="576263" fontAlgn="base">
              <a:lnSpc>
                <a:spcPts val="4000"/>
              </a:lnSpc>
              <a:spcBef>
                <a:spcPct val="0"/>
              </a:spcBef>
              <a:spcAft>
                <a:spcPct val="0"/>
              </a:spcAft>
            </a:pPr>
            <a:endParaRPr lang="en-US" sz="4000" dirty="0">
              <a:solidFill>
                <a:srgbClr val="E20074"/>
              </a:solidFill>
              <a:latin typeface="TeleGrotesk Headline Ultra" pitchFamily="2" charset="0"/>
              <a:cs typeface="Arial Unicode MS" panose="020B0604020202020204" pitchFamily="34" charset="-128"/>
            </a:endParaRPr>
          </a:p>
        </p:txBody>
      </p:sp>
      <p:sp>
        <p:nvSpPr>
          <p:cNvPr id="13" name="Titel 3"/>
          <p:cNvSpPr>
            <a:spLocks/>
          </p:cNvSpPr>
          <p:nvPr userDrawn="1"/>
        </p:nvSpPr>
        <p:spPr bwMode="invGray">
          <a:xfrm>
            <a:off x="360000" y="2269846"/>
            <a:ext cx="9034573" cy="3886154"/>
          </a:xfrm>
          <a:prstGeom prst="rect">
            <a:avLst/>
          </a:prstGeom>
          <a:solidFill>
            <a:srgbClr val="E20074">
              <a:alpha val="70000"/>
            </a:srgbClr>
          </a:solidFill>
          <a:ln w="9525">
            <a:noFill/>
            <a:miter lim="800000"/>
            <a:headEnd/>
            <a:tailEnd/>
          </a:ln>
        </p:spPr>
        <p:txBody>
          <a:bodyPr lIns="144000" tIns="72000" rIns="144000" bIns="72000"/>
          <a:lstStyle/>
          <a:p>
            <a:pPr defTabSz="576263" fontAlgn="base">
              <a:lnSpc>
                <a:spcPts val="4000"/>
              </a:lnSpc>
              <a:spcBef>
                <a:spcPct val="0"/>
              </a:spcBef>
              <a:spcAft>
                <a:spcPct val="0"/>
              </a:spcAft>
            </a:pPr>
            <a:endParaRPr lang="en-US" sz="4000" noProof="0" dirty="0">
              <a:solidFill>
                <a:srgbClr val="E20074"/>
              </a:solidFill>
              <a:latin typeface="TeleGrotesk Headline Ultra" pitchFamily="2" charset="0"/>
              <a:cs typeface="Arial Unicode MS" panose="020B0604020202020204" pitchFamily="34" charset="-128"/>
            </a:endParaRPr>
          </a:p>
        </p:txBody>
      </p:sp>
      <p:pic>
        <p:nvPicPr>
          <p:cNvPr id="45078" name="Picture 22" hidden="1"/>
          <p:cNvPicPr>
            <a:picLocks noChangeAspect="1" noChangeArrowheads="1"/>
          </p:cNvPicPr>
          <p:nvPr userDrawn="1"/>
        </p:nvPicPr>
        <p:blipFill>
          <a:blip r:embed="rId6"/>
          <a:srcRect/>
          <a:stretch>
            <a:fillRect/>
          </a:stretch>
        </p:blipFill>
        <p:spPr bwMode="black">
          <a:xfrm>
            <a:off x="1390" y="1853"/>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ltGray">
          <a:xfrm>
            <a:off x="360000" y="2631232"/>
            <a:ext cx="8697256" cy="3524768"/>
          </a:xfrm>
          <a:solidFill>
            <a:schemeClr val="tx2"/>
          </a:solidFill>
        </p:spPr>
        <p:txBody>
          <a:bodyPr lIns="144000">
            <a:noAutofit/>
          </a:bodyPr>
          <a:lstStyle>
            <a:lvl1pPr>
              <a:defRPr sz="4800" smtClean="0">
                <a:solidFill>
                  <a:schemeClr val="bg1"/>
                </a:solidFill>
                <a:latin typeface="+mj-lt"/>
              </a:defRPr>
            </a:lvl1pPr>
          </a:lstStyle>
          <a:p>
            <a:r>
              <a:rPr lang="en-US" dirty="0" err="1"/>
              <a:t>Telegrotesk</a:t>
            </a:r>
            <a:r>
              <a:rPr lang="en-US" dirty="0"/>
              <a:t> Headline (Ultra)</a:t>
            </a:r>
            <a:br>
              <a:rPr lang="en-US" dirty="0"/>
            </a:br>
            <a:r>
              <a:rPr kumimoji="0" lang="en-US" sz="48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8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br>
            <a:r>
              <a:rPr kumimoji="0" lang="en-US" sz="48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40 (48) 60 pt </a:t>
            </a:r>
            <a:endParaRPr lang="en-US" dirty="0"/>
          </a:p>
        </p:txBody>
      </p:sp>
      <p:sp>
        <p:nvSpPr>
          <p:cNvPr id="45059" name="Textplatzhalter 2"/>
          <p:cNvSpPr>
            <a:spLocks noGrp="1"/>
          </p:cNvSpPr>
          <p:nvPr>
            <p:ph type="subTitle" idx="1" hasCustomPrompt="1"/>
          </p:nvPr>
        </p:nvSpPr>
        <p:spPr bwMode="white">
          <a:xfrm>
            <a:off x="360000" y="5346000"/>
            <a:ext cx="8423751" cy="384080"/>
          </a:xfrm>
        </p:spPr>
        <p:txBody>
          <a:bodyPr wrap="square" lIns="144000">
            <a:spAutoFit/>
          </a:bodyPr>
          <a:lstStyle>
            <a:lvl1pPr>
              <a:spcBef>
                <a:spcPts val="0"/>
              </a:spcBef>
              <a:defRPr sz="2400" smtClean="0">
                <a:solidFill>
                  <a:schemeClr val="bg1"/>
                </a:solidFill>
                <a:latin typeface="Tele-GroteskNor" pitchFamily="2" charset="0"/>
              </a:defRPr>
            </a:lvl1pPr>
          </a:lstStyle>
          <a:p>
            <a:r>
              <a:rPr lang="en-US"/>
              <a:t>Sub-heading: TeleGrotesk Normal, 24 pt</a:t>
            </a:r>
            <a:endParaRPr lang="en-US" dirty="0"/>
          </a:p>
        </p:txBody>
      </p:sp>
      <p:pic>
        <p:nvPicPr>
          <p:cNvPr id="32" name="Grafik 31" descr="T_Logo_3c_Slogan_p_INT.emf"/>
          <p:cNvPicPr>
            <a:picLocks noChangeAspect="1"/>
          </p:cNvPicPr>
          <p:nvPr userDrawn="1"/>
        </p:nvPicPr>
        <p:blipFill>
          <a:blip r:embed="rId7" cstate="screen">
            <a:extLst>
              <a:ext uri="{28A0092B-C50C-407E-A947-70E740481C1C}">
                <a14:useLocalDpi xmlns:a14="http://schemas.microsoft.com/office/drawing/2010/main"/>
              </a:ext>
            </a:extLst>
          </a:blip>
          <a:srcRect r="64605"/>
          <a:stretch>
            <a:fillRect/>
          </a:stretch>
        </p:blipFill>
        <p:spPr>
          <a:xfrm>
            <a:off x="360000" y="6678000"/>
            <a:ext cx="1237572" cy="522000"/>
          </a:xfrm>
          <a:prstGeom prst="rect">
            <a:avLst/>
          </a:prstGeom>
        </p:spPr>
      </p:pic>
      <p:pic>
        <p:nvPicPr>
          <p:cNvPr id="33" name="Grafik 32" descr="T_Logo_3c_Slogan_p_INT.emf"/>
          <p:cNvPicPr>
            <a:picLocks noChangeAspect="1"/>
          </p:cNvPicPr>
          <p:nvPr userDrawn="1"/>
        </p:nvPicPr>
        <p:blipFill>
          <a:blip r:embed="rId7" cstate="screen">
            <a:extLst>
              <a:ext uri="{28A0092B-C50C-407E-A947-70E740481C1C}">
                <a14:useLocalDpi xmlns:a14="http://schemas.microsoft.com/office/drawing/2010/main"/>
              </a:ext>
            </a:extLst>
          </a:blip>
          <a:srcRect l="42246"/>
          <a:stretch>
            <a:fillRect/>
          </a:stretch>
        </p:blipFill>
        <p:spPr>
          <a:xfrm>
            <a:off x="7704083" y="6678000"/>
            <a:ext cx="2019358" cy="522000"/>
          </a:xfrm>
          <a:prstGeom prst="rect">
            <a:avLst/>
          </a:prstGeom>
        </p:spPr>
      </p:pic>
    </p:spTree>
    <p:extLst>
      <p:ext uri="{BB962C8B-B14F-4D97-AF65-F5344CB8AC3E}">
        <p14:creationId xmlns:p14="http://schemas.microsoft.com/office/powerpoint/2010/main" val="11189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810462381"/>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5557" name="think-cell Slide" r:id="rId4" imgW="360" imgH="360" progId="TCLayout.ActiveDocument.1">
                  <p:embed/>
                </p:oleObj>
              </mc:Choice>
              <mc:Fallback>
                <p:oleObj name="think-cell Slide" r:id="rId4" imgW="360" imgH="360" progId="TCLayout.ActiveDocument.1">
                  <p:embed/>
                  <p:pic>
                    <p:nvPicPr>
                      <p:cNvPr id="0"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360000" y="1620000"/>
            <a:ext cx="3008152" cy="4896000"/>
          </a:xfrm>
        </p:spPr>
        <p:txBody>
          <a:bodyP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hasCustomPrompt="1"/>
          </p:nvPr>
        </p:nvSpPr>
        <p:spPr>
          <a:xfrm>
            <a:off x="6713798" y="1620000"/>
            <a:ext cx="3008152" cy="4896000"/>
          </a:xfrm>
        </p:spPr>
        <p:txBody>
          <a:bodyP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nhaltsplatzhalter 5"/>
          <p:cNvSpPr>
            <a:spLocks noGrp="1"/>
          </p:cNvSpPr>
          <p:nvPr>
            <p:ph sz="quarter" idx="13" hasCustomPrompt="1"/>
          </p:nvPr>
        </p:nvSpPr>
        <p:spPr>
          <a:xfrm>
            <a:off x="3537874" y="1620000"/>
            <a:ext cx="3008152" cy="4896000"/>
          </a:xfrm>
        </p:spPr>
        <p:txBody>
          <a:bodyPr/>
          <a:lstStyle>
            <a:lvl1pPr>
              <a:defRPr/>
            </a:lvl1pPr>
            <a:lvl2pPr>
              <a:defRPr baseline="0"/>
            </a:lvl2pPr>
            <a:lvl3pPr>
              <a:defRPr/>
            </a:lvl3pPr>
            <a:lvl4pPr>
              <a:defRPr/>
            </a:lvl4pPr>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umsplatzhalter 13"/>
          <p:cNvSpPr>
            <a:spLocks noGrp="1"/>
          </p:cNvSpPr>
          <p:nvPr>
            <p:ph type="dt" sz="half" idx="14"/>
          </p:nvPr>
        </p:nvSpPr>
        <p:spPr/>
        <p:txBody>
          <a:bodyPr/>
          <a:lstStyle/>
          <a:p>
            <a:pPr fontAlgn="base">
              <a:spcAft>
                <a:spcPct val="0"/>
              </a:spcAft>
            </a:pPr>
            <a:r>
              <a:rPr lang="en-US"/>
              <a:t>dd.mm.yyyy</a:t>
            </a:r>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33061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4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60063335"/>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6580" name="think-cell Slide" r:id="rId4" imgW="360" imgH="360" progId="TCLayout.ActiveDocument.1">
                  <p:embed/>
                </p:oleObj>
              </mc:Choice>
              <mc:Fallback>
                <p:oleObj name="think-cell Slide" r:id="rId4" imgW="360" imgH="360" progId="TCLayout.ActiveDocument.1">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360000" y="1620000"/>
            <a:ext cx="2232000" cy="4896000"/>
          </a:xfrm>
        </p:spPr>
        <p:txBody>
          <a:bodyPr/>
          <a:lstStyle>
            <a:lvl1pPr>
              <a:defRPr sz="1800" baseline="0"/>
            </a:lvl1pPr>
            <a:lvl2pPr>
              <a:defRPr sz="180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hasCustomPrompt="1"/>
          </p:nvPr>
        </p:nvSpPr>
        <p:spPr>
          <a:xfrm>
            <a:off x="5112808" y="1620000"/>
            <a:ext cx="2232000" cy="4896000"/>
          </a:xfrm>
        </p:spPr>
        <p:txBody>
          <a:bodyPr/>
          <a:lstStyle>
            <a:lvl1pPr>
              <a:defRPr sz="1800"/>
            </a:lvl1pPr>
            <a:lvl2pPr>
              <a:defRPr sz="1800" baseline="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nhaltsplatzhalter 5"/>
          <p:cNvSpPr>
            <a:spLocks noGrp="1"/>
          </p:cNvSpPr>
          <p:nvPr>
            <p:ph sz="quarter" idx="13" hasCustomPrompt="1"/>
          </p:nvPr>
        </p:nvSpPr>
        <p:spPr>
          <a:xfrm>
            <a:off x="2737378" y="1620000"/>
            <a:ext cx="2232000" cy="4896000"/>
          </a:xfrm>
        </p:spPr>
        <p:txBody>
          <a:bodyPr/>
          <a:lstStyle>
            <a:lvl1pPr>
              <a:defRPr baseline="0"/>
            </a:lvl1pPr>
            <a:lvl2pPr>
              <a:defRPr baseline="0"/>
            </a:lvl2pPr>
            <a:lvl3pPr>
              <a:defRPr/>
            </a:lvl3pPr>
            <a:lvl4pPr>
              <a:defRPr/>
            </a:lvl4pPr>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Inhaltsplatzhalter 3"/>
          <p:cNvSpPr>
            <a:spLocks noGrp="1"/>
          </p:cNvSpPr>
          <p:nvPr>
            <p:ph sz="half" idx="14" hasCustomPrompt="1"/>
          </p:nvPr>
        </p:nvSpPr>
        <p:spPr>
          <a:xfrm>
            <a:off x="7488238" y="1620000"/>
            <a:ext cx="2232000" cy="4896000"/>
          </a:xfrm>
        </p:spPr>
        <p:txBody>
          <a:bodyPr/>
          <a:lstStyle>
            <a:lvl1pPr>
              <a:defRPr sz="1800"/>
            </a:lvl1pPr>
            <a:lvl2pPr>
              <a:defRPr sz="1800" baseline="0"/>
            </a:lvl2pPr>
            <a:lvl3pPr>
              <a:buClr>
                <a:schemeClr val="tx1"/>
              </a:buClr>
              <a:defRPr sz="1800" baseline="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umsplatzhalter 14"/>
          <p:cNvSpPr>
            <a:spLocks noGrp="1"/>
          </p:cNvSpPr>
          <p:nvPr>
            <p:ph type="dt" sz="half" idx="15"/>
          </p:nvPr>
        </p:nvSpPr>
        <p:spPr/>
        <p:txBody>
          <a:bodyPr/>
          <a:lstStyle/>
          <a:p>
            <a:pPr fontAlgn="base">
              <a:spcAft>
                <a:spcPct val="0"/>
              </a:spcAft>
            </a:pPr>
            <a:r>
              <a:rPr lang="en-US"/>
              <a:t>dd.mm.yyyy</a:t>
            </a:r>
            <a:endParaRPr lang="en-US" dirty="0"/>
          </a:p>
        </p:txBody>
      </p:sp>
      <p:sp>
        <p:nvSpPr>
          <p:cNvPr id="16" name="Foliennummernplatzhalter 15"/>
          <p:cNvSpPr>
            <a:spLocks noGrp="1"/>
          </p:cNvSpPr>
          <p:nvPr>
            <p:ph type="sldNum" sz="quarter" idx="16"/>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7"/>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270131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ndout (2 columns)">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388787390"/>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09427" name="think-cell Slide" r:id="rId4" imgW="360" imgH="360" progId="TCLayout.ActiveDocument.1">
                  <p:embed/>
                </p:oleObj>
              </mc:Choice>
              <mc:Fallback>
                <p:oleObj name="think-cell Slide" r:id="rId4" imgW="360" imgH="360" progId="TCLayout.ActiveDocument.1">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4663" cy="588082"/>
          </a:xfrm>
        </p:spPr>
        <p:txBody>
          <a:bodyPr/>
          <a:lstStyle>
            <a:lvl1pPr marL="0" indent="0">
              <a:defRPr sz="2400"/>
            </a:lvl1pPr>
          </a:lstStyle>
          <a:p>
            <a:r>
              <a:rPr lang="en-US" dirty="0" err="1"/>
              <a:t>TeleGrotesk</a:t>
            </a:r>
            <a:r>
              <a:rPr lang="en-US" dirty="0"/>
              <a:t> Headline Ultra (24) 28 32 pt</a:t>
            </a:r>
          </a:p>
        </p:txBody>
      </p:sp>
      <p:sp>
        <p:nvSpPr>
          <p:cNvPr id="3" name="Inhaltsplatzhalter 2"/>
          <p:cNvSpPr>
            <a:spLocks noGrp="1"/>
          </p:cNvSpPr>
          <p:nvPr>
            <p:ph sz="half" idx="1" hasCustomPrompt="1"/>
          </p:nvPr>
        </p:nvSpPr>
        <p:spPr>
          <a:xfrm>
            <a:off x="360000" y="1620000"/>
            <a:ext cx="4608000" cy="5306263"/>
          </a:xfrm>
        </p:spPr>
        <p:txBody>
          <a:bodyPr/>
          <a:lstStyle>
            <a:lvl1pPr>
              <a:defRPr sz="1400"/>
            </a:lvl1pPr>
            <a:lvl2pPr>
              <a:defRPr sz="1400"/>
            </a:lvl2pPr>
            <a:lvl3pPr marL="180975" indent="-180000">
              <a:buClr>
                <a:schemeClr val="tx1"/>
              </a:buClr>
              <a:defRPr sz="1400" baseline="0"/>
            </a:lvl3pPr>
            <a:lvl4pPr marL="360000" indent="-180000">
              <a:buClr>
                <a:schemeClr val="tx1"/>
              </a:buClr>
              <a:defRPr sz="1400" baseline="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Quotation/lead-in</a:t>
            </a:r>
          </a:p>
        </p:txBody>
      </p:sp>
      <p:sp>
        <p:nvSpPr>
          <p:cNvPr id="8" name="Inhaltsplatzhalter 3"/>
          <p:cNvSpPr>
            <a:spLocks noGrp="1"/>
          </p:cNvSpPr>
          <p:nvPr>
            <p:ph sz="half" idx="13" hasCustomPrompt="1"/>
          </p:nvPr>
        </p:nvSpPr>
        <p:spPr>
          <a:xfrm>
            <a:off x="5112000" y="1620000"/>
            <a:ext cx="4608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a:t>Click to edit text</a:t>
            </a:r>
          </a:p>
          <a:p>
            <a:pPr lvl="1"/>
            <a:r>
              <a:rPr lang="en-US"/>
              <a:t>Second level</a:t>
            </a:r>
          </a:p>
          <a:p>
            <a:pPr lvl="2">
              <a:buClr>
                <a:schemeClr val="tx1"/>
              </a:buClr>
            </a:pPr>
            <a:r>
              <a:rPr lang="en-US"/>
              <a:t>Third level</a:t>
            </a:r>
          </a:p>
          <a:p>
            <a:pPr lvl="3">
              <a:buClr>
                <a:schemeClr val="tx1"/>
              </a:buClr>
            </a:pPr>
            <a:r>
              <a:rPr lang="en-US"/>
              <a:t>Fourth level</a:t>
            </a:r>
          </a:p>
          <a:p>
            <a:pPr marL="0" lvl="4" indent="0">
              <a:spcBef>
                <a:spcPts val="800"/>
              </a:spcBef>
              <a:spcAft>
                <a:spcPts val="800"/>
              </a:spcAft>
              <a:buClr>
                <a:schemeClr val="tx1"/>
              </a:buClr>
              <a:buNone/>
            </a:pPr>
            <a:r>
              <a:rPr lang="en-US"/>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32677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ndout (3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934087304"/>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0450" name="think-cell Slide" r:id="rId4" imgW="360" imgH="360" progId="TCLayout.ActiveDocument.1">
                  <p:embed/>
                </p:oleObj>
              </mc:Choice>
              <mc:Fallback>
                <p:oleObj name="think-cell Slide" r:id="rId4" imgW="360" imgH="360" progId="TCLayout.ActiveDocument.1">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0000" cy="588082"/>
          </a:xfrm>
        </p:spPr>
        <p:txBody>
          <a:bodyPr/>
          <a:lstStyle>
            <a:lvl1pPr marL="0" indent="0">
              <a:defRPr sz="2400"/>
            </a:lvl1pPr>
          </a:lstStyle>
          <a:p>
            <a:r>
              <a:rPr lang="en-US" dirty="0" err="1"/>
              <a:t>TeleGrotesk</a:t>
            </a:r>
            <a:r>
              <a:rPr lang="en-US" dirty="0"/>
              <a:t> Headline Ultra (24) 28 32 pt</a:t>
            </a:r>
          </a:p>
        </p:txBody>
      </p:sp>
      <p:sp>
        <p:nvSpPr>
          <p:cNvPr id="3" name="Inhaltsplatzhalter 2"/>
          <p:cNvSpPr>
            <a:spLocks noGrp="1"/>
          </p:cNvSpPr>
          <p:nvPr>
            <p:ph sz="half" idx="1" hasCustomPrompt="1"/>
          </p:nvPr>
        </p:nvSpPr>
        <p:spPr>
          <a:xfrm>
            <a:off x="360000" y="1620000"/>
            <a:ext cx="3008021" cy="5306263"/>
          </a:xfrm>
        </p:spPr>
        <p:txBody>
          <a:bodyPr/>
          <a:lstStyle>
            <a:lvl1pPr>
              <a:defRPr sz="1400"/>
            </a:lvl1pPr>
            <a:lvl2pPr>
              <a:defRPr sz="1400" baseline="0"/>
            </a:lvl2pPr>
            <a:lvl3pPr marL="180975" indent="-180000">
              <a:buClr>
                <a:schemeClr val="tx1"/>
              </a:buClr>
              <a:defRPr sz="1400"/>
            </a:lvl3pPr>
            <a:lvl4pPr marL="360000" indent="-180000">
              <a:buClr>
                <a:schemeClr val="tx1"/>
              </a:buClr>
              <a:defRPr sz="140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Quotation/lead-in</a:t>
            </a:r>
            <a:endParaRPr lang="en-US" dirty="0"/>
          </a:p>
        </p:txBody>
      </p:sp>
      <p:sp>
        <p:nvSpPr>
          <p:cNvPr id="4" name="Inhaltsplatzhalter 3"/>
          <p:cNvSpPr>
            <a:spLocks noGrp="1"/>
          </p:cNvSpPr>
          <p:nvPr>
            <p:ph sz="half" idx="2" hasCustomPrompt="1"/>
          </p:nvPr>
        </p:nvSpPr>
        <p:spPr>
          <a:xfrm>
            <a:off x="3537939" y="1620000"/>
            <a:ext cx="3008021"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baseline="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a:t>Click to edit text</a:t>
            </a:r>
          </a:p>
          <a:p>
            <a:pPr lvl="1"/>
            <a:r>
              <a:rPr lang="en-US"/>
              <a:t>Second level</a:t>
            </a:r>
          </a:p>
          <a:p>
            <a:pPr lvl="2">
              <a:buClr>
                <a:schemeClr val="tx1"/>
              </a:buClr>
            </a:pPr>
            <a:r>
              <a:rPr lang="en-US"/>
              <a:t>Third level</a:t>
            </a:r>
          </a:p>
          <a:p>
            <a:pPr lvl="3">
              <a:buClr>
                <a:schemeClr val="tx1"/>
              </a:buClr>
            </a:pPr>
            <a:r>
              <a:rPr lang="en-US"/>
              <a:t>Fourth level</a:t>
            </a:r>
          </a:p>
          <a:p>
            <a:pPr marL="0" lvl="4" indent="0">
              <a:spcBef>
                <a:spcPts val="800"/>
              </a:spcBef>
              <a:spcAft>
                <a:spcPts val="800"/>
              </a:spcAft>
              <a:buClr>
                <a:schemeClr val="tx1"/>
              </a:buClr>
              <a:buNone/>
            </a:pPr>
            <a:r>
              <a:rPr lang="en-US"/>
              <a:t>Quotation/lead-in</a:t>
            </a:r>
            <a:endParaRPr lang="en-US" dirty="0"/>
          </a:p>
        </p:txBody>
      </p:sp>
      <p:sp>
        <p:nvSpPr>
          <p:cNvPr id="8" name="Inhaltsplatzhalter 3"/>
          <p:cNvSpPr>
            <a:spLocks noGrp="1"/>
          </p:cNvSpPr>
          <p:nvPr>
            <p:ph sz="half" idx="13" hasCustomPrompt="1"/>
          </p:nvPr>
        </p:nvSpPr>
        <p:spPr>
          <a:xfrm>
            <a:off x="6713929" y="1620000"/>
            <a:ext cx="3008021"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baseline="0" dirty="0" smtClean="0"/>
            </a:lvl2pPr>
            <a:lvl3pPr marL="180975" indent="-180000">
              <a:defRPr lang="de-DE" sz="1400" baseline="0" dirty="0" smtClean="0"/>
            </a:lvl3pPr>
            <a:lvl4pPr marL="360000" indent="-180000">
              <a:defRPr lang="de-DE" sz="1400" baseline="0" dirty="0" smtClean="0"/>
            </a:lvl4pPr>
            <a:lvl5pPr>
              <a:defRPr lang="de-DE" sz="1400" dirty="0">
                <a:solidFill>
                  <a:schemeClr val="tx2"/>
                </a:solidFill>
                <a:latin typeface="Tele-GroteskFet" pitchFamily="2" charset="0"/>
              </a:defRPr>
            </a:lvl5pPr>
          </a:lstStyle>
          <a:p>
            <a:pPr lvl="0"/>
            <a:r>
              <a:rPr lang="en-US"/>
              <a:t>Click to edit text</a:t>
            </a:r>
          </a:p>
          <a:p>
            <a:pPr lvl="1"/>
            <a:r>
              <a:rPr lang="en-US"/>
              <a:t>Second level</a:t>
            </a:r>
          </a:p>
          <a:p>
            <a:pPr lvl="2">
              <a:buClr>
                <a:schemeClr val="tx1"/>
              </a:buClr>
            </a:pPr>
            <a:r>
              <a:rPr lang="en-US"/>
              <a:t>Third level</a:t>
            </a:r>
          </a:p>
          <a:p>
            <a:pPr lvl="3">
              <a:buClr>
                <a:schemeClr val="tx1"/>
              </a:buClr>
            </a:pPr>
            <a:r>
              <a:rPr lang="en-US"/>
              <a:t>Fourth level</a:t>
            </a:r>
          </a:p>
          <a:p>
            <a:pPr marL="0" lvl="4" indent="0">
              <a:spcBef>
                <a:spcPts val="800"/>
              </a:spcBef>
              <a:spcAft>
                <a:spcPts val="800"/>
              </a:spcAft>
              <a:buClr>
                <a:schemeClr val="tx1"/>
              </a:buClr>
              <a:buNone/>
            </a:pPr>
            <a:r>
              <a:rPr lang="en-US"/>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7996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Handout (4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565977603"/>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1474" name="think-cell Slide" r:id="rId4" imgW="360" imgH="360" progId="TCLayout.ActiveDocument.1">
                  <p:embed/>
                </p:oleObj>
              </mc:Choice>
              <mc:Fallback>
                <p:oleObj name="think-cell Slide" r:id="rId4" imgW="360" imgH="360" progId="TCLayout.ActiveDocument.1">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0000" cy="588082"/>
          </a:xfrm>
        </p:spPr>
        <p:txBody>
          <a:bodyPr/>
          <a:lstStyle>
            <a:lvl1pPr marL="0" indent="0">
              <a:defRPr sz="2400"/>
            </a:lvl1pPr>
          </a:lstStyle>
          <a:p>
            <a:r>
              <a:rPr lang="en-US" dirty="0" err="1"/>
              <a:t>TeleGrotesk</a:t>
            </a:r>
            <a:r>
              <a:rPr lang="en-US" dirty="0"/>
              <a:t> Headline Ultra (24) 28 32 pt</a:t>
            </a:r>
          </a:p>
        </p:txBody>
      </p:sp>
      <p:sp>
        <p:nvSpPr>
          <p:cNvPr id="3" name="Inhaltsplatzhalter 2"/>
          <p:cNvSpPr>
            <a:spLocks noGrp="1"/>
          </p:cNvSpPr>
          <p:nvPr>
            <p:ph sz="half" idx="1" hasCustomPrompt="1"/>
          </p:nvPr>
        </p:nvSpPr>
        <p:spPr>
          <a:xfrm>
            <a:off x="360000" y="1620000"/>
            <a:ext cx="2232000" cy="5306263"/>
          </a:xfrm>
        </p:spPr>
        <p:txBody>
          <a:bodyPr/>
          <a:lstStyle>
            <a:lvl1pPr>
              <a:defRPr sz="1400"/>
            </a:lvl1pPr>
            <a:lvl2pPr>
              <a:defRPr sz="1400"/>
            </a:lvl2pPr>
            <a:lvl3pPr marL="180975" indent="-180000">
              <a:buClr>
                <a:schemeClr val="tx1"/>
              </a:buClr>
              <a:defRPr sz="1400" baseline="0"/>
            </a:lvl3pPr>
            <a:lvl4pPr marL="360000" indent="-180000">
              <a:buClr>
                <a:schemeClr val="tx1"/>
              </a:buClr>
              <a:defRPr sz="1400" baseline="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Quotation/lead-in</a:t>
            </a:r>
          </a:p>
        </p:txBody>
      </p:sp>
      <p:sp>
        <p:nvSpPr>
          <p:cNvPr id="4" name="Inhaltsplatzhalter 3"/>
          <p:cNvSpPr>
            <a:spLocks noGrp="1"/>
          </p:cNvSpPr>
          <p:nvPr>
            <p:ph sz="half" idx="2" hasCustomPrompt="1"/>
          </p:nvPr>
        </p:nvSpPr>
        <p:spPr>
          <a:xfrm>
            <a:off x="2736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baseline="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dirty="0"/>
              <a:t>Click to edit text</a:t>
            </a:r>
          </a:p>
          <a:p>
            <a:pPr lvl="1"/>
            <a:r>
              <a:rPr lang="en-US" dirty="0"/>
              <a:t>Second level</a:t>
            </a:r>
          </a:p>
          <a:p>
            <a:pPr lvl="2">
              <a:buClr>
                <a:schemeClr val="tx1"/>
              </a:buClr>
            </a:pPr>
            <a:r>
              <a:rPr lang="en-US" dirty="0"/>
              <a:t>Third level</a:t>
            </a:r>
          </a:p>
          <a:p>
            <a:pPr lvl="3">
              <a:buClr>
                <a:schemeClr val="tx1"/>
              </a:buClr>
            </a:pPr>
            <a:r>
              <a:rPr lang="en-US" dirty="0"/>
              <a:t>Fourth level</a:t>
            </a:r>
          </a:p>
          <a:p>
            <a:pPr marL="0" lvl="4" indent="0">
              <a:spcBef>
                <a:spcPts val="800"/>
              </a:spcBef>
              <a:spcAft>
                <a:spcPts val="800"/>
              </a:spcAft>
              <a:buClr>
                <a:schemeClr val="tx1"/>
              </a:buClr>
              <a:buNone/>
            </a:pPr>
            <a:r>
              <a:rPr lang="en-US" dirty="0"/>
              <a:t>Quotation/lead-in</a:t>
            </a:r>
          </a:p>
        </p:txBody>
      </p:sp>
      <p:sp>
        <p:nvSpPr>
          <p:cNvPr id="8" name="Inhaltsplatzhalter 3"/>
          <p:cNvSpPr>
            <a:spLocks noGrp="1"/>
          </p:cNvSpPr>
          <p:nvPr>
            <p:ph sz="half" idx="13" hasCustomPrompt="1"/>
          </p:nvPr>
        </p:nvSpPr>
        <p:spPr>
          <a:xfrm>
            <a:off x="5112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dirty="0"/>
              <a:t>Click to edit text</a:t>
            </a:r>
          </a:p>
          <a:p>
            <a:pPr lvl="1"/>
            <a:r>
              <a:rPr lang="en-US" dirty="0"/>
              <a:t>Second level</a:t>
            </a:r>
          </a:p>
          <a:p>
            <a:pPr lvl="2">
              <a:buClr>
                <a:schemeClr val="tx1"/>
              </a:buClr>
            </a:pPr>
            <a:r>
              <a:rPr lang="en-US" dirty="0"/>
              <a:t>Third level</a:t>
            </a:r>
          </a:p>
          <a:p>
            <a:pPr lvl="3">
              <a:buClr>
                <a:schemeClr val="tx1"/>
              </a:buClr>
            </a:pPr>
            <a:r>
              <a:rPr lang="en-US" dirty="0"/>
              <a:t>Fourth level</a:t>
            </a:r>
          </a:p>
          <a:p>
            <a:pPr marL="0" lvl="4" indent="0">
              <a:spcBef>
                <a:spcPts val="800"/>
              </a:spcBef>
              <a:spcAft>
                <a:spcPts val="800"/>
              </a:spcAft>
              <a:buClr>
                <a:schemeClr val="tx1"/>
              </a:buClr>
              <a:buNone/>
            </a:pPr>
            <a:r>
              <a:rPr lang="en-US" dirty="0"/>
              <a:t>Quotation/lead-in</a:t>
            </a:r>
          </a:p>
        </p:txBody>
      </p:sp>
      <p:sp>
        <p:nvSpPr>
          <p:cNvPr id="10" name="Inhaltsplatzhalter 3"/>
          <p:cNvSpPr>
            <a:spLocks noGrp="1"/>
          </p:cNvSpPr>
          <p:nvPr>
            <p:ph sz="half" idx="14" hasCustomPrompt="1"/>
          </p:nvPr>
        </p:nvSpPr>
        <p:spPr>
          <a:xfrm>
            <a:off x="7488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a:t>Click to edit text</a:t>
            </a:r>
          </a:p>
          <a:p>
            <a:pPr lvl="1"/>
            <a:r>
              <a:rPr lang="en-US"/>
              <a:t>Second level</a:t>
            </a:r>
          </a:p>
          <a:p>
            <a:pPr lvl="2">
              <a:buClr>
                <a:schemeClr val="tx1"/>
              </a:buClr>
            </a:pPr>
            <a:r>
              <a:rPr lang="en-US"/>
              <a:t>Third level</a:t>
            </a:r>
          </a:p>
          <a:p>
            <a:pPr lvl="3">
              <a:buClr>
                <a:schemeClr val="tx1"/>
              </a:buClr>
            </a:pPr>
            <a:r>
              <a:rPr lang="en-US"/>
              <a:t>Fourth level</a:t>
            </a:r>
          </a:p>
          <a:p>
            <a:pPr marL="0" lvl="4" indent="0">
              <a:spcBef>
                <a:spcPts val="800"/>
              </a:spcBef>
              <a:spcAft>
                <a:spcPts val="800"/>
              </a:spcAft>
              <a:buClr>
                <a:schemeClr val="tx1"/>
              </a:buClr>
              <a:buNone/>
            </a:pPr>
            <a:r>
              <a:rPr lang="en-US"/>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3697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page image">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extLst>
              <p:ext uri="{D42A27DB-BD31-4B8C-83A1-F6EECF244321}">
                <p14:modId xmlns:p14="http://schemas.microsoft.com/office/powerpoint/2010/main" val="2448006018"/>
              </p:ext>
            </p:extLst>
          </p:nvPr>
        </p:nvGraphicFramePr>
        <p:xfrm>
          <a:off x="1387" y="1855"/>
          <a:ext cx="1388" cy="1852"/>
        </p:xfrm>
        <a:graphic>
          <a:graphicData uri="http://schemas.openxmlformats.org/presentationml/2006/ole">
            <mc:AlternateContent xmlns:mc="http://schemas.openxmlformats.org/markup-compatibility/2006">
              <mc:Choice xmlns:v="urn:schemas-microsoft-com:vml" Requires="v">
                <p:oleObj spid="_x0000_s604330" name="think-cell Slide" r:id="rId7" imgW="360" imgH="360" progId="TCLayout.ActiveDocument.1">
                  <p:embed/>
                </p:oleObj>
              </mc:Choice>
              <mc:Fallback>
                <p:oleObj name="think-cell Slide" r:id="rId7" imgW="360" imgH="360" progId="TCLayout.ActiveDocument.1">
                  <p:embed/>
                  <p:pic>
                    <p:nvPicPr>
                      <p:cNvPr id="0" name="Picture 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7"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6"/>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0" y="0"/>
            <a:ext cx="10080000" cy="7560000"/>
          </a:xfrm>
          <a:prstGeom prst="rect">
            <a:avLst/>
          </a:prstGeom>
          <a:noFill/>
        </p:spPr>
      </p:pic>
      <p:grpSp>
        <p:nvGrpSpPr>
          <p:cNvPr id="2" name="Group 19"/>
          <p:cNvGrpSpPr>
            <a:grpSpLocks/>
          </p:cNvGrpSpPr>
          <p:nvPr/>
        </p:nvGrpSpPr>
        <p:grpSpPr bwMode="gray">
          <a:xfrm>
            <a:off x="361483" y="3441654"/>
            <a:ext cx="9365545" cy="3762108"/>
            <a:chOff x="251" y="1858"/>
            <a:chExt cx="5282" cy="2031"/>
          </a:xfrm>
        </p:grpSpPr>
        <p:sp>
          <p:nvSpPr>
            <p:cNvPr id="15" name="Titel 3"/>
            <p:cNvSpPr>
              <a:spLocks/>
            </p:cNvSpPr>
            <p:nvPr>
              <p:custDataLst>
                <p:tags r:id="rId3"/>
              </p:custDataLst>
            </p:nvPr>
          </p:nvSpPr>
          <p:spPr bwMode="gray">
            <a:xfrm>
              <a:off x="251" y="2527"/>
              <a:ext cx="5282" cy="1362"/>
            </a:xfrm>
            <a:prstGeom prst="rect">
              <a:avLst/>
            </a:prstGeom>
            <a:solidFill>
              <a:srgbClr val="E20074">
                <a:alpha val="70000"/>
              </a:srgbClr>
            </a:solidFill>
            <a:ln w="9525">
              <a:noFill/>
              <a:miter lim="800000"/>
              <a:headEnd/>
              <a:tailEnd/>
            </a:ln>
          </p:spPr>
          <p:txBody>
            <a:bodyPr lIns="144000" tIns="72000" rIns="144000" bIns="72000"/>
            <a:lstStyle/>
            <a:p>
              <a:pPr defTabSz="576226" fontAlgn="base">
                <a:lnSpc>
                  <a:spcPts val="3999"/>
                </a:lnSpc>
                <a:spcBef>
                  <a:spcPct val="0"/>
                </a:spcBef>
                <a:spcAft>
                  <a:spcPct val="0"/>
                </a:spcAft>
              </a:pPr>
              <a:endParaRPr lang="en-US" sz="4000" dirty="0">
                <a:solidFill>
                  <a:srgbClr val="E20074"/>
                </a:solidFill>
                <a:latin typeface="TeleGrotesk Headline Ultra" pitchFamily="2" charset="0"/>
                <a:cs typeface="Arial Unicode MS" pitchFamily="34" charset="-128"/>
              </a:endParaRPr>
            </a:p>
          </p:txBody>
        </p:sp>
        <p:sp>
          <p:nvSpPr>
            <p:cNvPr id="16" name="Titel 3"/>
            <p:cNvSpPr>
              <a:spLocks/>
            </p:cNvSpPr>
            <p:nvPr>
              <p:custDataLst>
                <p:tags r:id="rId4"/>
              </p:custDataLst>
            </p:nvPr>
          </p:nvSpPr>
          <p:spPr bwMode="gray">
            <a:xfrm>
              <a:off x="251" y="1858"/>
              <a:ext cx="4817" cy="2031"/>
            </a:xfrm>
            <a:prstGeom prst="rect">
              <a:avLst/>
            </a:prstGeom>
            <a:solidFill>
              <a:srgbClr val="E20074">
                <a:alpha val="70000"/>
              </a:srgbClr>
            </a:solidFill>
            <a:ln w="9525">
              <a:noFill/>
              <a:miter lim="800000"/>
              <a:headEnd/>
              <a:tailEnd/>
            </a:ln>
          </p:spPr>
          <p:txBody>
            <a:bodyPr lIns="144000" tIns="72000" rIns="144000" bIns="72000"/>
            <a:lstStyle/>
            <a:p>
              <a:pPr defTabSz="576226" fontAlgn="base">
                <a:lnSpc>
                  <a:spcPts val="3999"/>
                </a:lnSpc>
                <a:spcBef>
                  <a:spcPct val="0"/>
                </a:spcBef>
                <a:spcAft>
                  <a:spcPct val="0"/>
                </a:spcAft>
              </a:pPr>
              <a:endParaRPr lang="en-US" sz="4000" dirty="0">
                <a:solidFill>
                  <a:srgbClr val="E20074"/>
                </a:solidFill>
                <a:latin typeface="TeleGrotesk Headline Ultra" pitchFamily="2" charset="0"/>
                <a:cs typeface="Arial Unicode MS" pitchFamily="34" charset="-128"/>
              </a:endParaRPr>
            </a:p>
          </p:txBody>
        </p:sp>
        <p:sp>
          <p:nvSpPr>
            <p:cNvPr id="17" name="Rectangle 4"/>
            <p:cNvSpPr>
              <a:spLocks noChangeArrowheads="1"/>
            </p:cNvSpPr>
            <p:nvPr>
              <p:custDataLst>
                <p:tags r:id="rId5"/>
              </p:custDataLst>
            </p:nvPr>
          </p:nvSpPr>
          <p:spPr bwMode="gray">
            <a:xfrm>
              <a:off x="251" y="2017"/>
              <a:ext cx="4502" cy="1872"/>
            </a:xfrm>
            <a:prstGeom prst="rect">
              <a:avLst/>
            </a:prstGeom>
            <a:solidFill>
              <a:schemeClr val="tx2"/>
            </a:solidFill>
            <a:ln w="9525">
              <a:noFill/>
              <a:miter lim="800000"/>
              <a:headEnd/>
              <a:tailEnd/>
            </a:ln>
          </p:spPr>
          <p:txBody>
            <a:bodyPr lIns="144000" tIns="72000" rIns="144000" bIns="72000" anchor="ctr"/>
            <a:lstStyle/>
            <a:p>
              <a:pPr defTabSz="457171" fontAlgn="base">
                <a:lnSpc>
                  <a:spcPts val="1799"/>
                </a:lnSpc>
                <a:spcBef>
                  <a:spcPct val="50000"/>
                </a:spcBef>
                <a:spcAft>
                  <a:spcPct val="0"/>
                </a:spcAft>
                <a:buClr>
                  <a:srgbClr val="E20074"/>
                </a:buClr>
                <a:buSzPct val="75000"/>
                <a:buFont typeface="Wingdings" pitchFamily="2" charset="2"/>
                <a:buChar char="§"/>
              </a:pPr>
              <a:endParaRPr lang="en-US" sz="1800" dirty="0">
                <a:solidFill>
                  <a:srgbClr val="000000"/>
                </a:solidFill>
                <a:ea typeface="Arial Unicode MS" panose="020B0604020202020204" pitchFamily="34" charset="-128"/>
                <a:cs typeface="Arial Unicode MS" pitchFamily="34" charset="-128"/>
              </a:endParaRPr>
            </a:p>
          </p:txBody>
        </p:sp>
      </p:grpSp>
      <p:pic>
        <p:nvPicPr>
          <p:cNvPr id="45078" name="Picture 22" hidden="1"/>
          <p:cNvPicPr>
            <a:picLocks noChangeAspect="1" noChangeArrowheads="1"/>
          </p:cNvPicPr>
          <p:nvPr/>
        </p:nvPicPr>
        <p:blipFill>
          <a:blip r:embed="rId10"/>
          <a:srcRect/>
          <a:stretch>
            <a:fillRect/>
          </a:stretch>
        </p:blipFill>
        <p:spPr bwMode="black">
          <a:xfrm>
            <a:off x="1390" y="1855"/>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gray">
          <a:xfrm>
            <a:off x="361950" y="3734323"/>
            <a:ext cx="7980841" cy="1661993"/>
          </a:xfrm>
          <a:noFill/>
        </p:spPr>
        <p:txBody>
          <a:bodyPr wrap="square" lIns="143990">
            <a:spAutoFit/>
          </a:bodyPr>
          <a:lstStyle>
            <a:lvl1pPr>
              <a:defRPr sz="4000" smtClean="0">
                <a:solidFill>
                  <a:schemeClr val="bg1"/>
                </a:solidFill>
                <a:latin typeface="TeleGrotesk Headline Ultra" pitchFamily="2" charset="0"/>
              </a:defRPr>
            </a:lvl1pPr>
          </a:lstStyle>
          <a:p>
            <a:r>
              <a:rPr lang="en-US"/>
              <a:t>TeleGrotesk Headline (Ultra)</a:t>
            </a:r>
            <a:br>
              <a:rPr lang="en-US"/>
            </a:br>
            <a:r>
              <a:rPr kumimoji="0" lang="en-US" sz="40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0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40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 (40) 48 pt</a:t>
            </a:r>
            <a:endParaRPr lang="en-US" dirty="0"/>
          </a:p>
        </p:txBody>
      </p:sp>
      <p:sp>
        <p:nvSpPr>
          <p:cNvPr id="45059" name="Textplatzhalter 2"/>
          <p:cNvSpPr>
            <a:spLocks noGrp="1"/>
          </p:cNvSpPr>
          <p:nvPr>
            <p:ph type="subTitle" idx="1" hasCustomPrompt="1"/>
          </p:nvPr>
        </p:nvSpPr>
        <p:spPr bwMode="gray">
          <a:xfrm>
            <a:off x="361950" y="5708745"/>
            <a:ext cx="7980841" cy="384080"/>
          </a:xfrm>
        </p:spPr>
        <p:txBody>
          <a:bodyPr wrap="square" lIns="143990">
            <a:spAutoFit/>
          </a:bodyPr>
          <a:lstStyle>
            <a:lvl1pPr>
              <a:spcBef>
                <a:spcPts val="0"/>
              </a:spcBef>
              <a:defRPr sz="2400" smtClean="0">
                <a:solidFill>
                  <a:schemeClr val="bg1"/>
                </a:solidFill>
                <a:latin typeface="Tele-GroteskNor" pitchFamily="2" charset="0"/>
              </a:defRPr>
            </a:lvl1pPr>
          </a:lstStyle>
          <a:p>
            <a:r>
              <a:rPr lang="en-US"/>
              <a:t>Sub-heading: TeleGrotesk Normal, 24 pt</a:t>
            </a:r>
            <a:endParaRPr lang="en-US" dirty="0"/>
          </a:p>
        </p:txBody>
      </p:sp>
      <p:pic>
        <p:nvPicPr>
          <p:cNvPr id="23" name="Picture 22" hidden="1"/>
          <p:cNvPicPr>
            <a:picLocks noChangeAspect="1" noChangeArrowheads="1"/>
          </p:cNvPicPr>
          <p:nvPr/>
        </p:nvPicPr>
        <p:blipFill>
          <a:blip r:embed="rId10"/>
          <a:srcRect/>
          <a:stretch>
            <a:fillRect/>
          </a:stretch>
        </p:blipFill>
        <p:spPr bwMode="black">
          <a:xfrm>
            <a:off x="1390" y="1855"/>
            <a:ext cx="2778" cy="1852"/>
          </a:xfrm>
          <a:prstGeom prst="rect">
            <a:avLst/>
          </a:prstGeom>
          <a:noFill/>
          <a:ln w="9525">
            <a:noFill/>
            <a:miter lim="800000"/>
            <a:headEnd/>
            <a:tailEnd/>
          </a:ln>
          <a:effectLst/>
        </p:spPr>
      </p:pic>
      <p:pic>
        <p:nvPicPr>
          <p:cNvPr id="31" name="Picture 22" hidden="1"/>
          <p:cNvPicPr>
            <a:picLocks noChangeAspect="1" noChangeArrowheads="1"/>
          </p:cNvPicPr>
          <p:nvPr userDrawn="1"/>
        </p:nvPicPr>
        <p:blipFill>
          <a:blip r:embed="rId10"/>
          <a:srcRect/>
          <a:stretch>
            <a:fillRect/>
          </a:stretch>
        </p:blipFill>
        <p:spPr bwMode="black">
          <a:xfrm>
            <a:off x="1390" y="1855"/>
            <a:ext cx="2778" cy="1852"/>
          </a:xfrm>
          <a:prstGeom prst="rect">
            <a:avLst/>
          </a:prstGeom>
          <a:noFill/>
          <a:ln w="9525">
            <a:noFill/>
            <a:miter lim="800000"/>
            <a:headEnd/>
            <a:tailEnd/>
          </a:ln>
          <a:effectLst/>
        </p:spPr>
      </p:pic>
      <p:pic>
        <p:nvPicPr>
          <p:cNvPr id="38" name="Grafik 37" descr="T_Logo_3c_Slogan_p_INT.emf"/>
          <p:cNvPicPr>
            <a:picLocks noChangeAspect="1"/>
          </p:cNvPicPr>
          <p:nvPr userDrawn="1"/>
        </p:nvPicPr>
        <p:blipFill>
          <a:blip r:embed="rId11" cstate="screen">
            <a:extLst>
              <a:ext uri="{28A0092B-C50C-407E-A947-70E740481C1C}">
                <a14:useLocalDpi xmlns:a14="http://schemas.microsoft.com/office/drawing/2010/main"/>
              </a:ext>
            </a:extLst>
          </a:blip>
          <a:srcRect r="64979"/>
          <a:stretch>
            <a:fillRect/>
          </a:stretch>
        </p:blipFill>
        <p:spPr>
          <a:xfrm>
            <a:off x="539823" y="6501629"/>
            <a:ext cx="1224495" cy="521999"/>
          </a:xfrm>
          <a:prstGeom prst="rect">
            <a:avLst/>
          </a:prstGeom>
        </p:spPr>
      </p:pic>
      <p:pic>
        <p:nvPicPr>
          <p:cNvPr id="39" name="Grafik 38" descr="T_Logo_3c_Slogan_p_INT.emf"/>
          <p:cNvPicPr>
            <a:picLocks noChangeAspect="1"/>
          </p:cNvPicPr>
          <p:nvPr userDrawn="1"/>
        </p:nvPicPr>
        <p:blipFill>
          <a:blip r:embed="rId11" cstate="screen">
            <a:extLst>
              <a:ext uri="{28A0092B-C50C-407E-A947-70E740481C1C}">
                <a14:useLocalDpi xmlns:a14="http://schemas.microsoft.com/office/drawing/2010/main"/>
              </a:ext>
            </a:extLst>
          </a:blip>
          <a:srcRect l="43101"/>
          <a:stretch>
            <a:fillRect/>
          </a:stretch>
        </p:blipFill>
        <p:spPr>
          <a:xfrm>
            <a:off x="7546684" y="6501629"/>
            <a:ext cx="1989432" cy="521999"/>
          </a:xfrm>
          <a:prstGeom prst="rect">
            <a:avLst/>
          </a:prstGeom>
        </p:spPr>
      </p:pic>
    </p:spTree>
    <p:extLst>
      <p:ext uri="{BB962C8B-B14F-4D97-AF65-F5344CB8AC3E}">
        <p14:creationId xmlns:p14="http://schemas.microsoft.com/office/powerpoint/2010/main" val="250817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userDrawn="1">
            <p:custDataLst>
              <p:tags r:id="rId2"/>
            </p:custDataLst>
            <p:extLst>
              <p:ext uri="{D42A27DB-BD31-4B8C-83A1-F6EECF244321}">
                <p14:modId xmlns:p14="http://schemas.microsoft.com/office/powerpoint/2010/main" val="1882734722"/>
              </p:ext>
            </p:extLst>
          </p:nvPr>
        </p:nvGraphicFramePr>
        <p:xfrm>
          <a:off x="1387" y="1855"/>
          <a:ext cx="1388" cy="1852"/>
        </p:xfrm>
        <a:graphic>
          <a:graphicData uri="http://schemas.openxmlformats.org/presentationml/2006/ole">
            <mc:AlternateContent xmlns:mc="http://schemas.openxmlformats.org/markup-compatibility/2006">
              <mc:Choice xmlns:v="urn:schemas-microsoft-com:vml" Requires="v">
                <p:oleObj spid="_x0000_s123155" name="think-cell Slide" r:id="rId4" imgW="360" imgH="360" progId="TCLayout.ActiveDocument.1">
                  <p:embed/>
                </p:oleObj>
              </mc:Choice>
              <mc:Fallback>
                <p:oleObj name="think-cell Slide" r:id="rId4" imgW="360" imgH="360" progId="TCLayout.ActiveDocument.1">
                  <p:embed/>
                  <p:pic>
                    <p:nvPicPr>
                      <p:cNvPr id="0" name="Picture 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19"/>
          <p:cNvPicPr preferRelativeResize="0">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t="-3"/>
          <a:stretch/>
        </p:blipFill>
        <p:spPr bwMode="gray">
          <a:xfrm>
            <a:off x="360000" y="360000"/>
            <a:ext cx="9360000" cy="3817553"/>
          </a:xfrm>
          <a:prstGeom prst="rect">
            <a:avLst/>
          </a:prstGeom>
          <a:noFill/>
        </p:spPr>
      </p:pic>
      <p:pic>
        <p:nvPicPr>
          <p:cNvPr id="10" name="Picture 27" descr="magenta_flaeche_70"/>
          <p:cNvPicPr>
            <a:picLocks noChangeArrowheads="1"/>
          </p:cNvPicPr>
          <p:nvPr userDrawn="1"/>
        </p:nvPicPr>
        <p:blipFill>
          <a:blip r:embed="rId7" cstate="screen">
            <a:extLst>
              <a:ext uri="{28A0092B-C50C-407E-A947-70E740481C1C}">
                <a14:useLocalDpi xmlns:a14="http://schemas.microsoft.com/office/drawing/2010/main"/>
              </a:ext>
            </a:extLst>
          </a:blip>
          <a:srcRect b="-468"/>
          <a:stretch>
            <a:fillRect/>
          </a:stretch>
        </p:blipFill>
        <p:spPr bwMode="gray">
          <a:xfrm>
            <a:off x="360000" y="3660229"/>
            <a:ext cx="9360000" cy="535328"/>
          </a:xfrm>
          <a:prstGeom prst="rect">
            <a:avLst/>
          </a:prstGeom>
          <a:noFill/>
        </p:spPr>
      </p:pic>
      <p:pic>
        <p:nvPicPr>
          <p:cNvPr id="45078" name="Picture 22" hidden="1"/>
          <p:cNvPicPr>
            <a:picLocks noChangeAspect="1" noChangeArrowheads="1"/>
          </p:cNvPicPr>
          <p:nvPr userDrawn="1"/>
        </p:nvPicPr>
        <p:blipFill>
          <a:blip r:embed="rId8"/>
          <a:srcRect/>
          <a:stretch>
            <a:fillRect/>
          </a:stretch>
        </p:blipFill>
        <p:spPr bwMode="black">
          <a:xfrm>
            <a:off x="1390" y="1855"/>
            <a:ext cx="2778" cy="1852"/>
          </a:xfrm>
          <a:prstGeom prst="rect">
            <a:avLst/>
          </a:prstGeom>
          <a:noFill/>
          <a:ln w="9525">
            <a:noFill/>
            <a:miter lim="800000"/>
            <a:headEnd/>
            <a:tailEnd/>
          </a:ln>
          <a:effectLst/>
        </p:spPr>
      </p:pic>
      <p:sp>
        <p:nvSpPr>
          <p:cNvPr id="45058" name="Titelplatzhalter 1"/>
          <p:cNvSpPr>
            <a:spLocks noGrp="1"/>
          </p:cNvSpPr>
          <p:nvPr userDrawn="1">
            <p:ph type="ctrTitle" hasCustomPrompt="1"/>
          </p:nvPr>
        </p:nvSpPr>
        <p:spPr bwMode="gray">
          <a:xfrm>
            <a:off x="360000" y="4017731"/>
            <a:ext cx="9360000" cy="2138269"/>
          </a:xfrm>
          <a:solidFill>
            <a:schemeClr val="tx2"/>
          </a:solidFill>
        </p:spPr>
        <p:txBody>
          <a:bodyPr lIns="143990">
            <a:noAutofit/>
          </a:bodyPr>
          <a:lstStyle>
            <a:lvl1pPr>
              <a:defRPr sz="4000" smtClean="0">
                <a:solidFill>
                  <a:schemeClr val="bg1"/>
                </a:solidFill>
                <a:latin typeface="TeleGrotesk Headline Ultra" pitchFamily="2" charset="0"/>
              </a:defRPr>
            </a:lvl1pPr>
          </a:lstStyle>
          <a:p>
            <a:r>
              <a:rPr lang="en-US"/>
              <a:t>TeleGrotesk Headline (Ultra)</a:t>
            </a:r>
            <a:br>
              <a:rPr lang="en-US"/>
            </a:br>
            <a:r>
              <a:rPr kumimoji="0" lang="en-US" sz="40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Maximum of 2 lines, (40) 48 PT</a:t>
            </a:r>
            <a:endParaRPr lang="en-US" dirty="0"/>
          </a:p>
        </p:txBody>
      </p:sp>
      <p:sp>
        <p:nvSpPr>
          <p:cNvPr id="45059" name="Textplatzhalter 2"/>
          <p:cNvSpPr>
            <a:spLocks noGrp="1"/>
          </p:cNvSpPr>
          <p:nvPr userDrawn="1">
            <p:ph type="subTitle" idx="1" hasCustomPrompt="1"/>
          </p:nvPr>
        </p:nvSpPr>
        <p:spPr bwMode="gray">
          <a:xfrm>
            <a:off x="360000" y="5345957"/>
            <a:ext cx="9366613" cy="384080"/>
          </a:xfrm>
        </p:spPr>
        <p:txBody>
          <a:bodyPr wrap="square" lIns="143990">
            <a:spAutoFit/>
          </a:bodyPr>
          <a:lstStyle>
            <a:lvl1pPr marL="0" marR="0" indent="0" algn="l" defTabSz="576226" rtl="0" eaLnBrk="1" fontAlgn="base" latinLnBrk="0" hangingPunct="1">
              <a:lnSpc>
                <a:spcPct val="104000"/>
              </a:lnSpc>
              <a:spcBef>
                <a:spcPts val="0"/>
              </a:spcBef>
              <a:spcAft>
                <a:spcPct val="0"/>
              </a:spcAft>
              <a:buClr>
                <a:schemeClr val="tx2"/>
              </a:buClr>
              <a:buSzTx/>
              <a:buFont typeface="Wingdings" pitchFamily="2" charset="2"/>
              <a:buNone/>
              <a:tabLst/>
              <a:defRPr sz="2400" smtClean="0">
                <a:solidFill>
                  <a:schemeClr val="bg1"/>
                </a:solidFill>
                <a:latin typeface="Tele-GroteskNor" pitchFamily="2" charset="0"/>
              </a:defRPr>
            </a:lvl1pPr>
          </a:lstStyle>
          <a:p>
            <a:r>
              <a:rPr lang="en-US"/>
              <a:t>Sub-heading: TeleGrotesk Normal, 24 pt</a:t>
            </a:r>
            <a:endParaRPr lang="en-US" dirty="0"/>
          </a:p>
        </p:txBody>
      </p:sp>
      <p:pic>
        <p:nvPicPr>
          <p:cNvPr id="34" name="Grafik 33" descr="T_Logo_3c_Slogan_p_INT.emf"/>
          <p:cNvPicPr>
            <a:picLocks noChangeAspect="1"/>
          </p:cNvPicPr>
          <p:nvPr userDrawn="1"/>
        </p:nvPicPr>
        <p:blipFill>
          <a:blip r:embed="rId9" cstate="screen">
            <a:extLst>
              <a:ext uri="{28A0092B-C50C-407E-A947-70E740481C1C}">
                <a14:useLocalDpi xmlns:a14="http://schemas.microsoft.com/office/drawing/2010/main"/>
              </a:ext>
            </a:extLst>
          </a:blip>
          <a:srcRect r="64605"/>
          <a:stretch>
            <a:fillRect/>
          </a:stretch>
        </p:blipFill>
        <p:spPr>
          <a:xfrm>
            <a:off x="360000" y="6678000"/>
            <a:ext cx="1237572" cy="522000"/>
          </a:xfrm>
          <a:prstGeom prst="rect">
            <a:avLst/>
          </a:prstGeom>
        </p:spPr>
      </p:pic>
      <p:pic>
        <p:nvPicPr>
          <p:cNvPr id="35" name="Grafik 34" descr="T_Logo_3c_Slogan_p_INT.emf"/>
          <p:cNvPicPr>
            <a:picLocks noChangeAspect="1"/>
          </p:cNvPicPr>
          <p:nvPr userDrawn="1"/>
        </p:nvPicPr>
        <p:blipFill>
          <a:blip r:embed="rId9" cstate="screen">
            <a:extLst>
              <a:ext uri="{28A0092B-C50C-407E-A947-70E740481C1C}">
                <a14:useLocalDpi xmlns:a14="http://schemas.microsoft.com/office/drawing/2010/main"/>
              </a:ext>
            </a:extLst>
          </a:blip>
          <a:srcRect l="42246"/>
          <a:stretch>
            <a:fillRect/>
          </a:stretch>
        </p:blipFill>
        <p:spPr>
          <a:xfrm>
            <a:off x="7704083" y="6678000"/>
            <a:ext cx="2019358" cy="52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divider magenta">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384802868"/>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27836" name="think-cell Slide" r:id="rId4" imgW="360" imgH="360" progId="TCLayout.ActiveDocument.1">
                  <p:embed/>
                </p:oleObj>
              </mc:Choice>
              <mc:Fallback>
                <p:oleObj name="think-cell Slide" r:id="rId4" imgW="360" imgH="360" progId="TCLayout.ActiveDocument.1">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45078" name="Picture 22" hidden="1"/>
          <p:cNvPicPr>
            <a:picLocks noChangeAspect="1" noChangeArrowheads="1"/>
          </p:cNvPicPr>
          <p:nvPr/>
        </p:nvPicPr>
        <p:blipFill>
          <a:blip r:embed="rId6"/>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6"/>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6"/>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dirty="0" err="1"/>
              <a:t>TeleGrotesk</a:t>
            </a:r>
            <a:r>
              <a:rPr lang="en-US" dirty="0"/>
              <a:t> HEADLINE </a:t>
            </a:r>
            <a: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1">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4287272326"/>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28859" name="think-cell Slide" r:id="rId4" imgW="360" imgH="360" progId="TCLayout.ActiveDocument.1">
                  <p:embed/>
                </p:oleObj>
              </mc:Choice>
              <mc:Fallback>
                <p:oleObj name="think-cell Slide" r:id="rId4" imgW="360" imgH="360" progId="TCLayout.ActiveDocument.1">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ußzeilenplatzhalter 12"/>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1" name="Datumsplatzhalter 10"/>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2" name="Foliennummernplatzhalter 11"/>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7" name="Grafik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hidden">
          <a:xfrm>
            <a:off x="1937" y="821"/>
            <a:ext cx="10076751" cy="7559620"/>
          </a:xfrm>
          <a:prstGeom prst="rect">
            <a:avLst/>
          </a:prstGeom>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dirty="0" err="1"/>
              <a:t>TeleGrotesk</a:t>
            </a:r>
            <a:r>
              <a:rPr lang="en-US" dirty="0"/>
              <a:t> HEADLINE </a:t>
            </a:r>
            <a: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46751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2">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404964844"/>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29883" name="think-cell Slide" r:id="rId4" imgW="360" imgH="360" progId="TCLayout.ActiveDocument.1">
                  <p:embed/>
                </p:oleObj>
              </mc:Choice>
              <mc:Fallback>
                <p:oleObj name="think-cell Slide" r:id="rId4" imgW="360" imgH="360" progId="TCLayout.ActiveDocument.1">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ußzeilenplatzhalter 12"/>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1" name="Datumsplatzhalter 10"/>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2" name="Foliennummernplatzhalter 11"/>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7" name="Grafik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hidden">
          <a:xfrm>
            <a:off x="842" y="1"/>
            <a:ext cx="10078941" cy="7561263"/>
          </a:xfrm>
          <a:prstGeom prst="rect">
            <a:avLst/>
          </a:prstGeom>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baseline="0">
                <a:solidFill>
                  <a:schemeClr val="bg1"/>
                </a:solidFill>
              </a:defRPr>
            </a:lvl1pPr>
          </a:lstStyle>
          <a:p>
            <a:r>
              <a:rPr lang="en-US" dirty="0" err="1"/>
              <a:t>TeleGrotesk</a:t>
            </a:r>
            <a:r>
              <a:rPr lang="en-US" dirty="0"/>
              <a:t> HEADLINE </a:t>
            </a:r>
            <a: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168825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3">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744959555"/>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45228" name="think-cell Slide" r:id="rId4" imgW="360" imgH="360" progId="TCLayout.ActiveDocument.1">
                  <p:embed/>
                </p:oleObj>
              </mc:Choice>
              <mc:Fallback>
                <p:oleObj name="think-cell Slide" r:id="rId4" imgW="360" imgH="360" progId="TCLayout.ActiveDocument.1">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hidden">
          <a:xfrm>
            <a:off x="1937" y="140"/>
            <a:ext cx="10076747" cy="7559617"/>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a:t>TeleGrotesk HEADLINE </a:t>
            </a: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024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4">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940075499"/>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31931" name="think-cell Slide" r:id="rId4" imgW="360" imgH="360" progId="TCLayout.ActiveDocument.1">
                  <p:embed/>
                </p:oleObj>
              </mc:Choice>
              <mc:Fallback>
                <p:oleObj name="think-cell Slide" r:id="rId4" imgW="360" imgH="360" progId="TCLayout.ActiveDocument.1">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hidden">
          <a:xfrm>
            <a:off x="1935" y="141"/>
            <a:ext cx="10076751" cy="7559620"/>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a:t>TeleGrotesk HEADLINE </a:t>
            </a: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4067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vmlDrawing" Target="../drawings/vmlDrawing1.vml"/><Relationship Id="rId27" Type="http://schemas.openxmlformats.org/officeDocument/2006/relationships/tags" Target="../tags/tag2.xml"/><Relationship Id="rId28" Type="http://schemas.openxmlformats.org/officeDocument/2006/relationships/oleObject" Target="../embeddings/oleObject1.bin"/><Relationship Id="rId29" Type="http://schemas.openxmlformats.org/officeDocument/2006/relationships/image" Target="../media/image1.emf"/><Relationship Id="rId30" Type="http://schemas.openxmlformats.org/officeDocument/2006/relationships/image" Target="../media/image2.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7"/>
            </p:custDataLst>
            <p:extLst>
              <p:ext uri="{D42A27DB-BD31-4B8C-83A1-F6EECF244321}">
                <p14:modId xmlns:p14="http://schemas.microsoft.com/office/powerpoint/2010/main" val="90326554"/>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130474" name="think-cell Slide" r:id="rId28" imgW="360" imgH="360" progId="TCLayout.ActiveDocument.1">
                  <p:embed/>
                </p:oleObj>
              </mc:Choice>
              <mc:Fallback>
                <p:oleObj name="think-cell Slide" r:id="rId28" imgW="360" imgH="360" progId="TCLayout.ActiveDocument.1">
                  <p:embed/>
                  <p:pic>
                    <p:nvPicPr>
                      <p:cNvPr id="0" name="Picture 35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elplatzhalter 1"/>
          <p:cNvSpPr>
            <a:spLocks noGrp="1"/>
          </p:cNvSpPr>
          <p:nvPr>
            <p:ph type="title"/>
          </p:nvPr>
        </p:nvSpPr>
        <p:spPr bwMode="gray">
          <a:xfrm>
            <a:off x="360001" y="288000"/>
            <a:ext cx="9359999" cy="5880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endParaRPr lang="en-US" noProof="0" dirty="0"/>
          </a:p>
        </p:txBody>
      </p:sp>
      <p:sp>
        <p:nvSpPr>
          <p:cNvPr id="1027" name="Textplatzhalter 2"/>
          <p:cNvSpPr>
            <a:spLocks noGrp="1"/>
          </p:cNvSpPr>
          <p:nvPr>
            <p:ph type="body" idx="1"/>
          </p:nvPr>
        </p:nvSpPr>
        <p:spPr bwMode="gray">
          <a:xfrm>
            <a:off x="360000" y="1620000"/>
            <a:ext cx="9360000" cy="4896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umsplatzhalter 3"/>
          <p:cNvSpPr>
            <a:spLocks noGrp="1"/>
          </p:cNvSpPr>
          <p:nvPr>
            <p:ph type="dt" sz="half" idx="2"/>
          </p:nvPr>
        </p:nvSpPr>
        <p:spPr bwMode="gray">
          <a:xfrm>
            <a:off x="8426450" y="6980111"/>
            <a:ext cx="916259" cy="320455"/>
          </a:xfrm>
          <a:prstGeom prst="rect">
            <a:avLst/>
          </a:prstGeom>
        </p:spPr>
        <p:txBody>
          <a:bodyPr vert="horz" wrap="non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r>
              <a:rPr lang="en-US" noProof="0" dirty="0" err="1"/>
              <a:t>dd.mm.yyyy</a:t>
            </a:r>
            <a:endParaRPr lang="en-US" noProof="0" dirty="0"/>
          </a:p>
        </p:txBody>
      </p:sp>
      <p:sp>
        <p:nvSpPr>
          <p:cNvPr id="6" name="Foliennummernplatzhalter 5"/>
          <p:cNvSpPr>
            <a:spLocks noGrp="1"/>
          </p:cNvSpPr>
          <p:nvPr>
            <p:ph type="sldNum" sz="quarter" idx="4"/>
          </p:nvPr>
        </p:nvSpPr>
        <p:spPr bwMode="gray">
          <a:xfrm>
            <a:off x="9407166" y="6980111"/>
            <a:ext cx="319447" cy="320455"/>
          </a:xfrm>
          <a:prstGeom prst="rect">
            <a:avLst/>
          </a:prstGeom>
        </p:spPr>
        <p:txBody>
          <a:bodyPr vert="horz" wrap="squar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fld id="{31ED8236-F742-4994-B025-3D78EEC04644}" type="slidenum">
              <a:rPr lang="en-US" noProof="0" smtClean="0"/>
              <a:pPr fontAlgn="base">
                <a:spcAft>
                  <a:spcPct val="0"/>
                </a:spcAft>
              </a:pPr>
              <a:t>‹#›</a:t>
            </a:fld>
            <a:endParaRPr lang="en-US" noProof="0"/>
          </a:p>
        </p:txBody>
      </p:sp>
      <p:sp>
        <p:nvSpPr>
          <p:cNvPr id="5" name="Fußzeilenplatzhalter 4"/>
          <p:cNvSpPr>
            <a:spLocks noGrp="1"/>
          </p:cNvSpPr>
          <p:nvPr>
            <p:ph type="ftr" sz="quarter" idx="3"/>
          </p:nvPr>
        </p:nvSpPr>
        <p:spPr bwMode="gray">
          <a:xfrm>
            <a:off x="3816351" y="6980111"/>
            <a:ext cx="4539600" cy="320455"/>
          </a:xfrm>
          <a:prstGeom prst="rect">
            <a:avLst/>
          </a:prstGeom>
        </p:spPr>
        <p:txBody>
          <a:bodyPr vert="horz" wrap="squar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r>
              <a:rPr lang="en-US" noProof="0" dirty="0"/>
              <a:t>– Strictly confidential, Confidential, Internal–     Author /Presentation Topic</a:t>
            </a:r>
          </a:p>
        </p:txBody>
      </p:sp>
      <p:pic>
        <p:nvPicPr>
          <p:cNvPr id="31" name="Grafik 30" descr="T_Logo_3c_Slogan_p_INT.emf"/>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60000" y="6919200"/>
            <a:ext cx="2773050" cy="41400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898" r:id="rId2"/>
    <p:sldLayoutId id="2147483961" r:id="rId3"/>
    <p:sldLayoutId id="2147483711" r:id="rId4"/>
    <p:sldLayoutId id="2147483725" r:id="rId5"/>
    <p:sldLayoutId id="2147483928" r:id="rId6"/>
    <p:sldLayoutId id="2147483926" r:id="rId7"/>
    <p:sldLayoutId id="2147483976" r:id="rId8"/>
    <p:sldLayoutId id="2147483964" r:id="rId9"/>
    <p:sldLayoutId id="2147483965" r:id="rId10"/>
    <p:sldLayoutId id="2147483967" r:id="rId11"/>
    <p:sldLayoutId id="2147483968" r:id="rId12"/>
    <p:sldLayoutId id="2147483972" r:id="rId13"/>
    <p:sldLayoutId id="2147483971" r:id="rId14"/>
    <p:sldLayoutId id="2147483973" r:id="rId15"/>
    <p:sldLayoutId id="2147483716" r:id="rId16"/>
    <p:sldLayoutId id="2147483718" r:id="rId17"/>
    <p:sldLayoutId id="2147483722" r:id="rId18"/>
    <p:sldLayoutId id="2147483723" r:id="rId19"/>
    <p:sldLayoutId id="2147483969" r:id="rId20"/>
    <p:sldLayoutId id="2147483970" r:id="rId21"/>
    <p:sldLayoutId id="2147483930" r:id="rId22"/>
    <p:sldLayoutId id="2147483959" r:id="rId23"/>
    <p:sldLayoutId id="2147483960"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57322" rtl="0" eaLnBrk="1" fontAlgn="base" hangingPunct="1">
        <a:lnSpc>
          <a:spcPct val="90000"/>
        </a:lnSpc>
        <a:spcBef>
          <a:spcPts val="0"/>
        </a:spcBef>
        <a:spcAft>
          <a:spcPct val="0"/>
        </a:spcAft>
        <a:defRPr lang="de-DE" sz="3200" kern="1200" dirty="0">
          <a:solidFill>
            <a:schemeClr val="tx2"/>
          </a:solidFill>
          <a:latin typeface="TeleGrotesk Headline Ultra" pitchFamily="2" charset="0"/>
          <a:ea typeface="+mj-ea"/>
          <a:cs typeface="TeleGrotesk Headline Ultra" pitchFamily="2" charset="0"/>
        </a:defRPr>
      </a:lvl1pPr>
      <a:lvl2pPr algn="l" defTabSz="576226" rtl="0" eaLnBrk="1" fontAlgn="base" hangingPunct="1">
        <a:lnSpc>
          <a:spcPct val="90000"/>
        </a:lnSpc>
        <a:spcBef>
          <a:spcPct val="0"/>
        </a:spcBef>
        <a:spcAft>
          <a:spcPct val="0"/>
        </a:spcAft>
        <a:defRPr sz="3700">
          <a:solidFill>
            <a:schemeClr val="tx2"/>
          </a:solidFill>
          <a:latin typeface="Tele-GroteskUlt" pitchFamily="2" charset="0"/>
        </a:defRPr>
      </a:lvl2pPr>
      <a:lvl3pPr algn="l" defTabSz="576226" rtl="0" eaLnBrk="1" fontAlgn="base" hangingPunct="1">
        <a:lnSpc>
          <a:spcPct val="90000"/>
        </a:lnSpc>
        <a:spcBef>
          <a:spcPct val="0"/>
        </a:spcBef>
        <a:spcAft>
          <a:spcPct val="0"/>
        </a:spcAft>
        <a:defRPr sz="3700">
          <a:solidFill>
            <a:schemeClr val="tx2"/>
          </a:solidFill>
          <a:latin typeface="Tele-GroteskUlt" pitchFamily="2" charset="0"/>
        </a:defRPr>
      </a:lvl3pPr>
      <a:lvl4pPr algn="l" defTabSz="576226" rtl="0" eaLnBrk="1" fontAlgn="base" hangingPunct="1">
        <a:lnSpc>
          <a:spcPct val="90000"/>
        </a:lnSpc>
        <a:spcBef>
          <a:spcPct val="0"/>
        </a:spcBef>
        <a:spcAft>
          <a:spcPct val="0"/>
        </a:spcAft>
        <a:defRPr sz="3700">
          <a:solidFill>
            <a:schemeClr val="tx2"/>
          </a:solidFill>
          <a:latin typeface="Tele-GroteskUlt" pitchFamily="2" charset="0"/>
        </a:defRPr>
      </a:lvl4pPr>
      <a:lvl5pPr algn="l" defTabSz="576226" rtl="0" eaLnBrk="1" fontAlgn="base" hangingPunct="1">
        <a:lnSpc>
          <a:spcPct val="90000"/>
        </a:lnSpc>
        <a:spcBef>
          <a:spcPct val="0"/>
        </a:spcBef>
        <a:spcAft>
          <a:spcPct val="0"/>
        </a:spcAft>
        <a:defRPr sz="3700">
          <a:solidFill>
            <a:schemeClr val="tx2"/>
          </a:solidFill>
          <a:latin typeface="Tele-GroteskUlt" pitchFamily="2" charset="0"/>
        </a:defRPr>
      </a:lvl5pPr>
      <a:lvl6pPr marL="457171" algn="l" defTabSz="576226" rtl="0" eaLnBrk="1" fontAlgn="base" hangingPunct="1">
        <a:lnSpc>
          <a:spcPct val="90000"/>
        </a:lnSpc>
        <a:spcBef>
          <a:spcPct val="0"/>
        </a:spcBef>
        <a:spcAft>
          <a:spcPct val="0"/>
        </a:spcAft>
        <a:defRPr sz="3700">
          <a:solidFill>
            <a:schemeClr val="tx2"/>
          </a:solidFill>
          <a:latin typeface="Tele-GroteskUlt" pitchFamily="2" charset="0"/>
        </a:defRPr>
      </a:lvl6pPr>
      <a:lvl7pPr marL="914342" algn="l" defTabSz="576226" rtl="0" eaLnBrk="1" fontAlgn="base" hangingPunct="1">
        <a:lnSpc>
          <a:spcPct val="90000"/>
        </a:lnSpc>
        <a:spcBef>
          <a:spcPct val="0"/>
        </a:spcBef>
        <a:spcAft>
          <a:spcPct val="0"/>
        </a:spcAft>
        <a:defRPr sz="3700">
          <a:solidFill>
            <a:schemeClr val="tx2"/>
          </a:solidFill>
          <a:latin typeface="Tele-GroteskUlt" pitchFamily="2" charset="0"/>
        </a:defRPr>
      </a:lvl7pPr>
      <a:lvl8pPr marL="1371513" algn="l" defTabSz="576226" rtl="0" eaLnBrk="1" fontAlgn="base" hangingPunct="1">
        <a:lnSpc>
          <a:spcPct val="90000"/>
        </a:lnSpc>
        <a:spcBef>
          <a:spcPct val="0"/>
        </a:spcBef>
        <a:spcAft>
          <a:spcPct val="0"/>
        </a:spcAft>
        <a:defRPr sz="3700">
          <a:solidFill>
            <a:schemeClr val="tx2"/>
          </a:solidFill>
          <a:latin typeface="Tele-GroteskUlt" pitchFamily="2" charset="0"/>
        </a:defRPr>
      </a:lvl8pPr>
      <a:lvl9pPr marL="1828683" algn="l" defTabSz="576226" rtl="0" eaLnBrk="1" fontAlgn="base" hangingPunct="1">
        <a:lnSpc>
          <a:spcPct val="90000"/>
        </a:lnSpc>
        <a:spcBef>
          <a:spcPct val="0"/>
        </a:spcBef>
        <a:spcAft>
          <a:spcPct val="0"/>
        </a:spcAft>
        <a:defRPr sz="3700">
          <a:solidFill>
            <a:schemeClr val="tx2"/>
          </a:solidFill>
          <a:latin typeface="Tele-GroteskUlt" pitchFamily="2" charset="0"/>
        </a:defRPr>
      </a:lvl9pPr>
    </p:titleStyle>
    <p:body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chemeClr val="tx1"/>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chemeClr val="tx1"/>
          </a:solidFill>
          <a:latin typeface="+mn-lt"/>
          <a:ea typeface="+mn-ea"/>
          <a:cs typeface="+mn-cs"/>
        </a:defRPr>
      </a:lvl2pPr>
      <a:lvl3pPr marL="216000" indent="-216000"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baseline="0">
          <a:solidFill>
            <a:schemeClr val="tx1"/>
          </a:solidFill>
          <a:latin typeface="+mn-lt"/>
          <a:ea typeface="+mn-ea"/>
          <a:cs typeface="+mn-cs"/>
        </a:defRPr>
      </a:lvl3pPr>
      <a:lvl4pPr marL="432000"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4pPr>
      <a:lvl5pPr marL="648000" indent="-216000"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2" algn="l" defTabSz="457171" rtl="0" eaLnBrk="1" latinLnBrk="0" hangingPunct="1">
        <a:defRPr sz="1800" kern="1200">
          <a:solidFill>
            <a:schemeClr val="tx1"/>
          </a:solidFill>
          <a:latin typeface="+mn-lt"/>
          <a:ea typeface="+mn-ea"/>
          <a:cs typeface="+mn-cs"/>
        </a:defRPr>
      </a:lvl3pPr>
      <a:lvl4pPr marL="1371513"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5"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5" algn="l" defTabSz="457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2" userDrawn="1">
          <p15:clr>
            <a:srgbClr val="F26B43"/>
          </p15:clr>
        </p15:guide>
        <p15:guide id="2" pos="3220" userDrawn="1">
          <p15:clr>
            <a:srgbClr val="F26B43"/>
          </p15:clr>
        </p15:guide>
        <p15:guide id="3" orient="horz" pos="1021" userDrawn="1">
          <p15:clr>
            <a:srgbClr val="F26B43"/>
          </p15:clr>
        </p15:guide>
        <p15:guide id="5" orient="horz" pos="4105" userDrawn="1">
          <p15:clr>
            <a:srgbClr val="F26B43"/>
          </p15:clr>
        </p15:guide>
        <p15:guide id="6" pos="227" userDrawn="1">
          <p15:clr>
            <a:srgbClr val="F26B43"/>
          </p15:clr>
        </p15:guide>
        <p15:guide id="7" pos="6123" userDrawn="1">
          <p15:clr>
            <a:srgbClr val="F26B43"/>
          </p15:clr>
        </p15:guide>
        <p15:guide id="8" orient="horz" pos="3843" userDrawn="1">
          <p15:clr>
            <a:srgbClr val="F26B43"/>
          </p15:clr>
        </p15:guide>
        <p15:guide id="10" orient="horz" pos="749" userDrawn="1">
          <p15:clr>
            <a:srgbClr val="F26B43"/>
          </p15:clr>
        </p15:guide>
        <p15:guide id="11" orient="horz" pos="227" userDrawn="1">
          <p15:clr>
            <a:srgbClr val="F26B43"/>
          </p15:clr>
        </p15:guide>
        <p15:guide id="12" pos="1724" userDrawn="1">
          <p15:clr>
            <a:srgbClr val="F26B43"/>
          </p15:clr>
        </p15:guide>
        <p15:guide id="13" pos="1633" userDrawn="1">
          <p15:clr>
            <a:srgbClr val="F26B43"/>
          </p15:clr>
        </p15:guide>
        <p15:guide id="14" pos="3175" userDrawn="1">
          <p15:clr>
            <a:srgbClr val="F26B43"/>
          </p15:clr>
        </p15:guide>
        <p15:guide id="15" pos="3130" userDrawn="1">
          <p15:clr>
            <a:srgbClr val="F26B43"/>
          </p15:clr>
        </p15:guide>
        <p15:guide id="16" pos="4717" userDrawn="1">
          <p15:clr>
            <a:srgbClr val="F26B43"/>
          </p15:clr>
        </p15:guide>
        <p15:guide id="17" pos="4627" userDrawn="1">
          <p15:clr>
            <a:srgbClr val="F26B43"/>
          </p15:clr>
        </p15:guide>
        <p15:guide id="18" orient="horz" pos="4365" userDrawn="1">
          <p15:clr>
            <a:srgbClr val="F26B43"/>
          </p15:clr>
        </p15:guide>
        <p15:guide id="19" orient="horz" pos="45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xml"/><Relationship Id="rId5" Type="http://schemas.openxmlformats.org/officeDocument/2006/relationships/oleObject" Target="../embeddings/oleObject26.bin"/><Relationship Id="rId6" Type="http://schemas.openxmlformats.org/officeDocument/2006/relationships/image" Target="../media/image17.emf"/><Relationship Id="rId1" Type="http://schemas.openxmlformats.org/officeDocument/2006/relationships/vmlDrawing" Target="../drawings/vmlDrawing26.vml"/><Relationship Id="rId2" Type="http://schemas.openxmlformats.org/officeDocument/2006/relationships/tags" Target="../tags/tag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8.png"/><Relationship Id="rId3" Type="http://schemas.openxmlformats.org/officeDocument/2006/relationships/image" Target="../media/image1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5.png"/><Relationship Id="rId3"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61607" name="think-cell Slide" r:id="rId5" imgW="360" imgH="360" progId="TCLayout.ActiveDocument.1">
                  <p:embed/>
                </p:oleObj>
              </mc:Choice>
              <mc:Fallback>
                <p:oleObj name="think-cell Slide" r:id="rId5" imgW="360" imgH="360" progId="TCLayout.ActiveDocument.1">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el 4"/>
          <p:cNvSpPr>
            <a:spLocks noGrp="1"/>
          </p:cNvSpPr>
          <p:nvPr>
            <p:ph type="ctrTitle"/>
          </p:nvPr>
        </p:nvSpPr>
        <p:spPr>
          <a:xfrm>
            <a:off x="361950" y="3734323"/>
            <a:ext cx="7980841" cy="1994392"/>
          </a:xfrm>
        </p:spPr>
        <p:txBody>
          <a:bodyPr/>
          <a:lstStyle/>
          <a:p>
            <a:r>
              <a:rPr lang="hu-HU" sz="4800" dirty="0"/>
              <a:t>STRATEGY &amp; </a:t>
            </a:r>
            <a:br>
              <a:rPr lang="hu-HU" sz="4800" dirty="0"/>
            </a:br>
            <a:r>
              <a:rPr lang="hu-HU" sz="4800" dirty="0"/>
              <a:t>COMPANY CULTURE</a:t>
            </a:r>
            <a:r>
              <a:rPr lang="en-US" sz="4800" dirty="0"/>
              <a:t/>
            </a:r>
            <a:br>
              <a:rPr lang="en-US" sz="4800" dirty="0"/>
            </a:br>
            <a:endParaRPr lang="en-US" sz="4800" dirty="0">
              <a:latin typeface="TeleGrotesk Headline" pitchFamily="2" charset="0"/>
            </a:endParaRPr>
          </a:p>
        </p:txBody>
      </p:sp>
      <p:sp>
        <p:nvSpPr>
          <p:cNvPr id="3" name="Untertitel 2"/>
          <p:cNvSpPr>
            <a:spLocks noGrp="1"/>
          </p:cNvSpPr>
          <p:nvPr>
            <p:ph type="subTitle" idx="1"/>
          </p:nvPr>
        </p:nvSpPr>
        <p:spPr>
          <a:xfrm>
            <a:off x="361950" y="5708745"/>
            <a:ext cx="7980841" cy="369332"/>
          </a:xfrm>
        </p:spPr>
        <p:txBody>
          <a:bodyPr/>
          <a:lstStyle/>
          <a:p>
            <a:r>
              <a:rPr lang="hu-HU" dirty="0"/>
              <a:t>Nóra Réti dr.</a:t>
            </a:r>
            <a:endParaRPr lang="en-US" dirty="0"/>
          </a:p>
        </p:txBody>
      </p:sp>
    </p:spTree>
    <p:extLst>
      <p:ext uri="{BB962C8B-B14F-4D97-AF65-F5344CB8AC3E}">
        <p14:creationId xmlns:p14="http://schemas.microsoft.com/office/powerpoint/2010/main" val="41115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ORGANIZATIONAL CULTURE</a:t>
            </a:r>
            <a:endParaRPr lang="en-US" dirty="0"/>
          </a:p>
        </p:txBody>
      </p:sp>
      <p:sp>
        <p:nvSpPr>
          <p:cNvPr id="3" name="Slide Number Placeholder 2"/>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10</a:t>
            </a:fld>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8187" y="686752"/>
            <a:ext cx="5628290" cy="6874511"/>
          </a:xfrm>
          <a:prstGeom prst="rect">
            <a:avLst/>
          </a:prstGeom>
        </p:spPr>
      </p:pic>
    </p:spTree>
    <p:extLst>
      <p:ext uri="{BB962C8B-B14F-4D97-AF65-F5344CB8AC3E}">
        <p14:creationId xmlns:p14="http://schemas.microsoft.com/office/powerpoint/2010/main" val="47789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0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494" y="3884664"/>
            <a:ext cx="2827681" cy="326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hu-HU" dirty="0" err="1"/>
              <a:t>Guiding</a:t>
            </a:r>
            <a:r>
              <a:rPr lang="hu-HU" dirty="0"/>
              <a:t> </a:t>
            </a:r>
            <a:r>
              <a:rPr lang="hu-HU" dirty="0" err="1"/>
              <a:t>principles</a:t>
            </a:r>
            <a:endParaRPr lang="en-US" dirty="0"/>
          </a:p>
        </p:txBody>
      </p:sp>
      <p:sp>
        <p:nvSpPr>
          <p:cNvPr id="3" name="Content Placeholder 2"/>
          <p:cNvSpPr>
            <a:spLocks noGrp="1"/>
          </p:cNvSpPr>
          <p:nvPr>
            <p:ph sz="half" idx="1"/>
          </p:nvPr>
        </p:nvSpPr>
        <p:spPr>
          <a:xfrm>
            <a:off x="225520" y="2386591"/>
            <a:ext cx="4608000" cy="3362817"/>
          </a:xfrm>
        </p:spPr>
        <p:txBody>
          <a:bodyPr/>
          <a:lstStyle/>
          <a:p>
            <a:r>
              <a:rPr lang="hu-HU" sz="3200" dirty="0"/>
              <a:t>House </a:t>
            </a:r>
            <a:r>
              <a:rPr lang="hu-HU" sz="3200" dirty="0" err="1"/>
              <a:t>rules</a:t>
            </a:r>
            <a:endParaRPr lang="hu-HU" sz="3200" dirty="0"/>
          </a:p>
          <a:p>
            <a:pPr marL="457200" indent="-457200">
              <a:buFontTx/>
              <a:buChar char="-"/>
            </a:pPr>
            <a:r>
              <a:rPr lang="hu-HU" sz="3200" dirty="0" err="1"/>
              <a:t>Govern</a:t>
            </a:r>
            <a:r>
              <a:rPr lang="hu-HU" sz="3200" dirty="0"/>
              <a:t> </a:t>
            </a:r>
            <a:r>
              <a:rPr lang="hu-HU" sz="3200" dirty="0" err="1"/>
              <a:t>the</a:t>
            </a:r>
            <a:r>
              <a:rPr lang="hu-HU" sz="3200" dirty="0"/>
              <a:t> </a:t>
            </a:r>
            <a:r>
              <a:rPr lang="hu-HU" sz="3200" dirty="0" err="1"/>
              <a:t>actions</a:t>
            </a:r>
            <a:endParaRPr lang="hu-HU" sz="3200" dirty="0"/>
          </a:p>
          <a:p>
            <a:pPr marL="457200" indent="-457200">
              <a:buFontTx/>
              <a:buChar char="-"/>
            </a:pPr>
            <a:r>
              <a:rPr lang="hu-HU" sz="3200" dirty="0" err="1"/>
              <a:t>Guidelines</a:t>
            </a:r>
            <a:endParaRPr lang="hu-HU" sz="3200" dirty="0"/>
          </a:p>
          <a:p>
            <a:pPr marL="457200" indent="-457200">
              <a:buFontTx/>
              <a:buChar char="-"/>
            </a:pPr>
            <a:r>
              <a:rPr lang="hu-HU" sz="3200" dirty="0"/>
              <a:t>General</a:t>
            </a:r>
          </a:p>
          <a:p>
            <a:pPr marL="457200" indent="-457200">
              <a:buFontTx/>
              <a:buChar char="-"/>
            </a:pPr>
            <a:r>
              <a:rPr lang="hu-HU" sz="3200" dirty="0" err="1"/>
              <a:t>Common</a:t>
            </a:r>
            <a:r>
              <a:rPr lang="hu-HU" sz="3200" dirty="0"/>
              <a:t> </a:t>
            </a:r>
            <a:r>
              <a:rPr lang="hu-HU" sz="3200" dirty="0" err="1"/>
              <a:t>understanding</a:t>
            </a:r>
            <a:endParaRPr lang="hu-HU" sz="3200" dirty="0"/>
          </a:p>
          <a:p>
            <a:pPr marL="457200" indent="-457200">
              <a:buFontTx/>
              <a:buChar char="-"/>
            </a:pPr>
            <a:endParaRPr lang="en-US" sz="3200" dirty="0"/>
          </a:p>
        </p:txBody>
      </p:sp>
      <p:sp>
        <p:nvSpPr>
          <p:cNvPr id="4" name="Content Placeholder 3"/>
          <p:cNvSpPr>
            <a:spLocks noGrp="1"/>
          </p:cNvSpPr>
          <p:nvPr>
            <p:ph sz="half" idx="2"/>
          </p:nvPr>
        </p:nvSpPr>
        <p:spPr>
          <a:xfrm>
            <a:off x="4418206" y="1954104"/>
            <a:ext cx="4608000" cy="4896000"/>
          </a:xfrm>
        </p:spPr>
        <p:txBody>
          <a:bodyPr/>
          <a:lstStyle/>
          <a:p>
            <a:r>
              <a:rPr lang="hu-HU" sz="3200" dirty="0" err="1"/>
              <a:t>How</a:t>
            </a:r>
            <a:r>
              <a:rPr lang="hu-HU" sz="3200" dirty="0"/>
              <a:t> </a:t>
            </a:r>
            <a:r>
              <a:rPr lang="hu-HU" sz="3200" dirty="0" err="1"/>
              <a:t>to</a:t>
            </a:r>
            <a:r>
              <a:rPr lang="hu-HU" sz="3200" dirty="0"/>
              <a:t> </a:t>
            </a:r>
            <a:r>
              <a:rPr lang="hu-HU" sz="3200" dirty="0" err="1"/>
              <a:t>make</a:t>
            </a:r>
            <a:r>
              <a:rPr lang="hu-HU" sz="3200" dirty="0"/>
              <a:t> </a:t>
            </a:r>
            <a:r>
              <a:rPr lang="hu-HU" sz="3200" dirty="0" err="1"/>
              <a:t>them</a:t>
            </a:r>
            <a:r>
              <a:rPr lang="hu-HU" sz="3200" dirty="0"/>
              <a:t> </a:t>
            </a:r>
            <a:r>
              <a:rPr lang="hu-HU" sz="3200" dirty="0" err="1"/>
              <a:t>work</a:t>
            </a:r>
            <a:r>
              <a:rPr lang="hu-HU" sz="3200" dirty="0"/>
              <a:t>:</a:t>
            </a:r>
          </a:p>
          <a:p>
            <a:pPr marL="285750" indent="-285750">
              <a:buFontTx/>
              <a:buChar char="-"/>
            </a:pPr>
            <a:r>
              <a:rPr lang="hu-HU" sz="3200" dirty="0" err="1"/>
              <a:t>Get</a:t>
            </a:r>
            <a:r>
              <a:rPr lang="hu-HU" sz="3200" dirty="0"/>
              <a:t> </a:t>
            </a:r>
            <a:r>
              <a:rPr lang="hu-HU" sz="3200" dirty="0" err="1"/>
              <a:t>clear</a:t>
            </a:r>
            <a:r>
              <a:rPr lang="hu-HU" sz="3200" dirty="0"/>
              <a:t> </a:t>
            </a:r>
            <a:r>
              <a:rPr lang="hu-HU" sz="3200" dirty="0" err="1"/>
              <a:t>it</a:t>
            </a:r>
            <a:r>
              <a:rPr lang="hu-HU" sz="3200" dirty="0"/>
              <a:t>’s </a:t>
            </a:r>
            <a:r>
              <a:rPr lang="hu-HU" sz="3200" dirty="0" err="1"/>
              <a:t>importance</a:t>
            </a:r>
            <a:endParaRPr lang="hu-HU" sz="3200" dirty="0"/>
          </a:p>
          <a:p>
            <a:pPr marL="285750" indent="-285750">
              <a:buFontTx/>
              <a:buChar char="-"/>
            </a:pPr>
            <a:r>
              <a:rPr lang="hu-HU" sz="3200" dirty="0" err="1"/>
              <a:t>Walk</a:t>
            </a:r>
            <a:r>
              <a:rPr lang="hu-HU" sz="3200" dirty="0"/>
              <a:t> </a:t>
            </a:r>
            <a:r>
              <a:rPr lang="hu-HU" sz="3200" dirty="0" err="1"/>
              <a:t>the</a:t>
            </a:r>
            <a:r>
              <a:rPr lang="hu-HU" sz="3200" dirty="0"/>
              <a:t> </a:t>
            </a:r>
            <a:r>
              <a:rPr lang="hu-HU" sz="3200" dirty="0" err="1"/>
              <a:t>talk</a:t>
            </a:r>
            <a:endParaRPr lang="hu-HU" sz="3200" dirty="0"/>
          </a:p>
          <a:p>
            <a:pPr marL="285750" indent="-285750">
              <a:buFontTx/>
              <a:buChar char="-"/>
            </a:pPr>
            <a:r>
              <a:rPr lang="hu-HU" sz="3200" dirty="0" err="1"/>
              <a:t>Make</a:t>
            </a:r>
            <a:r>
              <a:rPr lang="hu-HU" sz="3200" dirty="0"/>
              <a:t> </a:t>
            </a:r>
            <a:r>
              <a:rPr lang="hu-HU" sz="3200" dirty="0" err="1"/>
              <a:t>them</a:t>
            </a:r>
            <a:r>
              <a:rPr lang="hu-HU" sz="3200" dirty="0"/>
              <a:t> </a:t>
            </a:r>
            <a:r>
              <a:rPr lang="hu-HU" sz="3200" dirty="0" err="1"/>
              <a:t>public</a:t>
            </a:r>
            <a:endParaRPr lang="hu-HU" sz="3200" dirty="0"/>
          </a:p>
          <a:p>
            <a:pPr marL="285750" indent="-285750">
              <a:buFontTx/>
              <a:buChar char="-"/>
            </a:pPr>
            <a:r>
              <a:rPr lang="hu-HU" sz="3200" dirty="0" err="1"/>
              <a:t>Enforce</a:t>
            </a:r>
            <a:r>
              <a:rPr lang="hu-HU" sz="3200" dirty="0"/>
              <a:t> </a:t>
            </a:r>
            <a:r>
              <a:rPr lang="hu-HU" sz="3200" dirty="0" err="1"/>
              <a:t>them</a:t>
            </a:r>
            <a:endParaRPr lang="en-US" sz="3200" dirty="0"/>
          </a:p>
        </p:txBody>
      </p:sp>
      <p:sp>
        <p:nvSpPr>
          <p:cNvPr id="5" name="Slide Number Placeholder 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11</a:t>
            </a:fld>
            <a:endParaRPr lang="en-US" dirty="0"/>
          </a:p>
        </p:txBody>
      </p:sp>
      <p:sp>
        <p:nvSpPr>
          <p:cNvPr id="9" name="Rechteck 64"/>
          <p:cNvSpPr/>
          <p:nvPr/>
        </p:nvSpPr>
        <p:spPr bwMode="gray">
          <a:xfrm>
            <a:off x="2090178" y="6130737"/>
            <a:ext cx="4552831" cy="467408"/>
          </a:xfrm>
          <a:prstGeom prst="rect">
            <a:avLst/>
          </a:prstGeom>
          <a:solidFill>
            <a:schemeClr val="tx2"/>
          </a:solidFill>
          <a:ln w="19050" algn="ctr">
            <a:solidFill>
              <a:schemeClr val="tx2"/>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1800" dirty="0" err="1">
                <a:solidFill>
                  <a:schemeClr val="bg1"/>
                </a:solidFill>
                <a:latin typeface="Tele-GroteskFet" pitchFamily="2" charset="0"/>
                <a:cs typeface="Arial Unicode MS" panose="020B0604020202020204" pitchFamily="34" charset="-128"/>
              </a:rPr>
              <a:t>Essential</a:t>
            </a:r>
            <a:r>
              <a:rPr lang="hu-HU" sz="1800" dirty="0">
                <a:solidFill>
                  <a:schemeClr val="bg1"/>
                </a:solidFill>
                <a:latin typeface="Tele-GroteskFet" pitchFamily="2" charset="0"/>
                <a:cs typeface="Arial Unicode MS" panose="020B0604020202020204" pitchFamily="34" charset="-128"/>
              </a:rPr>
              <a:t> </a:t>
            </a:r>
            <a:r>
              <a:rPr lang="hu-HU" sz="1800" dirty="0" err="1">
                <a:solidFill>
                  <a:schemeClr val="bg1"/>
                </a:solidFill>
                <a:latin typeface="Tele-GroteskFet" pitchFamily="2" charset="0"/>
                <a:cs typeface="Arial Unicode MS" panose="020B0604020202020204" pitchFamily="34" charset="-128"/>
              </a:rPr>
              <a:t>parts</a:t>
            </a:r>
            <a:r>
              <a:rPr lang="hu-HU" sz="1800" dirty="0">
                <a:solidFill>
                  <a:schemeClr val="bg1"/>
                </a:solidFill>
                <a:latin typeface="Tele-GroteskFet" pitchFamily="2" charset="0"/>
                <a:cs typeface="Arial Unicode MS" panose="020B0604020202020204" pitchFamily="34" charset="-128"/>
              </a:rPr>
              <a:t> of </a:t>
            </a:r>
            <a:r>
              <a:rPr lang="hu-HU" sz="1800" dirty="0" err="1">
                <a:solidFill>
                  <a:schemeClr val="bg1"/>
                </a:solidFill>
                <a:latin typeface="Tele-GroteskFet" pitchFamily="2" charset="0"/>
                <a:cs typeface="Arial Unicode MS" panose="020B0604020202020204" pitchFamily="34" charset="-128"/>
              </a:rPr>
              <a:t>the</a:t>
            </a:r>
            <a:r>
              <a:rPr lang="hu-HU" sz="1800" dirty="0">
                <a:solidFill>
                  <a:schemeClr val="bg1"/>
                </a:solidFill>
                <a:latin typeface="Tele-GroteskFet" pitchFamily="2" charset="0"/>
                <a:cs typeface="Arial Unicode MS" panose="020B0604020202020204" pitchFamily="34" charset="-128"/>
              </a:rPr>
              <a:t> </a:t>
            </a:r>
            <a:r>
              <a:rPr lang="hu-HU" sz="1800" dirty="0" err="1">
                <a:solidFill>
                  <a:schemeClr val="bg1"/>
                </a:solidFill>
                <a:latin typeface="Tele-GroteskFet" pitchFamily="2" charset="0"/>
                <a:cs typeface="Arial Unicode MS" panose="020B0604020202020204" pitchFamily="34" charset="-128"/>
              </a:rPr>
              <a:t>company</a:t>
            </a:r>
            <a:r>
              <a:rPr lang="hu-HU" sz="1800" dirty="0">
                <a:solidFill>
                  <a:schemeClr val="bg1"/>
                </a:solidFill>
                <a:latin typeface="Tele-GroteskFet" pitchFamily="2" charset="0"/>
                <a:cs typeface="Arial Unicode MS" panose="020B0604020202020204" pitchFamily="34" charset="-128"/>
              </a:rPr>
              <a:t> </a:t>
            </a:r>
            <a:r>
              <a:rPr lang="hu-HU" sz="1800" dirty="0" err="1">
                <a:solidFill>
                  <a:schemeClr val="bg1"/>
                </a:solidFill>
                <a:latin typeface="Tele-GroteskFet" pitchFamily="2" charset="0"/>
                <a:cs typeface="Arial Unicode MS" panose="020B0604020202020204" pitchFamily="34" charset="-128"/>
              </a:rPr>
              <a:t>culture</a:t>
            </a:r>
            <a:endParaRPr lang="en-US" sz="1800" dirty="0">
              <a:solidFill>
                <a:schemeClr val="bg1"/>
              </a:solidFill>
              <a:latin typeface="Tele-GroteskFet" pitchFamily="2" charset="0"/>
              <a:cs typeface="Arial Unicode MS" panose="020B0604020202020204" pitchFamily="34" charset="-128"/>
            </a:endParaRPr>
          </a:p>
        </p:txBody>
      </p:sp>
      <p:sp>
        <p:nvSpPr>
          <p:cNvPr id="6" name="Téglalap 5">
            <a:extLst>
              <a:ext uri="{FF2B5EF4-FFF2-40B4-BE49-F238E27FC236}">
                <a16:creationId xmlns:a16="http://schemas.microsoft.com/office/drawing/2014/main" xmlns="" id="{3A7A1835-14FF-4BF2-A057-DBF7F9FC88EA}"/>
              </a:ext>
            </a:extLst>
          </p:cNvPr>
          <p:cNvSpPr/>
          <p:nvPr/>
        </p:nvSpPr>
        <p:spPr>
          <a:xfrm>
            <a:off x="4366594" y="411743"/>
            <a:ext cx="5038725" cy="1154162"/>
          </a:xfrm>
          <a:prstGeom prst="rect">
            <a:avLst/>
          </a:prstGeom>
        </p:spPr>
        <p:txBody>
          <a:bodyPr>
            <a:spAutoFit/>
          </a:bodyPr>
          <a:lstStyle/>
          <a:p>
            <a:r>
              <a:rPr lang="en-US" dirty="0">
                <a:solidFill>
                  <a:srgbClr val="333333"/>
                </a:solidFill>
              </a:rPr>
              <a:t>A </a:t>
            </a:r>
            <a:r>
              <a:rPr lang="en-US" b="1" dirty="0">
                <a:solidFill>
                  <a:schemeClr val="tx2"/>
                </a:solidFill>
              </a:rPr>
              <a:t>principle</a:t>
            </a:r>
            <a:r>
              <a:rPr lang="en-US" dirty="0">
                <a:solidFill>
                  <a:srgbClr val="333333"/>
                </a:solidFill>
              </a:rPr>
              <a:t> is a general belief about the way you should behave, which influences your behavior.</a:t>
            </a:r>
            <a:endParaRPr lang="hu-HU" dirty="0"/>
          </a:p>
        </p:txBody>
      </p:sp>
    </p:spTree>
    <p:extLst>
      <p:ext uri="{BB962C8B-B14F-4D97-AF65-F5344CB8AC3E}">
        <p14:creationId xmlns:p14="http://schemas.microsoft.com/office/powerpoint/2010/main" val="365077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GUIDING PRINCIPLES @ T-Systems</a:t>
            </a:r>
          </a:p>
        </p:txBody>
      </p:sp>
      <p:sp>
        <p:nvSpPr>
          <p:cNvPr id="3" name="Content Placeholder 2"/>
          <p:cNvSpPr>
            <a:spLocks noGrp="1"/>
          </p:cNvSpPr>
          <p:nvPr>
            <p:ph sz="half" idx="1"/>
          </p:nvPr>
        </p:nvSpPr>
        <p:spPr/>
        <p:txBody>
          <a:bodyPr/>
          <a:lstStyle/>
          <a:p>
            <a:pPr marL="285750" indent="-285750">
              <a:buFont typeface="Arial" panose="020B0604020202020204" pitchFamily="34" charset="0"/>
              <a:buChar char="•"/>
            </a:pPr>
            <a:r>
              <a:rPr lang="en-US" sz="3200" dirty="0"/>
              <a:t>Customer delight and simplicity drive our action</a:t>
            </a:r>
            <a:endParaRPr lang="hu-HU" sz="3200" dirty="0"/>
          </a:p>
          <a:p>
            <a:pPr marL="285750" indent="-285750">
              <a:buFont typeface="Arial" panose="020B0604020202020204" pitchFamily="34" charset="0"/>
              <a:buChar char="•"/>
            </a:pPr>
            <a:r>
              <a:rPr lang="en-US" sz="3200" dirty="0"/>
              <a:t>Respect and integrity guide our behavior</a:t>
            </a:r>
            <a:endParaRPr lang="hu-HU" sz="3200" dirty="0"/>
          </a:p>
          <a:p>
            <a:pPr marL="285750" indent="-285750">
              <a:buFont typeface="Arial" panose="020B0604020202020204" pitchFamily="34" charset="0"/>
              <a:buChar char="•"/>
            </a:pPr>
            <a:r>
              <a:rPr lang="hu-HU" sz="3200" dirty="0"/>
              <a:t>Team </a:t>
            </a:r>
            <a:r>
              <a:rPr lang="hu-HU" sz="3200" dirty="0" err="1"/>
              <a:t>together</a:t>
            </a:r>
            <a:r>
              <a:rPr lang="hu-HU" sz="3200" dirty="0"/>
              <a:t> – </a:t>
            </a:r>
            <a:r>
              <a:rPr lang="hu-HU" sz="3200" dirty="0" err="1"/>
              <a:t>Team</a:t>
            </a:r>
            <a:r>
              <a:rPr lang="hu-HU" sz="3200" dirty="0"/>
              <a:t> </a:t>
            </a:r>
            <a:r>
              <a:rPr lang="hu-HU" sz="3200" dirty="0" err="1"/>
              <a:t>apart</a:t>
            </a:r>
            <a:endParaRPr lang="hu-HU" sz="3200" dirty="0"/>
          </a:p>
          <a:p>
            <a:pPr marL="285750" indent="-285750">
              <a:buFont typeface="Arial" panose="020B0604020202020204" pitchFamily="34" charset="0"/>
              <a:buChar char="•"/>
            </a:pPr>
            <a:r>
              <a:rPr lang="en-US" sz="3200" dirty="0"/>
              <a:t>Best place to perform and grow</a:t>
            </a:r>
            <a:endParaRPr lang="hu-HU" sz="3200" dirty="0"/>
          </a:p>
          <a:p>
            <a:pPr marL="285750" indent="-285750">
              <a:buFont typeface="Arial" panose="020B0604020202020204" pitchFamily="34" charset="0"/>
              <a:buChar char="•"/>
            </a:pPr>
            <a:r>
              <a:rPr lang="en-US" sz="3200" dirty="0"/>
              <a:t>I am T – </a:t>
            </a:r>
            <a:r>
              <a:rPr lang="hu-HU" sz="3200" dirty="0"/>
              <a:t>C</a:t>
            </a:r>
            <a:r>
              <a:rPr lang="en-US" sz="3200" dirty="0" err="1"/>
              <a:t>ount</a:t>
            </a:r>
            <a:r>
              <a:rPr lang="en-US" sz="3200" dirty="0"/>
              <a:t> on me</a:t>
            </a:r>
            <a:endParaRPr lang="hu-HU" sz="3200" dirty="0"/>
          </a:p>
        </p:txBody>
      </p:sp>
      <p:sp>
        <p:nvSpPr>
          <p:cNvPr id="5" name="Slide Number Placeholder 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12</a:t>
            </a:fld>
            <a:endParaRPr lang="en-US" dirty="0"/>
          </a:p>
        </p:txBody>
      </p:sp>
      <p:pic>
        <p:nvPicPr>
          <p:cNvPr id="127385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0024" y="3232697"/>
            <a:ext cx="15335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386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69300" y="3189288"/>
            <a:ext cx="15716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05625" y="977062"/>
            <a:ext cx="14001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21275" y="2262937"/>
            <a:ext cx="14287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45500" y="3165475"/>
            <a:ext cx="15716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81206" y="5134875"/>
            <a:ext cx="157162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759700" y="5134875"/>
            <a:ext cx="13716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3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3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273861"/>
                                        </p:tgtEl>
                                        <p:attrNameLst>
                                          <p:attrName>style.visibility</p:attrName>
                                        </p:attrNameLst>
                                      </p:cBhvr>
                                      <p:to>
                                        <p:strVal val="visible"/>
                                      </p:to>
                                    </p:set>
                                    <p:animEffect transition="in" filter="fade">
                                      <p:cBhvr>
                                        <p:cTn id="11" dur="2000"/>
                                        <p:tgtEl>
                                          <p:spTgt spid="1273861"/>
                                        </p:tgtEl>
                                      </p:cBhvr>
                                    </p:animEffect>
                                    <p:anim calcmode="lin" valueType="num">
                                      <p:cBhvr>
                                        <p:cTn id="12" dur="2000" fill="hold"/>
                                        <p:tgtEl>
                                          <p:spTgt spid="1273861"/>
                                        </p:tgtEl>
                                        <p:attrNameLst>
                                          <p:attrName>ppt_w</p:attrName>
                                        </p:attrNameLst>
                                      </p:cBhvr>
                                      <p:tavLst>
                                        <p:tav tm="0" fmla="#ppt_w*sin(2.5*pi*$)">
                                          <p:val>
                                            <p:fltVal val="0"/>
                                          </p:val>
                                        </p:tav>
                                        <p:tav tm="100000">
                                          <p:val>
                                            <p:fltVal val="1"/>
                                          </p:val>
                                        </p:tav>
                                      </p:tavLst>
                                    </p:anim>
                                    <p:anim calcmode="lin" valueType="num">
                                      <p:cBhvr>
                                        <p:cTn id="13" dur="2000" fill="hold"/>
                                        <p:tgtEl>
                                          <p:spTgt spid="127386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6" presetID="45"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ppt_w</p:attrName>
                                        </p:attrNameLst>
                                      </p:cBhvr>
                                      <p:tavLst>
                                        <p:tav tm="0" fmla="#ppt_w*sin(2.5*pi*$)">
                                          <p:val>
                                            <p:fltVal val="0"/>
                                          </p:val>
                                        </p:tav>
                                        <p:tav tm="100000">
                                          <p:val>
                                            <p:fltVal val="1"/>
                                          </p:val>
                                        </p:tav>
                                      </p:tavLst>
                                    </p:anim>
                                    <p:anim calcmode="lin" valueType="num">
                                      <p:cBhvr>
                                        <p:cTn id="40" dur="2000" fill="hold"/>
                                        <p:tgtEl>
                                          <p:spTgt spid="11"/>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ppt_w</p:attrName>
                                        </p:attrNameLst>
                                      </p:cBhvr>
                                      <p:tavLst>
                                        <p:tav tm="0" fmla="#ppt_w*sin(2.5*pi*$)">
                                          <p:val>
                                            <p:fltVal val="0"/>
                                          </p:val>
                                        </p:tav>
                                        <p:tav tm="100000">
                                          <p:val>
                                            <p:fltVal val="1"/>
                                          </p:val>
                                        </p:tav>
                                      </p:tavLst>
                                    </p:anim>
                                    <p:anim calcmode="lin" valueType="num">
                                      <p:cBhvr>
                                        <p:cTn id="50" dur="2000" fill="hold"/>
                                        <p:tgtEl>
                                          <p:spTgt spid="12"/>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000"/>
                                        <p:tgtEl>
                                          <p:spTgt spid="15"/>
                                        </p:tgtEl>
                                      </p:cBhvr>
                                    </p:animEffect>
                                    <p:anim calcmode="lin" valueType="num">
                                      <p:cBhvr>
                                        <p:cTn id="59" dur="2000" fill="hold"/>
                                        <p:tgtEl>
                                          <p:spTgt spid="15"/>
                                        </p:tgtEl>
                                        <p:attrNameLst>
                                          <p:attrName>ppt_w</p:attrName>
                                        </p:attrNameLst>
                                      </p:cBhvr>
                                      <p:tavLst>
                                        <p:tav tm="0" fmla="#ppt_w*sin(2.5*pi*$)">
                                          <p:val>
                                            <p:fltVal val="0"/>
                                          </p:val>
                                        </p:tav>
                                        <p:tav tm="100000">
                                          <p:val>
                                            <p:fltVal val="1"/>
                                          </p:val>
                                        </p:tav>
                                      </p:tavLst>
                                    </p:anim>
                                    <p:anim calcmode="lin" valueType="num">
                                      <p:cBhvr>
                                        <p:cTn id="6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dirty="0" err="1"/>
              <a:t>Different</a:t>
            </a:r>
            <a:r>
              <a:rPr lang="hu-HU" dirty="0"/>
              <a:t> </a:t>
            </a:r>
            <a:r>
              <a:rPr lang="hu-HU" dirty="0" err="1"/>
              <a:t>company</a:t>
            </a:r>
            <a:r>
              <a:rPr lang="hu-HU" dirty="0"/>
              <a:t> </a:t>
            </a:r>
            <a:r>
              <a:rPr lang="hu-HU" dirty="0" err="1"/>
              <a:t>cultures</a:t>
            </a:r>
            <a:endParaRPr lang="hu-HU" dirty="0"/>
          </a:p>
        </p:txBody>
      </p:sp>
      <p:sp>
        <p:nvSpPr>
          <p:cNvPr id="7" name="Content Placeholder 6"/>
          <p:cNvSpPr>
            <a:spLocks noGrp="1"/>
          </p:cNvSpPr>
          <p:nvPr>
            <p:ph sz="half" idx="1"/>
          </p:nvPr>
        </p:nvSpPr>
        <p:spPr>
          <a:xfrm>
            <a:off x="312701" y="988849"/>
            <a:ext cx="3008152" cy="5972285"/>
          </a:xfrm>
          <a:ln>
            <a:solidFill>
              <a:srgbClr val="D80074"/>
            </a:solidFill>
          </a:ln>
        </p:spPr>
        <p:txBody>
          <a:bodyPr/>
          <a:lstStyle/>
          <a:p>
            <a:r>
              <a:rPr lang="hu-HU" sz="2400" dirty="0"/>
              <a:t>Vodafone</a:t>
            </a:r>
          </a:p>
          <a:p>
            <a:endParaRPr lang="hu-HU" dirty="0"/>
          </a:p>
          <a:p>
            <a:r>
              <a:rPr lang="hu-HU" b="1" dirty="0" err="1"/>
              <a:t>Slogan</a:t>
            </a:r>
            <a:r>
              <a:rPr lang="hu-HU" b="1" dirty="0"/>
              <a:t>: </a:t>
            </a:r>
            <a:r>
              <a:rPr lang="hu-HU" b="1" dirty="0" err="1"/>
              <a:t>Power</a:t>
            </a:r>
            <a:r>
              <a:rPr lang="hu-HU" b="1" dirty="0"/>
              <a:t> </a:t>
            </a:r>
            <a:r>
              <a:rPr lang="hu-HU" b="1" dirty="0" err="1"/>
              <a:t>to</a:t>
            </a:r>
            <a:r>
              <a:rPr lang="hu-HU" b="1" dirty="0"/>
              <a:t> </a:t>
            </a:r>
            <a:r>
              <a:rPr lang="hu-HU" b="1" dirty="0" err="1"/>
              <a:t>You</a:t>
            </a:r>
            <a:endParaRPr lang="hu-HU" b="1" dirty="0"/>
          </a:p>
          <a:p>
            <a:pPr marL="285750" indent="-285750">
              <a:buFont typeface="Arial" panose="020B0604020202020204" pitchFamily="34" charset="0"/>
              <a:buChar char="•"/>
            </a:pPr>
            <a:r>
              <a:rPr lang="hu-HU" dirty="0"/>
              <a:t>More </a:t>
            </a:r>
            <a:r>
              <a:rPr lang="hu-HU" dirty="0" err="1"/>
              <a:t>Confidently</a:t>
            </a:r>
            <a:r>
              <a:rPr lang="hu-HU" dirty="0"/>
              <a:t> </a:t>
            </a:r>
            <a:r>
              <a:rPr lang="hu-HU" dirty="0" err="1"/>
              <a:t>Connected</a:t>
            </a:r>
            <a:endParaRPr lang="hu-HU" dirty="0"/>
          </a:p>
          <a:p>
            <a:pPr marL="285750" indent="-285750">
              <a:buFont typeface="Arial" panose="020B0604020202020204" pitchFamily="34" charset="0"/>
              <a:buChar char="•"/>
            </a:pPr>
            <a:r>
              <a:rPr lang="hu-HU" dirty="0" err="1"/>
              <a:t>Unmatched</a:t>
            </a:r>
            <a:r>
              <a:rPr lang="hu-HU" dirty="0"/>
              <a:t> </a:t>
            </a:r>
            <a:r>
              <a:rPr lang="hu-HU" dirty="0" err="1"/>
              <a:t>Customer</a:t>
            </a:r>
            <a:r>
              <a:rPr lang="hu-HU" dirty="0"/>
              <a:t> </a:t>
            </a:r>
            <a:r>
              <a:rPr lang="hu-HU" dirty="0" err="1"/>
              <a:t>Experience</a:t>
            </a:r>
            <a:endParaRPr lang="hu-HU" dirty="0"/>
          </a:p>
          <a:p>
            <a:pPr marL="285750" indent="-285750">
              <a:buFont typeface="Arial" panose="020B0604020202020204" pitchFamily="34" charset="0"/>
              <a:buChar char="•"/>
            </a:pPr>
            <a:r>
              <a:rPr lang="hu-HU" dirty="0" err="1"/>
              <a:t>Always</a:t>
            </a:r>
            <a:r>
              <a:rPr lang="hu-HU" dirty="0"/>
              <a:t> </a:t>
            </a:r>
            <a:r>
              <a:rPr lang="hu-HU" dirty="0" err="1"/>
              <a:t>Competitive</a:t>
            </a:r>
            <a:r>
              <a:rPr lang="hu-HU" dirty="0"/>
              <a:t> </a:t>
            </a:r>
            <a:r>
              <a:rPr lang="hu-HU" dirty="0" err="1"/>
              <a:t>Value</a:t>
            </a:r>
            <a:endParaRPr lang="hu-HU" dirty="0"/>
          </a:p>
        </p:txBody>
      </p:sp>
      <p:sp>
        <p:nvSpPr>
          <p:cNvPr id="8" name="Content Placeholder 7"/>
          <p:cNvSpPr>
            <a:spLocks noGrp="1"/>
          </p:cNvSpPr>
          <p:nvPr>
            <p:ph sz="half" idx="2"/>
          </p:nvPr>
        </p:nvSpPr>
        <p:spPr>
          <a:xfrm>
            <a:off x="6706794" y="1007825"/>
            <a:ext cx="3008152" cy="5972286"/>
          </a:xfrm>
          <a:ln>
            <a:solidFill>
              <a:srgbClr val="D80074"/>
            </a:solidFill>
          </a:ln>
        </p:spPr>
        <p:txBody>
          <a:bodyPr/>
          <a:lstStyle/>
          <a:p>
            <a:r>
              <a:rPr lang="hu-HU" sz="2400" dirty="0"/>
              <a:t>TESCO</a:t>
            </a:r>
          </a:p>
          <a:p>
            <a:endParaRPr lang="hu-HU" dirty="0"/>
          </a:p>
          <a:p>
            <a:r>
              <a:rPr lang="hu-HU" b="1" dirty="0" err="1"/>
              <a:t>Slogan</a:t>
            </a:r>
            <a:r>
              <a:rPr lang="hu-HU" b="1" dirty="0"/>
              <a:t>: </a:t>
            </a:r>
            <a:r>
              <a:rPr lang="en-US" b="1" dirty="0"/>
              <a:t>Serving Britain's shoppers a little better every day</a:t>
            </a:r>
            <a:r>
              <a:rPr lang="hu-HU" b="1" dirty="0"/>
              <a:t>.</a:t>
            </a:r>
          </a:p>
          <a:p>
            <a:pPr marL="285750" indent="-285750">
              <a:buFont typeface="Arial" panose="020B0604020202020204" pitchFamily="34" charset="0"/>
              <a:buChar char="•"/>
            </a:pPr>
            <a:r>
              <a:rPr lang="en-US" dirty="0"/>
              <a:t>No one tries harder for customers</a:t>
            </a:r>
          </a:p>
          <a:p>
            <a:pPr marL="285750" indent="-285750">
              <a:buFont typeface="Arial" panose="020B0604020202020204" pitchFamily="34" charset="0"/>
              <a:buChar char="•"/>
            </a:pPr>
            <a:r>
              <a:rPr lang="en-US" dirty="0"/>
              <a:t>We treat people how they want to be treated</a:t>
            </a:r>
          </a:p>
          <a:p>
            <a:pPr marL="285750" indent="-285750">
              <a:buFont typeface="Arial" panose="020B0604020202020204" pitchFamily="34" charset="0"/>
              <a:buChar char="•"/>
            </a:pPr>
            <a:r>
              <a:rPr lang="en-US" dirty="0"/>
              <a:t>Every little help makes a big difference</a:t>
            </a:r>
          </a:p>
          <a:p>
            <a:endParaRPr lang="hu-HU" dirty="0"/>
          </a:p>
          <a:p>
            <a:endParaRPr lang="hu-HU" dirty="0"/>
          </a:p>
        </p:txBody>
      </p:sp>
      <p:sp>
        <p:nvSpPr>
          <p:cNvPr id="9" name="Content Placeholder 8"/>
          <p:cNvSpPr>
            <a:spLocks noGrp="1"/>
          </p:cNvSpPr>
          <p:nvPr>
            <p:ph sz="quarter" idx="13"/>
          </p:nvPr>
        </p:nvSpPr>
        <p:spPr>
          <a:xfrm>
            <a:off x="3513249" y="1007825"/>
            <a:ext cx="3008152" cy="5972285"/>
          </a:xfrm>
          <a:ln>
            <a:solidFill>
              <a:srgbClr val="D80074"/>
            </a:solidFill>
          </a:ln>
        </p:spPr>
        <p:txBody>
          <a:bodyPr/>
          <a:lstStyle/>
          <a:p>
            <a:r>
              <a:rPr lang="hu-HU" sz="2400" dirty="0"/>
              <a:t>HP</a:t>
            </a:r>
          </a:p>
          <a:p>
            <a:endParaRPr lang="hu-HU" dirty="0"/>
          </a:p>
          <a:p>
            <a:r>
              <a:rPr lang="hu-HU" b="1" dirty="0" err="1"/>
              <a:t>Slogan</a:t>
            </a:r>
            <a:r>
              <a:rPr lang="hu-HU" b="1" dirty="0"/>
              <a:t>: The HP </a:t>
            </a:r>
            <a:r>
              <a:rPr lang="hu-HU" b="1" dirty="0" err="1"/>
              <a:t>way</a:t>
            </a:r>
            <a:endParaRPr lang="hu-HU" b="1" dirty="0"/>
          </a:p>
          <a:p>
            <a:pPr marL="285750" indent="-285750">
              <a:buFont typeface="Arial" panose="020B0604020202020204" pitchFamily="34" charset="0"/>
              <a:buChar char="•"/>
            </a:pPr>
            <a:r>
              <a:rPr lang="en-US" dirty="0"/>
              <a:t>We have trust and respect for individuals</a:t>
            </a:r>
          </a:p>
          <a:p>
            <a:pPr marL="285750" indent="-285750">
              <a:buFont typeface="Arial" panose="020B0604020202020204" pitchFamily="34" charset="0"/>
              <a:buChar char="•"/>
            </a:pPr>
            <a:r>
              <a:rPr lang="en-US" dirty="0"/>
              <a:t>We focus on a high level of achievement and contribution</a:t>
            </a:r>
          </a:p>
          <a:p>
            <a:pPr marL="285750" indent="-285750">
              <a:buFont typeface="Arial" panose="020B0604020202020204" pitchFamily="34" charset="0"/>
              <a:buChar char="•"/>
            </a:pPr>
            <a:r>
              <a:rPr lang="en-US" dirty="0"/>
              <a:t>We conduct our business with uncompromising integrity</a:t>
            </a:r>
          </a:p>
          <a:p>
            <a:pPr marL="285750" indent="-285750">
              <a:buFont typeface="Arial" panose="020B0604020202020204" pitchFamily="34" charset="0"/>
              <a:buChar char="•"/>
            </a:pPr>
            <a:r>
              <a:rPr lang="en-US" dirty="0"/>
              <a:t>We achieve our common objectives through teamwork</a:t>
            </a:r>
          </a:p>
          <a:p>
            <a:pPr marL="285750" indent="-285750">
              <a:buFont typeface="Arial" panose="020B0604020202020204" pitchFamily="34" charset="0"/>
              <a:buChar char="•"/>
            </a:pPr>
            <a:r>
              <a:rPr lang="en-US" dirty="0"/>
              <a:t>We encourage flexibility and innovation</a:t>
            </a:r>
          </a:p>
          <a:p>
            <a:endParaRPr lang="hu-HU" dirty="0"/>
          </a:p>
        </p:txBody>
      </p:sp>
      <p:sp>
        <p:nvSpPr>
          <p:cNvPr id="5" name="Slide Number Placeholder 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13</a:t>
            </a:fld>
            <a:endParaRPr lang="en-US" dirty="0"/>
          </a:p>
        </p:txBody>
      </p:sp>
      <p:pic>
        <p:nvPicPr>
          <p:cNvPr id="12779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82377" y="1164709"/>
            <a:ext cx="55411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795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3687" y="1165396"/>
            <a:ext cx="633607"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0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86773" y="1165396"/>
            <a:ext cx="13716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3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77954"/>
                                        </p:tgtEl>
                                        <p:attrNameLst>
                                          <p:attrName>style.visibility</p:attrName>
                                        </p:attrNameLst>
                                      </p:cBhvr>
                                      <p:to>
                                        <p:strVal val="visible"/>
                                      </p:to>
                                    </p:set>
                                    <p:anim calcmode="lin" valueType="num">
                                      <p:cBhvr additive="base">
                                        <p:cTn id="25" dur="500" fill="hold"/>
                                        <p:tgtEl>
                                          <p:spTgt spid="1277954"/>
                                        </p:tgtEl>
                                        <p:attrNameLst>
                                          <p:attrName>ppt_x</p:attrName>
                                        </p:attrNameLst>
                                      </p:cBhvr>
                                      <p:tavLst>
                                        <p:tav tm="0">
                                          <p:val>
                                            <p:strVal val="#ppt_x"/>
                                          </p:val>
                                        </p:tav>
                                        <p:tav tm="100000">
                                          <p:val>
                                            <p:strVal val="#ppt_x"/>
                                          </p:val>
                                        </p:tav>
                                      </p:tavLst>
                                    </p:anim>
                                    <p:anim calcmode="lin" valueType="num">
                                      <p:cBhvr additive="base">
                                        <p:cTn id="26" dur="500" fill="hold"/>
                                        <p:tgtEl>
                                          <p:spTgt spid="127795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additive="base">
                                        <p:cTn id="3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additive="base">
                                        <p:cTn id="4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77955"/>
                                        </p:tgtEl>
                                        <p:attrNameLst>
                                          <p:attrName>style.visibility</p:attrName>
                                        </p:attrNameLst>
                                      </p:cBhvr>
                                      <p:to>
                                        <p:strVal val="visible"/>
                                      </p:to>
                                    </p:set>
                                    <p:anim calcmode="lin" valueType="num">
                                      <p:cBhvr additive="base">
                                        <p:cTn id="45" dur="500" fill="hold"/>
                                        <p:tgtEl>
                                          <p:spTgt spid="1277955"/>
                                        </p:tgtEl>
                                        <p:attrNameLst>
                                          <p:attrName>ppt_x</p:attrName>
                                        </p:attrNameLst>
                                      </p:cBhvr>
                                      <p:tavLst>
                                        <p:tav tm="0">
                                          <p:val>
                                            <p:strVal val="#ppt_x"/>
                                          </p:val>
                                        </p:tav>
                                        <p:tav tm="100000">
                                          <p:val>
                                            <p:strVal val="#ppt_x"/>
                                          </p:val>
                                        </p:tav>
                                      </p:tavLst>
                                    </p:anim>
                                    <p:anim calcmode="lin" valueType="num">
                                      <p:cBhvr additive="base">
                                        <p:cTn id="46" dur="500" fill="hold"/>
                                        <p:tgtEl>
                                          <p:spTgt spid="12779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 calcmode="lin" valueType="num">
                                      <p:cBhvr additive="base">
                                        <p:cTn id="5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 calcmode="lin" valueType="num">
                                      <p:cBhvr additive="base">
                                        <p:cTn id="5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 calcmode="lin" valueType="num">
                                      <p:cBhvr additive="base">
                                        <p:cTn id="6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 calcmode="lin" valueType="num">
                                      <p:cBhvr additive="base">
                                        <p:cTn id="6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 calcmode="lin" valueType="num">
                                      <p:cBhvr additive="base">
                                        <p:cTn id="6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65602"/>
                                        </p:tgtEl>
                                        <p:attrNameLst>
                                          <p:attrName>style.visibility</p:attrName>
                                        </p:attrNameLst>
                                      </p:cBhvr>
                                      <p:to>
                                        <p:strVal val="visible"/>
                                      </p:to>
                                    </p:set>
                                    <p:anim calcmode="lin" valueType="num">
                                      <p:cBhvr additive="base">
                                        <p:cTn id="73" dur="500" fill="hold"/>
                                        <p:tgtEl>
                                          <p:spTgt spid="665602"/>
                                        </p:tgtEl>
                                        <p:attrNameLst>
                                          <p:attrName>ppt_x</p:attrName>
                                        </p:attrNameLst>
                                      </p:cBhvr>
                                      <p:tavLst>
                                        <p:tav tm="0">
                                          <p:val>
                                            <p:strVal val="#ppt_x"/>
                                          </p:val>
                                        </p:tav>
                                        <p:tav tm="100000">
                                          <p:val>
                                            <p:strVal val="#ppt_x"/>
                                          </p:val>
                                        </p:tav>
                                      </p:tavLst>
                                    </p:anim>
                                    <p:anim calcmode="lin" valueType="num">
                                      <p:cBhvr additive="base">
                                        <p:cTn id="74" dur="500" fill="hold"/>
                                        <p:tgtEl>
                                          <p:spTgt spid="66560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anim calcmode="lin" valueType="num">
                                      <p:cBhvr additive="base">
                                        <p:cTn id="7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xEl>
                                              <p:pRg st="4" end="4"/>
                                            </p:txEl>
                                          </p:spTgt>
                                        </p:tgtEl>
                                        <p:attrNameLst>
                                          <p:attrName>style.visibility</p:attrName>
                                        </p:attrNameLst>
                                      </p:cBhvr>
                                      <p:to>
                                        <p:strVal val="visible"/>
                                      </p:to>
                                    </p:set>
                                    <p:anim calcmode="lin" valueType="num">
                                      <p:cBhvr additive="base">
                                        <p:cTn id="8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
                                            <p:txEl>
                                              <p:pRg st="5" end="5"/>
                                            </p:txEl>
                                          </p:spTgt>
                                        </p:tgtEl>
                                        <p:attrNameLst>
                                          <p:attrName>style.visibility</p:attrName>
                                        </p:attrNameLst>
                                      </p:cBhvr>
                                      <p:to>
                                        <p:strVal val="visible"/>
                                      </p:to>
                                    </p:set>
                                    <p:anim calcmode="lin" valueType="num">
                                      <p:cBhvr additive="base">
                                        <p:cTn id="8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Cultural</a:t>
            </a:r>
            <a:r>
              <a:rPr lang="hu-HU" dirty="0"/>
              <a:t> </a:t>
            </a:r>
            <a:r>
              <a:rPr lang="hu-HU" dirty="0" err="1"/>
              <a:t>differences</a:t>
            </a:r>
            <a:endParaRPr lang="hu-HU" dirty="0"/>
          </a:p>
        </p:txBody>
      </p:sp>
      <p:sp>
        <p:nvSpPr>
          <p:cNvPr id="3" name="Slide Number Placeholder 2"/>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14</a:t>
            </a:fld>
            <a:endParaRPr lang="en-US" dirty="0"/>
          </a:p>
        </p:txBody>
      </p:sp>
      <p:pic>
        <p:nvPicPr>
          <p:cNvPr id="6666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2724" y="805528"/>
            <a:ext cx="5304956" cy="625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92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15</a:t>
            </a:fld>
            <a:endParaRPr lang="en-US" dirty="0"/>
          </a:p>
        </p:txBody>
      </p:sp>
      <p:pic>
        <p:nvPicPr>
          <p:cNvPr id="6666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87366" y="362607"/>
            <a:ext cx="6724129" cy="693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1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16</a:t>
            </a:fld>
            <a:endParaRPr lang="en-US" dirty="0"/>
          </a:p>
        </p:txBody>
      </p:sp>
      <p:pic>
        <p:nvPicPr>
          <p:cNvPr id="6676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9255" y="1"/>
            <a:ext cx="6936816" cy="732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3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17</a:t>
            </a:fld>
            <a:endParaRPr lang="en-US" dirty="0"/>
          </a:p>
        </p:txBody>
      </p:sp>
      <p:pic>
        <p:nvPicPr>
          <p:cNvPr id="6686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92317" y="497646"/>
            <a:ext cx="6558455" cy="680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86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18</a:t>
            </a:fld>
            <a:endParaRPr lang="en-US" dirty="0"/>
          </a:p>
        </p:txBody>
      </p:sp>
      <p:pic>
        <p:nvPicPr>
          <p:cNvPr id="6696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6455" y="110359"/>
            <a:ext cx="6338303" cy="686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8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19</a:t>
            </a:fld>
            <a:endParaRPr lang="en-US" dirty="0"/>
          </a:p>
        </p:txBody>
      </p:sp>
      <p:pic>
        <p:nvPicPr>
          <p:cNvPr id="67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7725" y="141133"/>
            <a:ext cx="6763406" cy="745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34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95E076F-0581-4525-B7D9-49D56D6B0CDF}"/>
              </a:ext>
            </a:extLst>
          </p:cNvPr>
          <p:cNvSpPr>
            <a:spLocks noGrp="1"/>
          </p:cNvSpPr>
          <p:nvPr>
            <p:ph type="title"/>
          </p:nvPr>
        </p:nvSpPr>
        <p:spPr>
          <a:xfrm>
            <a:off x="360000" y="261384"/>
            <a:ext cx="9364663" cy="588082"/>
          </a:xfrm>
        </p:spPr>
        <p:txBody>
          <a:bodyPr/>
          <a:lstStyle/>
          <a:p>
            <a:r>
              <a:rPr lang="hu-HU" dirty="0" err="1"/>
              <a:t>Strategy</a:t>
            </a:r>
            <a:r>
              <a:rPr lang="hu-HU" dirty="0"/>
              <a:t> - </a:t>
            </a:r>
            <a:r>
              <a:rPr lang="hu-HU" dirty="0" err="1"/>
              <a:t>history</a:t>
            </a:r>
            <a:endParaRPr lang="hu-HU" dirty="0"/>
          </a:p>
        </p:txBody>
      </p:sp>
      <p:pic>
        <p:nvPicPr>
          <p:cNvPr id="6" name="Tartalom helye 5">
            <a:extLst>
              <a:ext uri="{FF2B5EF4-FFF2-40B4-BE49-F238E27FC236}">
                <a16:creationId xmlns:a16="http://schemas.microsoft.com/office/drawing/2014/main" xmlns="" id="{6614C499-1711-42D4-A835-A09C57E544B3}"/>
              </a:ext>
            </a:extLst>
          </p:cNvPr>
          <p:cNvPicPr>
            <a:picLocks noGrp="1" noChangeAspect="1"/>
          </p:cNvPicPr>
          <p:nvPr>
            <p:ph sz="half" idx="1"/>
          </p:nvPr>
        </p:nvPicPr>
        <p:blipFill>
          <a:blip r:embed="rId2"/>
          <a:stretch>
            <a:fillRect/>
          </a:stretch>
        </p:blipFill>
        <p:spPr>
          <a:xfrm>
            <a:off x="433387" y="1355033"/>
            <a:ext cx="4606925" cy="2428406"/>
          </a:xfrm>
          <a:prstGeom prst="rect">
            <a:avLst/>
          </a:prstGeom>
        </p:spPr>
      </p:pic>
      <p:sp>
        <p:nvSpPr>
          <p:cNvPr id="5" name="Dia számának helye 4">
            <a:extLst>
              <a:ext uri="{FF2B5EF4-FFF2-40B4-BE49-F238E27FC236}">
                <a16:creationId xmlns:a16="http://schemas.microsoft.com/office/drawing/2014/main" xmlns="" id="{58303398-D710-4941-916D-B64C97E88A95}"/>
              </a:ext>
            </a:extLst>
          </p:cNvPr>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2</a:t>
            </a:fld>
            <a:endParaRPr lang="en-US" dirty="0"/>
          </a:p>
        </p:txBody>
      </p:sp>
      <p:pic>
        <p:nvPicPr>
          <p:cNvPr id="666626" name="Picture 2" descr="Image result for szun ce">
            <a:extLst>
              <a:ext uri="{FF2B5EF4-FFF2-40B4-BE49-F238E27FC236}">
                <a16:creationId xmlns:a16="http://schemas.microsoft.com/office/drawing/2014/main" xmlns="" id="{75A46409-BA9B-414B-BCF8-CC26C9A19300}"/>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645716" y="1247788"/>
            <a:ext cx="333375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églalap 8">
            <a:extLst>
              <a:ext uri="{FF2B5EF4-FFF2-40B4-BE49-F238E27FC236}">
                <a16:creationId xmlns:a16="http://schemas.microsoft.com/office/drawing/2014/main" xmlns="" id="{F7180F20-9326-4FCD-9726-024E0ACDF7A1}"/>
              </a:ext>
            </a:extLst>
          </p:cNvPr>
          <p:cNvSpPr/>
          <p:nvPr/>
        </p:nvSpPr>
        <p:spPr>
          <a:xfrm>
            <a:off x="2239660" y="4667116"/>
            <a:ext cx="5038725" cy="1292662"/>
          </a:xfrm>
          <a:prstGeom prst="rect">
            <a:avLst/>
          </a:prstGeom>
        </p:spPr>
        <p:txBody>
          <a:bodyPr>
            <a:spAutoFit/>
          </a:bodyPr>
          <a:lstStyle/>
          <a:p>
            <a:r>
              <a:rPr lang="hu-HU" sz="3200" b="1" dirty="0" err="1">
                <a:latin typeface="+mj-lt"/>
                <a:cs typeface="Arial" panose="020B0604020202020204" pitchFamily="34" charset="0"/>
              </a:rPr>
              <a:t>What</a:t>
            </a:r>
            <a:r>
              <a:rPr lang="hu-HU" sz="3200" b="1" dirty="0">
                <a:latin typeface="+mj-lt"/>
                <a:cs typeface="Arial" panose="020B0604020202020204" pitchFamily="34" charset="0"/>
              </a:rPr>
              <a:t> </a:t>
            </a:r>
            <a:r>
              <a:rPr lang="hu-HU" sz="3200" b="1" dirty="0" err="1">
                <a:latin typeface="+mj-lt"/>
                <a:cs typeface="Arial" panose="020B0604020202020204" pitchFamily="34" charset="0"/>
              </a:rPr>
              <a:t>does</a:t>
            </a:r>
            <a:r>
              <a:rPr lang="hu-HU" sz="3200" b="1" dirty="0">
                <a:latin typeface="+mj-lt"/>
                <a:cs typeface="Arial" panose="020B0604020202020204" pitchFamily="34" charset="0"/>
              </a:rPr>
              <a:t> </a:t>
            </a:r>
            <a:r>
              <a:rPr lang="hu-HU" sz="3200" b="1" dirty="0" err="1">
                <a:latin typeface="+mj-lt"/>
                <a:cs typeface="Arial" panose="020B0604020202020204" pitchFamily="34" charset="0"/>
              </a:rPr>
              <a:t>it</a:t>
            </a:r>
            <a:r>
              <a:rPr lang="hu-HU" sz="3200" b="1" dirty="0">
                <a:latin typeface="+mj-lt"/>
                <a:cs typeface="Arial" panose="020B0604020202020204" pitchFamily="34" charset="0"/>
              </a:rPr>
              <a:t> </a:t>
            </a:r>
            <a:r>
              <a:rPr lang="hu-HU" sz="3200" b="1" dirty="0" err="1">
                <a:latin typeface="+mj-lt"/>
                <a:cs typeface="Arial" panose="020B0604020202020204" pitchFamily="34" charset="0"/>
              </a:rPr>
              <a:t>mean</a:t>
            </a:r>
            <a:r>
              <a:rPr lang="hu-HU" sz="3200" b="1" dirty="0">
                <a:latin typeface="+mj-lt"/>
                <a:cs typeface="Arial" panose="020B0604020202020204" pitchFamily="34" charset="0"/>
              </a:rPr>
              <a:t>?</a:t>
            </a:r>
          </a:p>
          <a:p>
            <a:pPr marL="285750" indent="-285750">
              <a:buFont typeface="Arial" panose="020B0604020202020204" pitchFamily="34" charset="0"/>
              <a:buChar char="•"/>
            </a:pPr>
            <a:r>
              <a:rPr lang="hu-HU" kern="0" dirty="0" err="1">
                <a:solidFill>
                  <a:srgbClr val="000000"/>
                </a:solidFill>
                <a:latin typeface="+mj-lt"/>
              </a:rPr>
              <a:t>Stratos</a:t>
            </a:r>
            <a:r>
              <a:rPr lang="hu-HU" kern="0" dirty="0">
                <a:solidFill>
                  <a:srgbClr val="000000"/>
                </a:solidFill>
                <a:latin typeface="+mj-lt"/>
              </a:rPr>
              <a:t> </a:t>
            </a:r>
            <a:r>
              <a:rPr lang="hu-HU" kern="0" dirty="0">
                <a:solidFill>
                  <a:srgbClr val="000000"/>
                </a:solidFill>
              </a:rPr>
              <a:t>–</a:t>
            </a:r>
            <a:r>
              <a:rPr lang="hu-HU" kern="0" dirty="0">
                <a:solidFill>
                  <a:srgbClr val="000000"/>
                </a:solidFill>
                <a:latin typeface="+mj-lt"/>
              </a:rPr>
              <a:t>   </a:t>
            </a:r>
            <a:r>
              <a:rPr lang="hu-HU" kern="0" dirty="0" err="1">
                <a:solidFill>
                  <a:srgbClr val="000000"/>
                </a:solidFill>
                <a:latin typeface="+mj-lt"/>
              </a:rPr>
              <a:t>army</a:t>
            </a:r>
            <a:endParaRPr lang="hu-HU" kern="0" dirty="0">
              <a:solidFill>
                <a:srgbClr val="000000"/>
              </a:solidFill>
              <a:latin typeface="+mj-lt"/>
            </a:endParaRPr>
          </a:p>
          <a:p>
            <a:pPr marL="285750" indent="-285750">
              <a:buFont typeface="Arial" panose="020B0604020202020204" pitchFamily="34" charset="0"/>
              <a:buChar char="•"/>
            </a:pPr>
            <a:r>
              <a:rPr lang="hu-HU" kern="0" dirty="0" err="1">
                <a:solidFill>
                  <a:srgbClr val="000000"/>
                </a:solidFill>
                <a:latin typeface="+mj-lt"/>
              </a:rPr>
              <a:t>Strategy</a:t>
            </a:r>
            <a:r>
              <a:rPr lang="hu-HU" kern="0" dirty="0">
                <a:solidFill>
                  <a:srgbClr val="000000"/>
                </a:solidFill>
                <a:latin typeface="+mj-lt"/>
              </a:rPr>
              <a:t> – art of military </a:t>
            </a:r>
            <a:r>
              <a:rPr lang="hu-HU" kern="0" dirty="0" err="1">
                <a:solidFill>
                  <a:srgbClr val="000000"/>
                </a:solidFill>
                <a:latin typeface="+mj-lt"/>
              </a:rPr>
              <a:t>leadership</a:t>
            </a:r>
            <a:endParaRPr lang="hu-HU" kern="0" dirty="0">
              <a:solidFill>
                <a:srgbClr val="000000"/>
              </a:solidFill>
              <a:latin typeface="+mj-lt"/>
            </a:endParaRPr>
          </a:p>
        </p:txBody>
      </p:sp>
    </p:spTree>
    <p:extLst>
      <p:ext uri="{BB962C8B-B14F-4D97-AF65-F5344CB8AC3E}">
        <p14:creationId xmlns:p14="http://schemas.microsoft.com/office/powerpoint/2010/main" val="322031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65890" y="3815751"/>
            <a:ext cx="4788470" cy="354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hu-HU" dirty="0" err="1"/>
              <a:t>Impact</a:t>
            </a:r>
            <a:r>
              <a:rPr lang="hu-HU" dirty="0"/>
              <a:t> </a:t>
            </a:r>
            <a:r>
              <a:rPr lang="hu-HU" dirty="0" err="1"/>
              <a:t>on</a:t>
            </a:r>
            <a:r>
              <a:rPr lang="hu-HU" dirty="0"/>
              <a:t> </a:t>
            </a:r>
            <a:r>
              <a:rPr lang="hu-HU" dirty="0" err="1"/>
              <a:t>organizational</a:t>
            </a:r>
            <a:r>
              <a:rPr lang="hu-HU" dirty="0"/>
              <a:t> </a:t>
            </a:r>
            <a:r>
              <a:rPr lang="hu-HU" dirty="0" err="1"/>
              <a:t>structure</a:t>
            </a:r>
            <a:endParaRPr lang="en-US" dirty="0"/>
          </a:p>
        </p:txBody>
      </p:sp>
      <p:sp>
        <p:nvSpPr>
          <p:cNvPr id="3" name="Slide Number Placeholder 2"/>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20</a:t>
            </a:fld>
            <a:endParaRPr lang="en-US" dirty="0"/>
          </a:p>
        </p:txBody>
      </p:sp>
      <p:sp>
        <p:nvSpPr>
          <p:cNvPr id="4" name="TextBox 3"/>
          <p:cNvSpPr txBox="1"/>
          <p:nvPr/>
        </p:nvSpPr>
        <p:spPr>
          <a:xfrm>
            <a:off x="360000" y="1078173"/>
            <a:ext cx="6982496" cy="445153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sz="3200" dirty="0" err="1">
                <a:ea typeface="Swagger" pitchFamily="2" charset="0"/>
              </a:rPr>
              <a:t>Flat</a:t>
            </a:r>
            <a:r>
              <a:rPr lang="hu-HU" sz="3200" dirty="0">
                <a:ea typeface="Swagger" pitchFamily="2" charset="0"/>
              </a:rPr>
              <a:t> </a:t>
            </a:r>
            <a:r>
              <a:rPr lang="hu-HU" sz="3200" dirty="0" err="1">
                <a:ea typeface="Swagger" pitchFamily="2" charset="0"/>
              </a:rPr>
              <a:t>organization</a:t>
            </a:r>
            <a:r>
              <a:rPr lang="hu-HU" sz="3200" dirty="0">
                <a:ea typeface="Swagger" pitchFamily="2" charset="0"/>
              </a:rPr>
              <a:t> </a:t>
            </a:r>
            <a:r>
              <a:rPr lang="hu-HU" sz="3200" dirty="0" err="1">
                <a:ea typeface="Swagger" pitchFamily="2" charset="0"/>
              </a:rPr>
              <a:t>vs</a:t>
            </a:r>
            <a:r>
              <a:rPr lang="hu-HU" sz="3200" dirty="0">
                <a:ea typeface="Swagger" pitchFamily="2" charset="0"/>
              </a:rPr>
              <a:t> </a:t>
            </a:r>
            <a:r>
              <a:rPr lang="hu-HU" sz="3200" dirty="0" err="1">
                <a:ea typeface="Swagger" pitchFamily="2" charset="0"/>
              </a:rPr>
              <a:t>hierarchical</a:t>
            </a:r>
            <a:endParaRPr lang="hu-HU" sz="3200" dirty="0">
              <a:ea typeface="Swagger" pitchFamily="2" charset="0"/>
            </a:endParaRPr>
          </a:p>
          <a:p>
            <a:pPr marL="457200" indent="-457200" defTabSz="457322" fontAlgn="base">
              <a:lnSpc>
                <a:spcPct val="104000"/>
              </a:lnSpc>
              <a:spcBef>
                <a:spcPts val="300"/>
              </a:spcBef>
              <a:spcAft>
                <a:spcPct val="0"/>
              </a:spcAft>
              <a:buClr>
                <a:schemeClr val="tx1"/>
              </a:buClr>
              <a:buSzPct val="70000"/>
              <a:buFont typeface="Wingdings" panose="05000000000000000000" pitchFamily="2" charset="2"/>
              <a:buChar char="§"/>
            </a:pPr>
            <a:r>
              <a:rPr lang="en-US" sz="2400" dirty="0"/>
              <a:t>A flat organization refers to an organization structure with few or no levels of management between management and staff level employees</a:t>
            </a:r>
            <a:endParaRPr lang="hu-HU" sz="2400" dirty="0"/>
          </a:p>
          <a:p>
            <a:pPr marL="457200" indent="-457200" defTabSz="457322" fontAlgn="base">
              <a:lnSpc>
                <a:spcPct val="104000"/>
              </a:lnSpc>
              <a:spcBef>
                <a:spcPts val="300"/>
              </a:spcBef>
              <a:spcAft>
                <a:spcPct val="0"/>
              </a:spcAft>
              <a:buClr>
                <a:schemeClr val="tx1"/>
              </a:buClr>
              <a:buSzPct val="70000"/>
              <a:buFont typeface="Wingdings" panose="05000000000000000000" pitchFamily="2" charset="2"/>
              <a:buChar char="§"/>
            </a:pPr>
            <a:r>
              <a:rPr lang="en-US" sz="2400" dirty="0"/>
              <a:t>A hierarchical organization follows the layout of a pyramid. Every employee in the organization, except one, usually the CEO, is subordinate to someone else within the organization</a:t>
            </a:r>
            <a:endParaRPr lang="hu-HU" sz="2400" dirty="0">
              <a:ea typeface="Swagger" pitchFamily="2" charset="0"/>
            </a:endParaRPr>
          </a:p>
          <a:p>
            <a:pPr defTabSz="457322" fontAlgn="base">
              <a:lnSpc>
                <a:spcPct val="104000"/>
              </a:lnSpc>
              <a:spcBef>
                <a:spcPts val="300"/>
              </a:spcBef>
              <a:spcAft>
                <a:spcPct val="0"/>
              </a:spcAft>
              <a:buClr>
                <a:schemeClr val="tx1"/>
              </a:buClr>
              <a:buSzPct val="70000"/>
            </a:pPr>
            <a:endParaRPr lang="hu-HU" sz="3200" dirty="0">
              <a:ea typeface="Swagger" pitchFamily="2" charset="0"/>
            </a:endParaRPr>
          </a:p>
          <a:p>
            <a:pPr defTabSz="457322" fontAlgn="base">
              <a:lnSpc>
                <a:spcPct val="104000"/>
              </a:lnSpc>
              <a:spcBef>
                <a:spcPts val="300"/>
              </a:spcBef>
              <a:spcAft>
                <a:spcPct val="0"/>
              </a:spcAft>
              <a:buClr>
                <a:schemeClr val="tx1"/>
              </a:buClr>
              <a:buSzPct val="70000"/>
            </a:pPr>
            <a:endParaRPr lang="en-US" sz="3200" dirty="0">
              <a:ea typeface="Swagger" pitchFamily="2" charset="0"/>
            </a:endParaRPr>
          </a:p>
        </p:txBody>
      </p:sp>
    </p:spTree>
    <p:extLst>
      <p:ext uri="{BB962C8B-B14F-4D97-AF65-F5344CB8AC3E}">
        <p14:creationId xmlns:p14="http://schemas.microsoft.com/office/powerpoint/2010/main" val="256485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3E929C2-8D6B-4D15-9282-15D219DA9508}"/>
              </a:ext>
            </a:extLst>
          </p:cNvPr>
          <p:cNvSpPr>
            <a:spLocks noGrp="1"/>
          </p:cNvSpPr>
          <p:nvPr>
            <p:ph type="title"/>
          </p:nvPr>
        </p:nvSpPr>
        <p:spPr>
          <a:xfrm>
            <a:off x="99391" y="294041"/>
            <a:ext cx="9707218" cy="588082"/>
          </a:xfrm>
        </p:spPr>
        <p:txBody>
          <a:bodyPr/>
          <a:lstStyle/>
          <a:p>
            <a:r>
              <a:rPr lang="en-US" dirty="0"/>
              <a:t>Differences </a:t>
            </a:r>
            <a:r>
              <a:rPr lang="hu-HU" dirty="0"/>
              <a:t>b</a:t>
            </a:r>
            <a:r>
              <a:rPr lang="en-US" dirty="0" err="1"/>
              <a:t>etween</a:t>
            </a:r>
            <a:r>
              <a:rPr lang="en-US" dirty="0"/>
              <a:t> </a:t>
            </a:r>
            <a:r>
              <a:rPr lang="hu-HU" dirty="0"/>
              <a:t>w</a:t>
            </a:r>
            <a:r>
              <a:rPr lang="en-US" dirty="0" err="1"/>
              <a:t>orking</a:t>
            </a:r>
            <a:r>
              <a:rPr lang="en-US" dirty="0"/>
              <a:t> </a:t>
            </a:r>
            <a:r>
              <a:rPr lang="hu-HU" dirty="0"/>
              <a:t>f</a:t>
            </a:r>
            <a:r>
              <a:rPr lang="en-US" dirty="0"/>
              <a:t>or</a:t>
            </a:r>
            <a:r>
              <a:rPr lang="hu-HU" dirty="0"/>
              <a:t> s</a:t>
            </a:r>
            <a:r>
              <a:rPr lang="en-US" dirty="0"/>
              <a:t>mall </a:t>
            </a:r>
            <a:r>
              <a:rPr lang="hu-HU" dirty="0" err="1"/>
              <a:t>vs</a:t>
            </a:r>
            <a:r>
              <a:rPr lang="hu-HU" dirty="0"/>
              <a:t>. l</a:t>
            </a:r>
            <a:r>
              <a:rPr lang="en-US" dirty="0" err="1"/>
              <a:t>arge</a:t>
            </a:r>
            <a:r>
              <a:rPr lang="en-US" dirty="0"/>
              <a:t> </a:t>
            </a:r>
            <a:r>
              <a:rPr lang="hu-HU" dirty="0"/>
              <a:t>c</a:t>
            </a:r>
            <a:r>
              <a:rPr lang="en-US" dirty="0" err="1"/>
              <a:t>ompanies</a:t>
            </a:r>
            <a:r>
              <a:rPr lang="hu-HU" dirty="0"/>
              <a:t> </a:t>
            </a:r>
            <a:r>
              <a:rPr lang="en-US" b="1" dirty="0"/>
              <a:t/>
            </a:r>
            <a:br>
              <a:rPr lang="en-US" b="1" dirty="0"/>
            </a:br>
            <a:endParaRPr lang="hu-HU" dirty="0"/>
          </a:p>
        </p:txBody>
      </p:sp>
      <p:sp>
        <p:nvSpPr>
          <p:cNvPr id="3" name="Dia számának helye 2">
            <a:extLst>
              <a:ext uri="{FF2B5EF4-FFF2-40B4-BE49-F238E27FC236}">
                <a16:creationId xmlns:a16="http://schemas.microsoft.com/office/drawing/2014/main" xmlns="" id="{9EBEB8EC-FCDD-4DD8-BF5E-6345F787A019}"/>
              </a:ext>
            </a:extLst>
          </p:cNvPr>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21</a:t>
            </a:fld>
            <a:endParaRPr lang="en-US" dirty="0"/>
          </a:p>
        </p:txBody>
      </p:sp>
      <p:sp>
        <p:nvSpPr>
          <p:cNvPr id="5" name="Szövegdoboz 4">
            <a:extLst>
              <a:ext uri="{FF2B5EF4-FFF2-40B4-BE49-F238E27FC236}">
                <a16:creationId xmlns:a16="http://schemas.microsoft.com/office/drawing/2014/main" xmlns="" id="{E7AA87AD-1968-44B2-BA19-C74F8382F8C6}"/>
              </a:ext>
            </a:extLst>
          </p:cNvPr>
          <p:cNvSpPr txBox="1"/>
          <p:nvPr/>
        </p:nvSpPr>
        <p:spPr>
          <a:xfrm>
            <a:off x="720725" y="760660"/>
            <a:ext cx="9250018" cy="6893809"/>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fontAlgn="base"/>
            <a:r>
              <a:rPr lang="en-US" dirty="0"/>
              <a:t>Getting the Job</a:t>
            </a:r>
            <a:endParaRPr lang="hu-HU" dirty="0"/>
          </a:p>
          <a:p>
            <a:pPr fontAlgn="base"/>
            <a:endParaRPr lang="en-US" dirty="0"/>
          </a:p>
          <a:p>
            <a:r>
              <a:rPr lang="en-US" dirty="0" err="1"/>
              <a:t>Bureaucra</a:t>
            </a:r>
            <a:r>
              <a:rPr lang="hu-HU" dirty="0" err="1"/>
              <a:t>cy</a:t>
            </a:r>
            <a:endParaRPr lang="hu-HU" dirty="0"/>
          </a:p>
          <a:p>
            <a:endParaRPr lang="en-US" dirty="0"/>
          </a:p>
          <a:p>
            <a:r>
              <a:rPr lang="hu-HU" dirty="0" err="1"/>
              <a:t>Personal</a:t>
            </a:r>
            <a:r>
              <a:rPr lang="hu-HU" dirty="0"/>
              <a:t> </a:t>
            </a:r>
            <a:r>
              <a:rPr lang="hu-HU" dirty="0" err="1"/>
              <a:t>relationships</a:t>
            </a:r>
            <a:endParaRPr lang="hu-HU" dirty="0"/>
          </a:p>
          <a:p>
            <a:endParaRPr lang="hu-HU" dirty="0"/>
          </a:p>
          <a:p>
            <a:r>
              <a:rPr lang="hu-HU" dirty="0" err="1"/>
              <a:t>Flexibility</a:t>
            </a:r>
            <a:endParaRPr lang="hu-HU" dirty="0"/>
          </a:p>
          <a:p>
            <a:endParaRPr lang="hu-HU" dirty="0"/>
          </a:p>
          <a:p>
            <a:r>
              <a:rPr lang="hu-HU" dirty="0" err="1"/>
              <a:t>Carrier</a:t>
            </a:r>
            <a:r>
              <a:rPr lang="hu-HU" dirty="0"/>
              <a:t> </a:t>
            </a:r>
            <a:r>
              <a:rPr lang="hu-HU" dirty="0" err="1"/>
              <a:t>opportunities</a:t>
            </a:r>
            <a:endParaRPr lang="hu-HU" dirty="0"/>
          </a:p>
          <a:p>
            <a:endParaRPr lang="hu-HU" dirty="0"/>
          </a:p>
          <a:p>
            <a:r>
              <a:rPr lang="hu-HU" dirty="0" err="1"/>
              <a:t>Organizational</a:t>
            </a:r>
            <a:r>
              <a:rPr lang="hu-HU" dirty="0"/>
              <a:t> </a:t>
            </a:r>
            <a:r>
              <a:rPr lang="hu-HU" dirty="0" err="1"/>
              <a:t>changes</a:t>
            </a:r>
            <a:endParaRPr lang="hu-HU" dirty="0"/>
          </a:p>
          <a:p>
            <a:endParaRPr lang="hu-HU" dirty="0"/>
          </a:p>
          <a:p>
            <a:r>
              <a:rPr lang="hu-HU" dirty="0" err="1"/>
              <a:t>Better</a:t>
            </a:r>
            <a:r>
              <a:rPr lang="hu-HU" dirty="0"/>
              <a:t> </a:t>
            </a:r>
            <a:r>
              <a:rPr lang="hu-HU" dirty="0" err="1"/>
              <a:t>working</a:t>
            </a:r>
            <a:r>
              <a:rPr lang="hu-HU" dirty="0"/>
              <a:t> </a:t>
            </a:r>
            <a:r>
              <a:rPr lang="hu-HU" dirty="0" err="1"/>
              <a:t>conditions</a:t>
            </a:r>
            <a:endParaRPr lang="hu-HU" dirty="0"/>
          </a:p>
          <a:p>
            <a:endParaRPr lang="hu-HU" dirty="0"/>
          </a:p>
          <a:p>
            <a:r>
              <a:rPr lang="en-US" dirty="0"/>
              <a:t>A small business may have other priorities</a:t>
            </a:r>
            <a:r>
              <a:rPr lang="hu-HU" dirty="0"/>
              <a:t>, (</a:t>
            </a:r>
            <a:r>
              <a:rPr lang="hu-HU" dirty="0" err="1"/>
              <a:t>not</a:t>
            </a:r>
            <a:r>
              <a:rPr lang="hu-HU" dirty="0"/>
              <a:t> </a:t>
            </a:r>
            <a:r>
              <a:rPr lang="hu-HU" dirty="0" err="1"/>
              <a:t>just</a:t>
            </a:r>
            <a:r>
              <a:rPr lang="hu-HU" dirty="0"/>
              <a:t> </a:t>
            </a:r>
            <a:r>
              <a:rPr lang="hu-HU" dirty="0" err="1"/>
              <a:t>making</a:t>
            </a:r>
            <a:r>
              <a:rPr lang="hu-HU" dirty="0"/>
              <a:t> </a:t>
            </a:r>
            <a:r>
              <a:rPr lang="hu-HU" dirty="0" err="1"/>
              <a:t>money</a:t>
            </a:r>
            <a:r>
              <a:rPr lang="hu-HU" dirty="0"/>
              <a:t>)</a:t>
            </a:r>
            <a:r>
              <a:rPr lang="en-US" dirty="0"/>
              <a:t> like environmental or other social benefits</a:t>
            </a:r>
            <a:endParaRPr lang="hu-HU" dirty="0"/>
          </a:p>
          <a:p>
            <a:endParaRPr lang="hu-HU" dirty="0"/>
          </a:p>
          <a:p>
            <a:r>
              <a:rPr lang="hu-HU" dirty="0"/>
              <a:t>Job </a:t>
            </a:r>
            <a:r>
              <a:rPr lang="hu-HU" dirty="0" err="1"/>
              <a:t>security</a:t>
            </a:r>
            <a:r>
              <a:rPr lang="hu-HU" dirty="0"/>
              <a:t>, </a:t>
            </a:r>
            <a:r>
              <a:rPr lang="hu-HU" dirty="0" err="1"/>
              <a:t>financial</a:t>
            </a:r>
            <a:r>
              <a:rPr lang="hu-HU" dirty="0"/>
              <a:t> </a:t>
            </a:r>
            <a:r>
              <a:rPr lang="hu-HU" dirty="0" err="1"/>
              <a:t>security</a:t>
            </a:r>
            <a:r>
              <a:rPr lang="en-US" sz="1800" dirty="0"/>
              <a:t/>
            </a:r>
            <a:br>
              <a:rPr lang="en-US" sz="1800" dirty="0"/>
            </a:br>
            <a:endParaRPr lang="hu-HU" sz="1800" dirty="0">
              <a:ea typeface="Swagger" pitchFamily="2" charset="0"/>
            </a:endParaRPr>
          </a:p>
        </p:txBody>
      </p:sp>
      <p:pic>
        <p:nvPicPr>
          <p:cNvPr id="669700" name="Picture 4" descr="Related image">
            <a:extLst>
              <a:ext uri="{FF2B5EF4-FFF2-40B4-BE49-F238E27FC236}">
                <a16:creationId xmlns:a16="http://schemas.microsoft.com/office/drawing/2014/main" xmlns="" id="{BF2A9277-3629-407E-804E-C9B74031712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1117" y="1346200"/>
            <a:ext cx="5078783" cy="286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44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7" name="Rectangle 3"/>
          <p:cNvSpPr>
            <a:spLocks noGrp="1"/>
          </p:cNvSpPr>
          <p:nvPr>
            <p:ph type="title"/>
          </p:nvPr>
        </p:nvSpPr>
        <p:spPr/>
        <p:txBody>
          <a:bodyPr/>
          <a:lstStyle/>
          <a:p>
            <a:r>
              <a:rPr lang="hu-HU" dirty="0"/>
              <a:t>QUESTIONS?</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3888" y="2113396"/>
            <a:ext cx="5043290" cy="528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22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6456C928-4F48-4F12-970A-92D7C1AE6AE2}"/>
              </a:ext>
            </a:extLst>
          </p:cNvPr>
          <p:cNvSpPr>
            <a:spLocks noGrp="1"/>
          </p:cNvSpPr>
          <p:nvPr>
            <p:ph type="title"/>
          </p:nvPr>
        </p:nvSpPr>
        <p:spPr/>
        <p:txBody>
          <a:bodyPr/>
          <a:lstStyle/>
          <a:p>
            <a:r>
              <a:rPr lang="hu-HU" dirty="0" err="1"/>
              <a:t>Strategy</a:t>
            </a:r>
            <a:r>
              <a:rPr lang="hu-HU" dirty="0"/>
              <a:t>/ </a:t>
            </a:r>
            <a:r>
              <a:rPr lang="hu-HU" dirty="0" err="1"/>
              <a:t>Tactics</a:t>
            </a:r>
            <a:r>
              <a:rPr lang="hu-HU" dirty="0"/>
              <a:t>/ </a:t>
            </a:r>
            <a:r>
              <a:rPr lang="hu-HU" dirty="0" err="1"/>
              <a:t>Operations</a:t>
            </a:r>
            <a:endParaRPr lang="hu-HU" dirty="0"/>
          </a:p>
        </p:txBody>
      </p:sp>
      <p:sp>
        <p:nvSpPr>
          <p:cNvPr id="5" name="Dia számának helye 4">
            <a:extLst>
              <a:ext uri="{FF2B5EF4-FFF2-40B4-BE49-F238E27FC236}">
                <a16:creationId xmlns:a16="http://schemas.microsoft.com/office/drawing/2014/main" xmlns="" id="{D43E6C0E-3B57-46A1-B78F-28B57EEBF427}"/>
              </a:ext>
            </a:extLst>
          </p:cNvPr>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3</a:t>
            </a:fld>
            <a:endParaRPr lang="en-US" dirty="0"/>
          </a:p>
        </p:txBody>
      </p:sp>
      <p:pic>
        <p:nvPicPr>
          <p:cNvPr id="667650" name="Picture 2" descr="Related image">
            <a:extLst>
              <a:ext uri="{FF2B5EF4-FFF2-40B4-BE49-F238E27FC236}">
                <a16:creationId xmlns:a16="http://schemas.microsoft.com/office/drawing/2014/main" xmlns="" id="{06C80718-436B-48EB-AB73-9921E3A6680A}"/>
              </a:ext>
            </a:extLst>
          </p:cNvPr>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1541122" y="1929260"/>
            <a:ext cx="6998380" cy="393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9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6155A0D-D21C-47A9-9A35-5EC6056BC6F0}"/>
              </a:ext>
            </a:extLst>
          </p:cNvPr>
          <p:cNvSpPr>
            <a:spLocks noGrp="1"/>
          </p:cNvSpPr>
          <p:nvPr>
            <p:ph type="title"/>
          </p:nvPr>
        </p:nvSpPr>
        <p:spPr/>
        <p:txBody>
          <a:bodyPr/>
          <a:lstStyle/>
          <a:p>
            <a:r>
              <a:rPr lang="hu-HU" dirty="0"/>
              <a:t>Vision, </a:t>
            </a:r>
            <a:r>
              <a:rPr lang="hu-HU" dirty="0" err="1"/>
              <a:t>mission</a:t>
            </a:r>
            <a:r>
              <a:rPr lang="hu-HU" dirty="0"/>
              <a:t>, </a:t>
            </a:r>
            <a:r>
              <a:rPr lang="hu-HU" dirty="0" err="1"/>
              <a:t>goals</a:t>
            </a:r>
            <a:r>
              <a:rPr lang="hu-HU" dirty="0"/>
              <a:t>, </a:t>
            </a:r>
            <a:r>
              <a:rPr lang="hu-HU" dirty="0" err="1"/>
              <a:t>values</a:t>
            </a:r>
            <a:endParaRPr lang="hu-HU" dirty="0"/>
          </a:p>
        </p:txBody>
      </p:sp>
      <p:sp>
        <p:nvSpPr>
          <p:cNvPr id="5" name="Dia számának helye 4">
            <a:extLst>
              <a:ext uri="{FF2B5EF4-FFF2-40B4-BE49-F238E27FC236}">
                <a16:creationId xmlns:a16="http://schemas.microsoft.com/office/drawing/2014/main" xmlns="" id="{28404371-3417-4D35-81AC-3EE3BADA1EB3}"/>
              </a:ext>
            </a:extLst>
          </p:cNvPr>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4</a:t>
            </a:fld>
            <a:endParaRPr lang="en-US" dirty="0"/>
          </a:p>
        </p:txBody>
      </p:sp>
      <p:pic>
        <p:nvPicPr>
          <p:cNvPr id="667650" name="Picture 2" descr="Related image">
            <a:extLst>
              <a:ext uri="{FF2B5EF4-FFF2-40B4-BE49-F238E27FC236}">
                <a16:creationId xmlns:a16="http://schemas.microsoft.com/office/drawing/2014/main" xmlns="" id="{9B75929D-5F3D-43E1-8261-7D7061427B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7412" y="843201"/>
            <a:ext cx="7985800" cy="617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91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7" name="Picture 3" descr="Image result for stratÃ©gia">
            <a:extLst>
              <a:ext uri="{FF2B5EF4-FFF2-40B4-BE49-F238E27FC236}">
                <a16:creationId xmlns:a16="http://schemas.microsoft.com/office/drawing/2014/main" xmlns="" id="{53715B06-FF70-437D-BE95-AE80046079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7197" y="134802"/>
            <a:ext cx="2373428" cy="1766885"/>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a:extLst>
              <a:ext uri="{FF2B5EF4-FFF2-40B4-BE49-F238E27FC236}">
                <a16:creationId xmlns:a16="http://schemas.microsoft.com/office/drawing/2014/main" xmlns="" id="{E21E24B1-AE7F-4633-A9D6-014FB7D01051}"/>
              </a:ext>
            </a:extLst>
          </p:cNvPr>
          <p:cNvSpPr>
            <a:spLocks noGrp="1"/>
          </p:cNvSpPr>
          <p:nvPr>
            <p:ph type="title"/>
          </p:nvPr>
        </p:nvSpPr>
        <p:spPr/>
        <p:txBody>
          <a:bodyPr/>
          <a:lstStyle/>
          <a:p>
            <a:r>
              <a:rPr lang="hu-HU" altLang="hu-HU" dirty="0" err="1"/>
              <a:t>Five</a:t>
            </a:r>
            <a:r>
              <a:rPr lang="hu-HU" altLang="hu-HU" dirty="0"/>
              <a:t> Essentials of an </a:t>
            </a:r>
            <a:r>
              <a:rPr lang="hu-HU" altLang="hu-HU" dirty="0" err="1"/>
              <a:t>Effective</a:t>
            </a:r>
            <a:r>
              <a:rPr lang="hu-HU" altLang="hu-HU" dirty="0"/>
              <a:t> </a:t>
            </a:r>
            <a:r>
              <a:rPr lang="hu-HU" altLang="hu-HU" dirty="0" err="1"/>
              <a:t>Strategy</a:t>
            </a:r>
            <a:r>
              <a:rPr lang="hu-HU" altLang="hu-HU" sz="3600" b="1" dirty="0">
                <a:solidFill>
                  <a:srgbClr val="572C5D"/>
                </a:solidFill>
                <a:latin typeface="Lucida Sans" panose="020B0602030504020204" pitchFamily="34" charset="0"/>
              </a:rPr>
              <a:t/>
            </a:r>
            <a:br>
              <a:rPr lang="hu-HU" altLang="hu-HU" sz="3600" b="1" dirty="0">
                <a:solidFill>
                  <a:srgbClr val="572C5D"/>
                </a:solidFill>
                <a:latin typeface="Lucida Sans" panose="020B0602030504020204" pitchFamily="34" charset="0"/>
              </a:rPr>
            </a:br>
            <a:endParaRPr lang="hu-HU" dirty="0"/>
          </a:p>
        </p:txBody>
      </p:sp>
      <p:sp>
        <p:nvSpPr>
          <p:cNvPr id="5" name="Dia számának helye 4">
            <a:extLst>
              <a:ext uri="{FF2B5EF4-FFF2-40B4-BE49-F238E27FC236}">
                <a16:creationId xmlns:a16="http://schemas.microsoft.com/office/drawing/2014/main" xmlns="" id="{062D7D40-6093-44B2-A4EE-A88CEC354732}"/>
              </a:ext>
            </a:extLst>
          </p:cNvPr>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5</a:t>
            </a:fld>
            <a:endParaRPr lang="en-US" dirty="0"/>
          </a:p>
        </p:txBody>
      </p:sp>
      <p:sp>
        <p:nvSpPr>
          <p:cNvPr id="6" name="Rectangle 1">
            <a:extLst>
              <a:ext uri="{FF2B5EF4-FFF2-40B4-BE49-F238E27FC236}">
                <a16:creationId xmlns:a16="http://schemas.microsoft.com/office/drawing/2014/main" xmlns="" id="{172D1278-35B0-41C1-A44E-02AF4DE52010}"/>
              </a:ext>
            </a:extLst>
          </p:cNvPr>
          <p:cNvSpPr>
            <a:spLocks noGrp="1" noChangeArrowheads="1"/>
          </p:cNvSpPr>
          <p:nvPr>
            <p:ph sz="half" idx="1"/>
          </p:nvPr>
        </p:nvSpPr>
        <p:spPr bwMode="auto">
          <a:xfrm>
            <a:off x="360000" y="2086353"/>
            <a:ext cx="9499617"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hu-HU" altLang="hu-HU" sz="2400" dirty="0">
              <a:latin typeface="+mn-l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lang="hu-HU" sz="2400" dirty="0" err="1">
                <a:latin typeface="+mn-lt"/>
              </a:rPr>
              <a:t>It</a:t>
            </a:r>
            <a:r>
              <a:rPr lang="hu-HU" sz="2400" dirty="0">
                <a:latin typeface="+mn-lt"/>
              </a:rPr>
              <a:t> </a:t>
            </a:r>
            <a:r>
              <a:rPr lang="en-US" sz="2400" dirty="0">
                <a:latin typeface="+mn-lt"/>
              </a:rPr>
              <a:t>is deeply understood and shared by the organization.</a:t>
            </a:r>
            <a:endParaRPr lang="hu-HU" sz="2400" dirty="0">
              <a:latin typeface="+mn-lt"/>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n-US" sz="2400" dirty="0">
              <a:latin typeface="+mn-lt"/>
            </a:endParaRPr>
          </a:p>
          <a:p>
            <a:pPr defTabSz="914400">
              <a:lnSpc>
                <a:spcPct val="100000"/>
              </a:lnSpc>
              <a:buClrTx/>
            </a:pPr>
            <a:r>
              <a:rPr lang="en-US" sz="2400" dirty="0">
                <a:latin typeface="+mn-lt"/>
              </a:rPr>
              <a:t>2</a:t>
            </a:r>
            <a:r>
              <a:rPr lang="hu-HU" sz="2400" dirty="0">
                <a:latin typeface="+mn-lt"/>
              </a:rPr>
              <a:t>. </a:t>
            </a:r>
            <a:r>
              <a:rPr lang="hu-HU" sz="2400" dirty="0" err="1">
                <a:latin typeface="+mn-lt"/>
              </a:rPr>
              <a:t>It</a:t>
            </a:r>
            <a:r>
              <a:rPr lang="hu-HU" sz="2400" dirty="0">
                <a:latin typeface="+mn-lt"/>
              </a:rPr>
              <a:t> </a:t>
            </a:r>
            <a:r>
              <a:rPr lang="en-US" sz="2400" dirty="0">
                <a:latin typeface="+mn-lt"/>
              </a:rPr>
              <a:t>allows flexibility</a:t>
            </a:r>
            <a:r>
              <a:rPr lang="hu-HU" sz="2400" dirty="0">
                <a:latin typeface="+mn-lt"/>
              </a:rPr>
              <a:t>,</a:t>
            </a:r>
            <a:r>
              <a:rPr lang="en-US" sz="2400" dirty="0">
                <a:latin typeface="+mn-lt"/>
              </a:rPr>
              <a:t> so that the direction of the organization can be adapted to changing circumstances.</a:t>
            </a:r>
            <a:endParaRPr lang="hu-HU" sz="2400" dirty="0">
              <a:latin typeface="+mn-lt"/>
            </a:endParaRPr>
          </a:p>
          <a:p>
            <a:pPr defTabSz="914400">
              <a:lnSpc>
                <a:spcPct val="100000"/>
              </a:lnSpc>
              <a:buClrTx/>
            </a:pPr>
            <a:endParaRPr lang="hu-HU" sz="2400" dirty="0">
              <a:latin typeface="+mn-lt"/>
            </a:endParaRPr>
          </a:p>
          <a:p>
            <a:pPr defTabSz="914400">
              <a:lnSpc>
                <a:spcPct val="100000"/>
              </a:lnSpc>
              <a:buClrTx/>
            </a:pPr>
            <a:r>
              <a:rPr lang="hu-HU" sz="2400" dirty="0">
                <a:latin typeface="+mn-lt"/>
              </a:rPr>
              <a:t>3. </a:t>
            </a:r>
            <a:r>
              <a:rPr lang="hu-HU" sz="2400" dirty="0" err="1">
                <a:latin typeface="+mn-lt"/>
              </a:rPr>
              <a:t>It</a:t>
            </a:r>
            <a:r>
              <a:rPr lang="hu-HU" sz="2400" dirty="0">
                <a:latin typeface="+mn-lt"/>
              </a:rPr>
              <a:t> </a:t>
            </a:r>
            <a:r>
              <a:rPr lang="en-US" sz="2400" dirty="0">
                <a:latin typeface="+mn-lt"/>
              </a:rPr>
              <a:t>results from the varied input of a diverse group of thinkers.</a:t>
            </a:r>
            <a:endParaRPr lang="hu-HU" sz="2400" dirty="0">
              <a:latin typeface="+mn-lt"/>
            </a:endParaRPr>
          </a:p>
          <a:p>
            <a:pPr defTabSz="914400">
              <a:lnSpc>
                <a:spcPct val="100000"/>
              </a:lnSpc>
              <a:buClrTx/>
            </a:pPr>
            <a:endParaRPr lang="hu-HU" sz="2400" dirty="0">
              <a:latin typeface="+mn-lt"/>
            </a:endParaRPr>
          </a:p>
          <a:p>
            <a:pPr defTabSz="914400">
              <a:lnSpc>
                <a:spcPct val="100000"/>
              </a:lnSpc>
              <a:buClrTx/>
            </a:pPr>
            <a:r>
              <a:rPr lang="hu-HU" sz="2400" dirty="0">
                <a:latin typeface="+mn-lt"/>
              </a:rPr>
              <a:t>4. </a:t>
            </a:r>
            <a:r>
              <a:rPr lang="hu-HU" sz="2400" dirty="0" err="1">
                <a:latin typeface="+mn-lt"/>
              </a:rPr>
              <a:t>It</a:t>
            </a:r>
            <a:r>
              <a:rPr lang="hu-HU" sz="2400" dirty="0">
                <a:latin typeface="+mn-lt"/>
              </a:rPr>
              <a:t> </a:t>
            </a:r>
            <a:r>
              <a:rPr lang="en-US" sz="2400" dirty="0">
                <a:latin typeface="+mn-lt"/>
              </a:rPr>
              <a:t>follows a thorough and deep analysis of both the external environment and the internal capabilities of the organization.</a:t>
            </a:r>
            <a:endParaRPr lang="hu-HU" sz="2400" dirty="0">
              <a:latin typeface="+mn-lt"/>
            </a:endParaRPr>
          </a:p>
          <a:p>
            <a:pPr defTabSz="914400">
              <a:lnSpc>
                <a:spcPct val="100000"/>
              </a:lnSpc>
              <a:buClrTx/>
            </a:pPr>
            <a:endParaRPr lang="en-US" sz="2400" dirty="0">
              <a:latin typeface="+mn-lt"/>
            </a:endParaRPr>
          </a:p>
          <a:p>
            <a:pPr defTabSz="914400">
              <a:lnSpc>
                <a:spcPct val="100000"/>
              </a:lnSpc>
              <a:buClrTx/>
            </a:pPr>
            <a:r>
              <a:rPr lang="hu-HU" sz="2400" dirty="0">
                <a:latin typeface="+mn-lt"/>
              </a:rPr>
              <a:t>5. </a:t>
            </a:r>
            <a:r>
              <a:rPr lang="en-US" sz="2400" dirty="0">
                <a:latin typeface="+mn-lt"/>
              </a:rPr>
              <a:t>An effective strategy identifies areas of Competitive Advantage</a:t>
            </a:r>
            <a:r>
              <a:rPr lang="hu-HU" sz="2400" dirty="0">
                <a:latin typeface="+mn-lt"/>
              </a:rPr>
              <a:t>.</a:t>
            </a:r>
            <a:endParaRPr lang="en-US" sz="2400" dirty="0">
              <a:latin typeface="+mn-lt"/>
            </a:endParaRPr>
          </a:p>
        </p:txBody>
      </p:sp>
    </p:spTree>
    <p:extLst>
      <p:ext uri="{BB962C8B-B14F-4D97-AF65-F5344CB8AC3E}">
        <p14:creationId xmlns:p14="http://schemas.microsoft.com/office/powerpoint/2010/main" val="325216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Strategy</a:t>
            </a:r>
            <a:r>
              <a:rPr lang="hu-HU" dirty="0"/>
              <a:t> - </a:t>
            </a:r>
            <a:r>
              <a:rPr lang="hu-HU" dirty="0" err="1"/>
              <a:t>planning</a:t>
            </a:r>
            <a:endParaRPr lang="hu-HU" dirty="0"/>
          </a:p>
        </p:txBody>
      </p:sp>
      <p:sp>
        <p:nvSpPr>
          <p:cNvPr id="3" name="Content Placeholder 2"/>
          <p:cNvSpPr>
            <a:spLocks noGrp="1"/>
          </p:cNvSpPr>
          <p:nvPr>
            <p:ph sz="half" idx="1"/>
          </p:nvPr>
        </p:nvSpPr>
        <p:spPr>
          <a:xfrm>
            <a:off x="360000" y="1000540"/>
            <a:ext cx="4608000" cy="4128052"/>
          </a:xfrm>
        </p:spPr>
        <p:txBody>
          <a:bodyPr/>
          <a:lstStyle/>
          <a:p>
            <a:pPr defTabSz="914331">
              <a:spcBef>
                <a:spcPct val="20000"/>
              </a:spcBef>
            </a:pPr>
            <a:r>
              <a:rPr lang="hu-HU" altLang="hu-HU" sz="2400" kern="0" dirty="0">
                <a:solidFill>
                  <a:schemeClr val="tx2"/>
                </a:solidFill>
                <a:latin typeface="+mn-lt"/>
              </a:rPr>
              <a:t>I</a:t>
            </a:r>
            <a:r>
              <a:rPr lang="en-US" altLang="hu-HU" sz="2400" kern="0" dirty="0">
                <a:solidFill>
                  <a:schemeClr val="tx2"/>
                </a:solidFill>
                <a:latin typeface="+mn-lt"/>
              </a:rPr>
              <a:t>f you fail to plan you plan to fail</a:t>
            </a:r>
            <a:endParaRPr lang="hu-HU" altLang="hu-HU" sz="2400" kern="0" dirty="0">
              <a:solidFill>
                <a:schemeClr val="tx2"/>
              </a:solidFill>
              <a:latin typeface="+mn-lt"/>
            </a:endParaRPr>
          </a:p>
          <a:p>
            <a:pPr defTabSz="914331">
              <a:spcBef>
                <a:spcPct val="20000"/>
              </a:spcBef>
            </a:pPr>
            <a:endParaRPr lang="hu-HU" altLang="hu-HU" sz="2400" kern="0" dirty="0">
              <a:solidFill>
                <a:srgbClr val="000000"/>
              </a:solidFill>
              <a:latin typeface="+mn-lt"/>
            </a:endParaRPr>
          </a:p>
          <a:p>
            <a:pPr defTabSz="914331">
              <a:spcBef>
                <a:spcPct val="20000"/>
              </a:spcBef>
            </a:pPr>
            <a:endParaRPr lang="hu-HU" altLang="hu-HU" sz="2400" kern="0" dirty="0">
              <a:solidFill>
                <a:srgbClr val="000000"/>
              </a:solidFill>
              <a:latin typeface="+mn-lt"/>
            </a:endParaRPr>
          </a:p>
          <a:p>
            <a:endParaRPr lang="hu-HU" dirty="0"/>
          </a:p>
        </p:txBody>
      </p:sp>
      <p:sp>
        <p:nvSpPr>
          <p:cNvPr id="4" name="Slide Number Placeholder 3"/>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6</a:t>
            </a:fld>
            <a:endParaRPr lang="en-US" dirty="0"/>
          </a:p>
        </p:txBody>
      </p:sp>
      <p:pic>
        <p:nvPicPr>
          <p:cNvPr id="7" name="Picture 2" descr="Képtalálat a következőre: „strategic planning”">
            <a:extLst>
              <a:ext uri="{FF2B5EF4-FFF2-40B4-BE49-F238E27FC236}">
                <a16:creationId xmlns:a16="http://schemas.microsoft.com/office/drawing/2014/main" xmlns="" id="{C3E91184-6C18-4EE3-89A4-96F46AD121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64239" y="260697"/>
            <a:ext cx="4051738" cy="22791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6">
            <a:extLst>
              <a:ext uri="{FF2B5EF4-FFF2-40B4-BE49-F238E27FC236}">
                <a16:creationId xmlns:a16="http://schemas.microsoft.com/office/drawing/2014/main" xmlns="" id="{077A07B2-92AB-4600-932A-AF7BA73F2308}"/>
              </a:ext>
            </a:extLst>
          </p:cNvPr>
          <p:cNvSpPr>
            <a:spLocks noGrp="1"/>
          </p:cNvSpPr>
          <p:nvPr>
            <p:ph sz="half" idx="2"/>
          </p:nvPr>
        </p:nvSpPr>
        <p:spPr>
          <a:xfrm>
            <a:off x="470452" y="2345635"/>
            <a:ext cx="3955774" cy="1954696"/>
          </a:xfrm>
        </p:spPr>
        <p:txBody>
          <a:bodyPr/>
          <a:lstStyle/>
          <a:p>
            <a:r>
              <a:rPr lang="hu-HU" sz="2400" b="1" dirty="0" err="1">
                <a:latin typeface="+mn-lt"/>
                <a:cs typeface="Arial" panose="020B0604020202020204" pitchFamily="34" charset="0"/>
              </a:rPr>
              <a:t>What</a:t>
            </a:r>
            <a:r>
              <a:rPr lang="hu-HU" sz="2400" b="1" dirty="0">
                <a:latin typeface="+mn-lt"/>
                <a:cs typeface="Arial" panose="020B0604020202020204" pitchFamily="34" charset="0"/>
              </a:rPr>
              <a:t> is a </a:t>
            </a:r>
            <a:r>
              <a:rPr lang="hu-HU" sz="2400" b="1" dirty="0" err="1">
                <a:latin typeface="+mn-lt"/>
                <a:cs typeface="Arial" panose="020B0604020202020204" pitchFamily="34" charset="0"/>
              </a:rPr>
              <a:t>strategic</a:t>
            </a:r>
            <a:r>
              <a:rPr lang="hu-HU" sz="2400" b="1" dirty="0">
                <a:latin typeface="+mn-lt"/>
                <a:cs typeface="Arial" panose="020B0604020202020204" pitchFamily="34" charset="0"/>
              </a:rPr>
              <a:t> </a:t>
            </a:r>
            <a:r>
              <a:rPr lang="hu-HU" sz="2400" b="1" dirty="0" err="1">
                <a:latin typeface="+mn-lt"/>
                <a:cs typeface="Arial" panose="020B0604020202020204" pitchFamily="34" charset="0"/>
              </a:rPr>
              <a:t>plan</a:t>
            </a:r>
            <a:r>
              <a:rPr lang="hu-HU" sz="2400" b="1" dirty="0">
                <a:latin typeface="+mn-lt"/>
                <a:cs typeface="Arial" panose="020B0604020202020204" pitchFamily="34" charset="0"/>
              </a:rPr>
              <a:t>?</a:t>
            </a:r>
            <a:endParaRPr lang="hu-HU" altLang="hu-HU" sz="2400" b="1" dirty="0">
              <a:solidFill>
                <a:srgbClr val="7F7F7F"/>
              </a:solidFill>
              <a:latin typeface="+mn-lt"/>
              <a:cs typeface="Arial" panose="020B0604020202020204" pitchFamily="34" charset="0"/>
            </a:endParaRPr>
          </a:p>
          <a:p>
            <a:pPr marL="342875" indent="-342875" defTabSz="914331">
              <a:spcBef>
                <a:spcPct val="20000"/>
              </a:spcBef>
              <a:buFontTx/>
              <a:buChar char="•"/>
            </a:pPr>
            <a:r>
              <a:rPr lang="hu-HU" kern="0" dirty="0" err="1">
                <a:solidFill>
                  <a:srgbClr val="000000"/>
                </a:solidFill>
                <a:latin typeface="+mn-lt"/>
              </a:rPr>
              <a:t>What</a:t>
            </a:r>
            <a:r>
              <a:rPr lang="hu-HU" kern="0" dirty="0">
                <a:solidFill>
                  <a:srgbClr val="000000"/>
                </a:solidFill>
                <a:latin typeface="+mn-lt"/>
              </a:rPr>
              <a:t> is </a:t>
            </a:r>
            <a:r>
              <a:rPr lang="hu-HU" kern="0" dirty="0" err="1">
                <a:solidFill>
                  <a:srgbClr val="000000"/>
                </a:solidFill>
                <a:latin typeface="+mn-lt"/>
              </a:rPr>
              <a:t>the</a:t>
            </a:r>
            <a:r>
              <a:rPr lang="hu-HU" kern="0" dirty="0">
                <a:solidFill>
                  <a:srgbClr val="000000"/>
                </a:solidFill>
                <a:latin typeface="+mn-lt"/>
              </a:rPr>
              <a:t> </a:t>
            </a:r>
            <a:r>
              <a:rPr lang="hu-HU" kern="0" dirty="0" err="1">
                <a:solidFill>
                  <a:srgbClr val="000000"/>
                </a:solidFill>
                <a:latin typeface="+mn-lt"/>
              </a:rPr>
              <a:t>current</a:t>
            </a:r>
            <a:r>
              <a:rPr lang="hu-HU" kern="0" dirty="0">
                <a:solidFill>
                  <a:srgbClr val="000000"/>
                </a:solidFill>
                <a:latin typeface="+mn-lt"/>
              </a:rPr>
              <a:t> status?</a:t>
            </a:r>
          </a:p>
          <a:p>
            <a:pPr marL="342875" indent="-342875" defTabSz="914331">
              <a:spcBef>
                <a:spcPct val="20000"/>
              </a:spcBef>
              <a:buFontTx/>
              <a:buChar char="•"/>
            </a:pPr>
            <a:r>
              <a:rPr lang="hu-HU" kern="0" dirty="0" err="1">
                <a:solidFill>
                  <a:srgbClr val="000000"/>
                </a:solidFill>
                <a:latin typeface="+mn-lt"/>
              </a:rPr>
              <a:t>Where</a:t>
            </a:r>
            <a:r>
              <a:rPr lang="hu-HU" kern="0" dirty="0">
                <a:solidFill>
                  <a:srgbClr val="000000"/>
                </a:solidFill>
                <a:latin typeface="+mn-lt"/>
              </a:rPr>
              <a:t> </a:t>
            </a:r>
            <a:r>
              <a:rPr lang="hu-HU" kern="0" dirty="0" err="1">
                <a:solidFill>
                  <a:srgbClr val="000000"/>
                </a:solidFill>
                <a:latin typeface="+mn-lt"/>
              </a:rPr>
              <a:t>do</a:t>
            </a:r>
            <a:r>
              <a:rPr lang="hu-HU" kern="0" dirty="0">
                <a:solidFill>
                  <a:srgbClr val="000000"/>
                </a:solidFill>
                <a:latin typeface="+mn-lt"/>
              </a:rPr>
              <a:t> </a:t>
            </a:r>
            <a:r>
              <a:rPr lang="hu-HU" kern="0" dirty="0" err="1">
                <a:solidFill>
                  <a:srgbClr val="000000"/>
                </a:solidFill>
                <a:latin typeface="+mn-lt"/>
              </a:rPr>
              <a:t>we</a:t>
            </a:r>
            <a:r>
              <a:rPr lang="hu-HU" kern="0" dirty="0">
                <a:solidFill>
                  <a:srgbClr val="000000"/>
                </a:solidFill>
                <a:latin typeface="+mn-lt"/>
              </a:rPr>
              <a:t> go?</a:t>
            </a:r>
          </a:p>
          <a:p>
            <a:pPr marL="342875" indent="-342875" defTabSz="914331">
              <a:spcBef>
                <a:spcPct val="20000"/>
              </a:spcBef>
              <a:buFontTx/>
              <a:buChar char="•"/>
            </a:pPr>
            <a:r>
              <a:rPr lang="hu-HU" kern="0" dirty="0" err="1">
                <a:solidFill>
                  <a:srgbClr val="000000"/>
                </a:solidFill>
                <a:latin typeface="+mn-lt"/>
              </a:rPr>
              <a:t>How</a:t>
            </a:r>
            <a:r>
              <a:rPr lang="hu-HU" kern="0" dirty="0">
                <a:solidFill>
                  <a:srgbClr val="000000"/>
                </a:solidFill>
                <a:latin typeface="+mn-lt"/>
              </a:rPr>
              <a:t> </a:t>
            </a:r>
            <a:r>
              <a:rPr lang="hu-HU" kern="0" dirty="0" err="1">
                <a:solidFill>
                  <a:srgbClr val="000000"/>
                </a:solidFill>
                <a:latin typeface="+mn-lt"/>
              </a:rPr>
              <a:t>can</a:t>
            </a:r>
            <a:r>
              <a:rPr lang="hu-HU" kern="0" dirty="0">
                <a:solidFill>
                  <a:srgbClr val="000000"/>
                </a:solidFill>
                <a:latin typeface="+mn-lt"/>
              </a:rPr>
              <a:t> </a:t>
            </a:r>
            <a:r>
              <a:rPr lang="hu-HU" kern="0" dirty="0" err="1">
                <a:solidFill>
                  <a:srgbClr val="000000"/>
                </a:solidFill>
                <a:latin typeface="+mn-lt"/>
              </a:rPr>
              <a:t>the</a:t>
            </a:r>
            <a:r>
              <a:rPr lang="hu-HU" kern="0" dirty="0">
                <a:solidFill>
                  <a:srgbClr val="000000"/>
                </a:solidFill>
                <a:latin typeface="+mn-lt"/>
              </a:rPr>
              <a:t> </a:t>
            </a:r>
            <a:r>
              <a:rPr lang="hu-HU" kern="0" dirty="0" err="1">
                <a:solidFill>
                  <a:srgbClr val="000000"/>
                </a:solidFill>
                <a:latin typeface="+mn-lt"/>
              </a:rPr>
              <a:t>goal</a:t>
            </a:r>
            <a:r>
              <a:rPr lang="hu-HU" kern="0" dirty="0">
                <a:solidFill>
                  <a:srgbClr val="000000"/>
                </a:solidFill>
                <a:latin typeface="+mn-lt"/>
              </a:rPr>
              <a:t> be </a:t>
            </a:r>
            <a:r>
              <a:rPr lang="hu-HU" kern="0" dirty="0" err="1">
                <a:solidFill>
                  <a:srgbClr val="000000"/>
                </a:solidFill>
                <a:latin typeface="+mn-lt"/>
              </a:rPr>
              <a:t>reached</a:t>
            </a:r>
            <a:r>
              <a:rPr lang="hu-HU" kern="0" dirty="0">
                <a:solidFill>
                  <a:srgbClr val="000000"/>
                </a:solidFill>
                <a:latin typeface="+mn-lt"/>
              </a:rPr>
              <a:t>?</a:t>
            </a:r>
            <a:endParaRPr lang="en-US" kern="0" dirty="0">
              <a:solidFill>
                <a:srgbClr val="000000"/>
              </a:solidFill>
              <a:latin typeface="+mn-lt"/>
            </a:endParaRPr>
          </a:p>
          <a:p>
            <a:endParaRPr lang="hu-HU" dirty="0"/>
          </a:p>
        </p:txBody>
      </p:sp>
      <p:sp>
        <p:nvSpPr>
          <p:cNvPr id="9" name="Téglalap 8">
            <a:extLst>
              <a:ext uri="{FF2B5EF4-FFF2-40B4-BE49-F238E27FC236}">
                <a16:creationId xmlns:a16="http://schemas.microsoft.com/office/drawing/2014/main" xmlns="" id="{3B63D008-128B-4750-AB47-0A85370AD56F}"/>
              </a:ext>
            </a:extLst>
          </p:cNvPr>
          <p:cNvSpPr/>
          <p:nvPr/>
        </p:nvSpPr>
        <p:spPr>
          <a:xfrm>
            <a:off x="5040312" y="2791785"/>
            <a:ext cx="4967999" cy="4188326"/>
          </a:xfrm>
          <a:prstGeom prst="rect">
            <a:avLst/>
          </a:prstGeom>
        </p:spPr>
        <p:txBody>
          <a:bodyPr wrap="square">
            <a:spAutoFit/>
          </a:bodyPr>
          <a:lstStyle/>
          <a:p>
            <a:pPr lvl="0" defTabSz="576226" fontAlgn="base">
              <a:lnSpc>
                <a:spcPct val="104000"/>
              </a:lnSpc>
              <a:spcBef>
                <a:spcPts val="1200"/>
              </a:spcBef>
              <a:spcAft>
                <a:spcPct val="0"/>
              </a:spcAft>
              <a:buClr>
                <a:schemeClr val="tx2"/>
              </a:buClr>
              <a:buFont typeface="Wingdings" pitchFamily="2" charset="2"/>
            </a:pPr>
            <a:r>
              <a:rPr lang="hu-HU" altLang="hu-HU" sz="2400" b="1" dirty="0">
                <a:cs typeface="Arial" panose="020B0604020202020204" pitchFamily="34" charset="0"/>
              </a:rPr>
              <a:t>A </a:t>
            </a:r>
            <a:r>
              <a:rPr lang="hu-HU" altLang="hu-HU" sz="2400" b="1" dirty="0" err="1">
                <a:cs typeface="Arial" panose="020B0604020202020204" pitchFamily="34" charset="0"/>
              </a:rPr>
              <a:t>strategic</a:t>
            </a:r>
            <a:r>
              <a:rPr lang="hu-HU" altLang="hu-HU" sz="2400" b="1" dirty="0">
                <a:cs typeface="Arial" panose="020B0604020202020204" pitchFamily="34" charset="0"/>
              </a:rPr>
              <a:t> </a:t>
            </a:r>
            <a:r>
              <a:rPr lang="hu-HU" altLang="hu-HU" sz="2400" b="1" dirty="0" err="1">
                <a:cs typeface="Arial" panose="020B0604020202020204" pitchFamily="34" charset="0"/>
              </a:rPr>
              <a:t>plan</a:t>
            </a:r>
            <a:r>
              <a:rPr lang="hu-HU" altLang="hu-HU" sz="2400" b="1" dirty="0">
                <a:cs typeface="Arial" panose="020B0604020202020204" pitchFamily="34" charset="0"/>
              </a:rPr>
              <a:t> </a:t>
            </a:r>
            <a:r>
              <a:rPr lang="hu-HU" altLang="hu-HU" sz="2400" b="1" dirty="0" err="1">
                <a:cs typeface="Arial" panose="020B0604020202020204" pitchFamily="34" charset="0"/>
              </a:rPr>
              <a:t>contains</a:t>
            </a:r>
            <a:endParaRPr lang="hu-HU" altLang="hu-HU" sz="2400" b="1" dirty="0">
              <a:cs typeface="Arial" panose="020B0604020202020204" pitchFamily="34" charset="0"/>
            </a:endParaRPr>
          </a:p>
          <a:p>
            <a:pPr lvl="0" defTabSz="914331" fontAlgn="base">
              <a:lnSpc>
                <a:spcPct val="104000"/>
              </a:lnSpc>
              <a:spcBef>
                <a:spcPct val="20000"/>
              </a:spcBef>
              <a:spcAft>
                <a:spcPct val="0"/>
              </a:spcAft>
              <a:buClr>
                <a:srgbClr val="E20074"/>
              </a:buClr>
            </a:pPr>
            <a:endParaRPr lang="hu-HU" sz="1800" kern="0" dirty="0">
              <a:solidFill>
                <a:srgbClr val="000000"/>
              </a:solidFill>
            </a:endParaRPr>
          </a:p>
          <a:p>
            <a:pPr marL="342875" lvl="0" indent="-342875" defTabSz="914331" fontAlgn="base">
              <a:lnSpc>
                <a:spcPct val="104000"/>
              </a:lnSpc>
              <a:spcBef>
                <a:spcPct val="20000"/>
              </a:spcBef>
              <a:spcAft>
                <a:spcPct val="0"/>
              </a:spcAft>
              <a:buClr>
                <a:srgbClr val="E20074"/>
              </a:buClr>
              <a:buFontTx/>
              <a:buChar char="•"/>
            </a:pPr>
            <a:r>
              <a:rPr lang="hu-HU" sz="1800" kern="0" dirty="0" err="1">
                <a:solidFill>
                  <a:srgbClr val="000000"/>
                </a:solidFill>
              </a:rPr>
              <a:t>Mission</a:t>
            </a:r>
            <a:endParaRPr lang="hu-HU" sz="1800" kern="0" dirty="0">
              <a:solidFill>
                <a:srgbClr val="000000"/>
              </a:solidFill>
            </a:endParaRPr>
          </a:p>
          <a:p>
            <a:pPr marL="342875" lvl="0" indent="-342875" defTabSz="914331" fontAlgn="base">
              <a:lnSpc>
                <a:spcPct val="104000"/>
              </a:lnSpc>
              <a:spcBef>
                <a:spcPct val="20000"/>
              </a:spcBef>
              <a:spcAft>
                <a:spcPct val="0"/>
              </a:spcAft>
              <a:buClr>
                <a:srgbClr val="E20074"/>
              </a:buClr>
              <a:buFontTx/>
              <a:buChar char="•"/>
            </a:pPr>
            <a:r>
              <a:rPr lang="hu-HU" sz="1800" kern="0" dirty="0">
                <a:solidFill>
                  <a:srgbClr val="000000"/>
                </a:solidFill>
              </a:rPr>
              <a:t>Vision</a:t>
            </a:r>
          </a:p>
          <a:p>
            <a:pPr marL="342875" lvl="0" indent="-342875" defTabSz="914331" fontAlgn="base">
              <a:lnSpc>
                <a:spcPct val="104000"/>
              </a:lnSpc>
              <a:spcBef>
                <a:spcPct val="20000"/>
              </a:spcBef>
              <a:spcAft>
                <a:spcPct val="0"/>
              </a:spcAft>
              <a:buClr>
                <a:srgbClr val="E20074"/>
              </a:buClr>
              <a:buFontTx/>
              <a:buChar char="•"/>
            </a:pPr>
            <a:r>
              <a:rPr lang="hu-HU" sz="1800" kern="0" dirty="0" err="1">
                <a:solidFill>
                  <a:srgbClr val="000000"/>
                </a:solidFill>
              </a:rPr>
              <a:t>Values</a:t>
            </a:r>
            <a:endParaRPr lang="hu-HU" sz="1800" kern="0" dirty="0">
              <a:solidFill>
                <a:srgbClr val="000000"/>
              </a:solidFill>
            </a:endParaRPr>
          </a:p>
          <a:p>
            <a:pPr marL="342875" lvl="0" indent="-342875" defTabSz="914331" fontAlgn="base">
              <a:lnSpc>
                <a:spcPct val="104000"/>
              </a:lnSpc>
              <a:spcBef>
                <a:spcPct val="20000"/>
              </a:spcBef>
              <a:spcAft>
                <a:spcPct val="0"/>
              </a:spcAft>
              <a:buClr>
                <a:srgbClr val="E20074"/>
              </a:buClr>
              <a:buFontTx/>
              <a:buChar char="•"/>
            </a:pPr>
            <a:r>
              <a:rPr lang="hu-HU" sz="1800" kern="0" dirty="0" err="1">
                <a:solidFill>
                  <a:srgbClr val="000000"/>
                </a:solidFill>
              </a:rPr>
              <a:t>Strategic</a:t>
            </a:r>
            <a:r>
              <a:rPr lang="hu-HU" sz="1800" kern="0" dirty="0">
                <a:solidFill>
                  <a:srgbClr val="000000"/>
                </a:solidFill>
              </a:rPr>
              <a:t> </a:t>
            </a:r>
            <a:r>
              <a:rPr lang="hu-HU" sz="1800" kern="0" dirty="0" err="1">
                <a:solidFill>
                  <a:srgbClr val="000000"/>
                </a:solidFill>
              </a:rPr>
              <a:t>goals</a:t>
            </a:r>
            <a:r>
              <a:rPr lang="hu-HU" sz="1800" kern="0" dirty="0">
                <a:solidFill>
                  <a:srgbClr val="000000"/>
                </a:solidFill>
              </a:rPr>
              <a:t> - SMART</a:t>
            </a:r>
          </a:p>
          <a:p>
            <a:pPr marL="558875" lvl="2" indent="-342875" defTabSz="914331" fontAlgn="base">
              <a:lnSpc>
                <a:spcPct val="104000"/>
              </a:lnSpc>
              <a:spcBef>
                <a:spcPct val="20000"/>
              </a:spcBef>
              <a:spcAft>
                <a:spcPct val="0"/>
              </a:spcAft>
              <a:buClr>
                <a:srgbClr val="4B4B4B"/>
              </a:buClr>
              <a:buSzPct val="70000"/>
              <a:buFontTx/>
              <a:buChar char="•"/>
            </a:pPr>
            <a:r>
              <a:rPr lang="hu-HU" sz="1800" kern="0" dirty="0" err="1">
                <a:solidFill>
                  <a:srgbClr val="000000"/>
                </a:solidFill>
              </a:rPr>
              <a:t>Defined</a:t>
            </a:r>
            <a:r>
              <a:rPr lang="hu-HU" sz="1800" kern="0" dirty="0">
                <a:solidFill>
                  <a:srgbClr val="000000"/>
                </a:solidFill>
              </a:rPr>
              <a:t> </a:t>
            </a:r>
            <a:r>
              <a:rPr lang="hu-HU" sz="1800" kern="0" dirty="0" err="1">
                <a:solidFill>
                  <a:srgbClr val="000000"/>
                </a:solidFill>
              </a:rPr>
              <a:t>targets</a:t>
            </a:r>
            <a:r>
              <a:rPr lang="hu-HU" sz="1800" kern="0" dirty="0">
                <a:solidFill>
                  <a:srgbClr val="000000"/>
                </a:solidFill>
              </a:rPr>
              <a:t> (</a:t>
            </a:r>
            <a:r>
              <a:rPr lang="hu-HU" sz="1800" kern="0" dirty="0" err="1">
                <a:solidFill>
                  <a:srgbClr val="000000"/>
                </a:solidFill>
              </a:rPr>
              <a:t>financial</a:t>
            </a:r>
            <a:r>
              <a:rPr lang="hu-HU" sz="1800" kern="0" dirty="0">
                <a:solidFill>
                  <a:srgbClr val="000000"/>
                </a:solidFill>
              </a:rPr>
              <a:t> </a:t>
            </a:r>
            <a:r>
              <a:rPr lang="hu-HU" sz="1800" kern="0" dirty="0" err="1">
                <a:solidFill>
                  <a:srgbClr val="000000"/>
                </a:solidFill>
              </a:rPr>
              <a:t>or</a:t>
            </a:r>
            <a:r>
              <a:rPr lang="hu-HU" sz="1800" kern="0" dirty="0">
                <a:solidFill>
                  <a:srgbClr val="000000"/>
                </a:solidFill>
              </a:rPr>
              <a:t> </a:t>
            </a:r>
            <a:r>
              <a:rPr lang="hu-HU" sz="1800" kern="0" dirty="0" err="1">
                <a:solidFill>
                  <a:srgbClr val="000000"/>
                </a:solidFill>
              </a:rPr>
              <a:t>other</a:t>
            </a:r>
            <a:r>
              <a:rPr lang="hu-HU" sz="1800" kern="0" dirty="0">
                <a:solidFill>
                  <a:srgbClr val="000000"/>
                </a:solidFill>
              </a:rPr>
              <a:t>)</a:t>
            </a:r>
          </a:p>
          <a:p>
            <a:pPr marL="558875" lvl="2" indent="-342875" defTabSz="914331" fontAlgn="base">
              <a:lnSpc>
                <a:spcPct val="104000"/>
              </a:lnSpc>
              <a:spcBef>
                <a:spcPct val="20000"/>
              </a:spcBef>
              <a:spcAft>
                <a:spcPct val="0"/>
              </a:spcAft>
              <a:buClr>
                <a:srgbClr val="4B4B4B"/>
              </a:buClr>
              <a:buSzPct val="70000"/>
              <a:buFontTx/>
              <a:buChar char="•"/>
            </a:pPr>
            <a:r>
              <a:rPr lang="hu-HU" sz="1800" kern="0" dirty="0" err="1">
                <a:solidFill>
                  <a:srgbClr val="000000"/>
                </a:solidFill>
              </a:rPr>
              <a:t>Defined</a:t>
            </a:r>
            <a:r>
              <a:rPr lang="hu-HU" sz="1800" kern="0" dirty="0">
                <a:solidFill>
                  <a:srgbClr val="000000"/>
                </a:solidFill>
              </a:rPr>
              <a:t> </a:t>
            </a:r>
            <a:r>
              <a:rPr lang="hu-HU" sz="1800" kern="0" dirty="0" err="1">
                <a:solidFill>
                  <a:srgbClr val="000000"/>
                </a:solidFill>
              </a:rPr>
              <a:t>set</a:t>
            </a:r>
            <a:r>
              <a:rPr lang="hu-HU" sz="1800" kern="0" dirty="0">
                <a:solidFill>
                  <a:srgbClr val="000000"/>
                </a:solidFill>
              </a:rPr>
              <a:t> of </a:t>
            </a:r>
            <a:r>
              <a:rPr lang="hu-HU" sz="1800" kern="0" dirty="0" err="1">
                <a:solidFill>
                  <a:srgbClr val="000000"/>
                </a:solidFill>
              </a:rPr>
              <a:t>goals</a:t>
            </a:r>
            <a:r>
              <a:rPr lang="hu-HU" sz="1800" kern="0" dirty="0">
                <a:solidFill>
                  <a:srgbClr val="000000"/>
                </a:solidFill>
              </a:rPr>
              <a:t> in </a:t>
            </a:r>
            <a:r>
              <a:rPr lang="hu-HU" sz="1800" kern="0" dirty="0" err="1">
                <a:solidFill>
                  <a:srgbClr val="000000"/>
                </a:solidFill>
              </a:rPr>
              <a:t>hierarchy</a:t>
            </a:r>
            <a:endParaRPr lang="hu-HU" sz="1800" kern="0" dirty="0">
              <a:solidFill>
                <a:srgbClr val="000000"/>
              </a:solidFill>
            </a:endParaRPr>
          </a:p>
          <a:p>
            <a:pPr marL="342875" lvl="0" indent="-342875" defTabSz="914331" fontAlgn="base">
              <a:lnSpc>
                <a:spcPct val="104000"/>
              </a:lnSpc>
              <a:spcBef>
                <a:spcPct val="20000"/>
              </a:spcBef>
              <a:spcAft>
                <a:spcPct val="0"/>
              </a:spcAft>
              <a:buClr>
                <a:srgbClr val="E20074"/>
              </a:buClr>
              <a:buFontTx/>
              <a:buChar char="•"/>
            </a:pPr>
            <a:r>
              <a:rPr lang="hu-HU" sz="1800" kern="0" dirty="0" err="1">
                <a:solidFill>
                  <a:srgbClr val="000000"/>
                </a:solidFill>
              </a:rPr>
              <a:t>Strategic</a:t>
            </a:r>
            <a:r>
              <a:rPr lang="hu-HU" sz="1800" kern="0" dirty="0">
                <a:solidFill>
                  <a:srgbClr val="000000"/>
                </a:solidFill>
              </a:rPr>
              <a:t> </a:t>
            </a:r>
            <a:r>
              <a:rPr lang="hu-HU" sz="1800" kern="0" dirty="0" err="1">
                <a:solidFill>
                  <a:srgbClr val="000000"/>
                </a:solidFill>
              </a:rPr>
              <a:t>actions</a:t>
            </a:r>
            <a:endParaRPr lang="hu-HU" sz="1800" kern="0" dirty="0">
              <a:solidFill>
                <a:srgbClr val="000000"/>
              </a:solidFill>
            </a:endParaRPr>
          </a:p>
          <a:p>
            <a:pPr marL="558875" lvl="2" indent="-342875" defTabSz="914331" fontAlgn="base">
              <a:lnSpc>
                <a:spcPct val="104000"/>
              </a:lnSpc>
              <a:spcBef>
                <a:spcPct val="20000"/>
              </a:spcBef>
              <a:spcAft>
                <a:spcPct val="0"/>
              </a:spcAft>
              <a:buClr>
                <a:srgbClr val="4B4B4B"/>
              </a:buClr>
              <a:buSzPct val="70000"/>
              <a:buFontTx/>
              <a:buChar char="•"/>
            </a:pPr>
            <a:r>
              <a:rPr lang="hu-HU" sz="1800" kern="0" dirty="0" err="1">
                <a:solidFill>
                  <a:srgbClr val="000000"/>
                </a:solidFill>
              </a:rPr>
              <a:t>Detailed</a:t>
            </a:r>
            <a:r>
              <a:rPr lang="hu-HU" sz="1800" kern="0" dirty="0">
                <a:solidFill>
                  <a:srgbClr val="000000"/>
                </a:solidFill>
              </a:rPr>
              <a:t> </a:t>
            </a:r>
            <a:r>
              <a:rPr lang="hu-HU" sz="1800" kern="0" dirty="0" err="1">
                <a:solidFill>
                  <a:srgbClr val="000000"/>
                </a:solidFill>
              </a:rPr>
              <a:t>strategic</a:t>
            </a:r>
            <a:r>
              <a:rPr lang="hu-HU" sz="1800" kern="0" dirty="0">
                <a:solidFill>
                  <a:srgbClr val="000000"/>
                </a:solidFill>
              </a:rPr>
              <a:t> </a:t>
            </a:r>
            <a:r>
              <a:rPr lang="hu-HU" sz="1800" kern="0" dirty="0" err="1">
                <a:solidFill>
                  <a:srgbClr val="000000"/>
                </a:solidFill>
              </a:rPr>
              <a:t>plan</a:t>
            </a:r>
            <a:r>
              <a:rPr lang="hu-HU" sz="1800" kern="0" dirty="0">
                <a:solidFill>
                  <a:srgbClr val="000000"/>
                </a:solidFill>
              </a:rPr>
              <a:t>, </a:t>
            </a:r>
            <a:r>
              <a:rPr lang="hu-HU" sz="1800" kern="0" dirty="0" err="1">
                <a:solidFill>
                  <a:srgbClr val="000000"/>
                </a:solidFill>
              </a:rPr>
              <a:t>all</a:t>
            </a:r>
            <a:r>
              <a:rPr lang="hu-HU" sz="1800" kern="0" dirty="0">
                <a:solidFill>
                  <a:srgbClr val="000000"/>
                </a:solidFill>
              </a:rPr>
              <a:t> </a:t>
            </a:r>
            <a:r>
              <a:rPr lang="hu-HU" sz="1800" kern="0" dirty="0" err="1">
                <a:solidFill>
                  <a:srgbClr val="000000"/>
                </a:solidFill>
              </a:rPr>
              <a:t>strategy</a:t>
            </a:r>
            <a:r>
              <a:rPr lang="hu-HU" sz="1800" kern="0" dirty="0">
                <a:solidFill>
                  <a:srgbClr val="000000"/>
                </a:solidFill>
              </a:rPr>
              <a:t> </a:t>
            </a:r>
            <a:r>
              <a:rPr lang="hu-HU" sz="1800" kern="0" dirty="0" err="1">
                <a:solidFill>
                  <a:srgbClr val="000000"/>
                </a:solidFill>
              </a:rPr>
              <a:t>items</a:t>
            </a:r>
            <a:r>
              <a:rPr lang="hu-HU" sz="1800" kern="0" dirty="0">
                <a:solidFill>
                  <a:srgbClr val="000000"/>
                </a:solidFill>
              </a:rPr>
              <a:t> linked </a:t>
            </a:r>
            <a:r>
              <a:rPr lang="hu-HU" sz="1800" kern="0" dirty="0" err="1">
                <a:solidFill>
                  <a:srgbClr val="000000"/>
                </a:solidFill>
              </a:rPr>
              <a:t>to</a:t>
            </a:r>
            <a:r>
              <a:rPr lang="hu-HU" sz="1800" kern="0" dirty="0">
                <a:solidFill>
                  <a:srgbClr val="000000"/>
                </a:solidFill>
              </a:rPr>
              <a:t> </a:t>
            </a:r>
            <a:r>
              <a:rPr lang="hu-HU" sz="1800" kern="0" dirty="0" err="1">
                <a:solidFill>
                  <a:srgbClr val="000000"/>
                </a:solidFill>
              </a:rPr>
              <a:t>specific</a:t>
            </a:r>
            <a:r>
              <a:rPr lang="hu-HU" sz="1800" kern="0" dirty="0">
                <a:solidFill>
                  <a:srgbClr val="000000"/>
                </a:solidFill>
              </a:rPr>
              <a:t> </a:t>
            </a:r>
            <a:r>
              <a:rPr lang="hu-HU" sz="1800" kern="0" dirty="0" err="1">
                <a:solidFill>
                  <a:srgbClr val="000000"/>
                </a:solidFill>
              </a:rPr>
              <a:t>targets</a:t>
            </a:r>
            <a:endParaRPr lang="hu-HU" sz="1800" kern="0" dirty="0">
              <a:solidFill>
                <a:srgbClr val="000000"/>
              </a:solidFill>
            </a:endParaRPr>
          </a:p>
          <a:p>
            <a:pPr marL="558875" lvl="2" indent="-342875" defTabSz="914331" fontAlgn="base">
              <a:lnSpc>
                <a:spcPct val="104000"/>
              </a:lnSpc>
              <a:spcBef>
                <a:spcPct val="20000"/>
              </a:spcBef>
              <a:spcAft>
                <a:spcPct val="0"/>
              </a:spcAft>
              <a:buClr>
                <a:srgbClr val="4B4B4B"/>
              </a:buClr>
              <a:buSzPct val="70000"/>
              <a:buFontTx/>
              <a:buChar char="•"/>
            </a:pPr>
            <a:r>
              <a:rPr lang="hu-HU" sz="1800" kern="0" dirty="0" err="1">
                <a:solidFill>
                  <a:srgbClr val="000000"/>
                </a:solidFill>
              </a:rPr>
              <a:t>Tools</a:t>
            </a:r>
            <a:r>
              <a:rPr lang="hu-HU" sz="1800" kern="0" dirty="0">
                <a:solidFill>
                  <a:srgbClr val="000000"/>
                </a:solidFill>
              </a:rPr>
              <a:t>, </a:t>
            </a:r>
            <a:r>
              <a:rPr lang="hu-HU" sz="1800" kern="0" dirty="0" err="1">
                <a:solidFill>
                  <a:srgbClr val="000000"/>
                </a:solidFill>
              </a:rPr>
              <a:t>deadlines</a:t>
            </a:r>
            <a:r>
              <a:rPr lang="hu-HU" sz="1800" kern="0" dirty="0">
                <a:solidFill>
                  <a:srgbClr val="000000"/>
                </a:solidFill>
              </a:rPr>
              <a:t>, </a:t>
            </a:r>
            <a:r>
              <a:rPr lang="hu-HU" sz="1800" kern="0" dirty="0" err="1">
                <a:solidFill>
                  <a:srgbClr val="000000"/>
                </a:solidFill>
              </a:rPr>
              <a:t>responsibles</a:t>
            </a:r>
            <a:endParaRPr lang="hu-HU" sz="1800" kern="0" dirty="0">
              <a:solidFill>
                <a:srgbClr val="000000"/>
              </a:solidFill>
            </a:endParaRPr>
          </a:p>
        </p:txBody>
      </p:sp>
    </p:spTree>
    <p:extLst>
      <p:ext uri="{BB962C8B-B14F-4D97-AF65-F5344CB8AC3E}">
        <p14:creationId xmlns:p14="http://schemas.microsoft.com/office/powerpoint/2010/main" val="19439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564F2AB-EA07-4005-B9F5-C70607430B5F}"/>
              </a:ext>
            </a:extLst>
          </p:cNvPr>
          <p:cNvSpPr>
            <a:spLocks noGrp="1"/>
          </p:cNvSpPr>
          <p:nvPr>
            <p:ph type="title"/>
          </p:nvPr>
        </p:nvSpPr>
        <p:spPr/>
        <p:txBody>
          <a:bodyPr/>
          <a:lstStyle/>
          <a:p>
            <a:r>
              <a:rPr lang="hu-HU" dirty="0"/>
              <a:t>SMART </a:t>
            </a:r>
            <a:r>
              <a:rPr lang="hu-HU" dirty="0" err="1"/>
              <a:t>goals</a:t>
            </a:r>
            <a:endParaRPr lang="hu-HU" dirty="0"/>
          </a:p>
        </p:txBody>
      </p:sp>
      <p:sp>
        <p:nvSpPr>
          <p:cNvPr id="5" name="Dia számának helye 4">
            <a:extLst>
              <a:ext uri="{FF2B5EF4-FFF2-40B4-BE49-F238E27FC236}">
                <a16:creationId xmlns:a16="http://schemas.microsoft.com/office/drawing/2014/main" xmlns="" id="{449B533F-213D-4C18-BB7E-E9B26205CD0B}"/>
              </a:ext>
            </a:extLst>
          </p:cNvPr>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7</a:t>
            </a:fld>
            <a:endParaRPr lang="en-US" dirty="0"/>
          </a:p>
        </p:txBody>
      </p:sp>
      <p:pic>
        <p:nvPicPr>
          <p:cNvPr id="668676" name="Picture 4" descr="Image result for smart goals">
            <a:extLst>
              <a:ext uri="{FF2B5EF4-FFF2-40B4-BE49-F238E27FC236}">
                <a16:creationId xmlns:a16="http://schemas.microsoft.com/office/drawing/2014/main" xmlns="" id="{C14B951F-25AD-4564-9972-EA8C315BC700}"/>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2421340" y="919570"/>
            <a:ext cx="5722121" cy="572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9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External</a:t>
            </a:r>
            <a:r>
              <a:rPr lang="hu-HU" dirty="0"/>
              <a:t> and </a:t>
            </a:r>
            <a:r>
              <a:rPr lang="hu-HU" dirty="0" err="1"/>
              <a:t>internal</a:t>
            </a:r>
            <a:r>
              <a:rPr lang="hu-HU" dirty="0"/>
              <a:t> </a:t>
            </a:r>
            <a:r>
              <a:rPr lang="hu-HU" dirty="0" err="1"/>
              <a:t>enviroment</a:t>
            </a:r>
            <a:r>
              <a:rPr lang="hu-HU" dirty="0"/>
              <a:t> </a:t>
            </a:r>
            <a:r>
              <a:rPr lang="hu-HU" dirty="0" err="1"/>
              <a:t>analysis</a:t>
            </a:r>
            <a:endParaRPr lang="hu-HU" dirty="0"/>
          </a:p>
        </p:txBody>
      </p:sp>
      <p:sp>
        <p:nvSpPr>
          <p:cNvPr id="5" name="Content Placeholder 4"/>
          <p:cNvSpPr>
            <a:spLocks noGrp="1"/>
          </p:cNvSpPr>
          <p:nvPr>
            <p:ph sz="half" idx="1"/>
          </p:nvPr>
        </p:nvSpPr>
        <p:spPr/>
        <p:txBody>
          <a:bodyPr/>
          <a:lstStyle/>
          <a:p>
            <a:r>
              <a:rPr lang="hu-HU" sz="2400" kern="0" dirty="0" err="1">
                <a:solidFill>
                  <a:srgbClr val="000000"/>
                </a:solidFill>
                <a:latin typeface="Arial"/>
              </a:rPr>
              <a:t>External</a:t>
            </a:r>
            <a:endParaRPr lang="hu-HU" sz="2400" b="1" dirty="0">
              <a:solidFill>
                <a:srgbClr val="7F7F7F"/>
              </a:solidFill>
              <a:latin typeface="Arial" panose="020B0604020202020204" pitchFamily="34" charset="0"/>
              <a:cs typeface="Arial" panose="020B0604020202020204" pitchFamily="34" charset="0"/>
            </a:endParaRPr>
          </a:p>
          <a:p>
            <a:pPr marL="344488" lvl="1" indent="-342900" defTabSz="914331">
              <a:spcBef>
                <a:spcPct val="20000"/>
              </a:spcBef>
              <a:buFont typeface="Arial" panose="020B0604020202020204" pitchFamily="34" charset="0"/>
              <a:buChar char="•"/>
            </a:pPr>
            <a:r>
              <a:rPr lang="hu-HU" sz="2000" kern="0" dirty="0" err="1">
                <a:solidFill>
                  <a:srgbClr val="000000"/>
                </a:solidFill>
                <a:latin typeface="Arial"/>
              </a:rPr>
              <a:t>Competitors</a:t>
            </a:r>
            <a:endParaRPr lang="hu-HU" sz="2000" kern="0" dirty="0">
              <a:solidFill>
                <a:srgbClr val="000000"/>
              </a:solidFill>
              <a:latin typeface="Arial"/>
            </a:endParaRPr>
          </a:p>
          <a:p>
            <a:pPr marL="344488" lvl="1" indent="-342900" defTabSz="914331">
              <a:spcBef>
                <a:spcPct val="20000"/>
              </a:spcBef>
              <a:buFont typeface="Arial" panose="020B0604020202020204" pitchFamily="34" charset="0"/>
              <a:buChar char="•"/>
            </a:pPr>
            <a:r>
              <a:rPr lang="hu-HU" sz="2000" kern="0" dirty="0" err="1">
                <a:solidFill>
                  <a:srgbClr val="000000"/>
                </a:solidFill>
                <a:latin typeface="Arial"/>
              </a:rPr>
              <a:t>Suppliers</a:t>
            </a:r>
            <a:endParaRPr lang="hu-HU" sz="2000" kern="0" dirty="0">
              <a:solidFill>
                <a:srgbClr val="000000"/>
              </a:solidFill>
              <a:latin typeface="Arial"/>
            </a:endParaRPr>
          </a:p>
          <a:p>
            <a:pPr marL="344488" lvl="1" indent="-342900" defTabSz="914331">
              <a:spcBef>
                <a:spcPct val="20000"/>
              </a:spcBef>
              <a:buFont typeface="Arial" panose="020B0604020202020204" pitchFamily="34" charset="0"/>
              <a:buChar char="•"/>
            </a:pPr>
            <a:r>
              <a:rPr lang="hu-HU" sz="2000" kern="0" dirty="0">
                <a:solidFill>
                  <a:srgbClr val="000000"/>
                </a:solidFill>
                <a:latin typeface="Arial"/>
              </a:rPr>
              <a:t>ROI</a:t>
            </a:r>
          </a:p>
          <a:p>
            <a:pPr marL="344488" lvl="1" indent="-342900" defTabSz="914331">
              <a:spcBef>
                <a:spcPct val="20000"/>
              </a:spcBef>
              <a:buFont typeface="Arial" panose="020B0604020202020204" pitchFamily="34" charset="0"/>
              <a:buChar char="•"/>
            </a:pPr>
            <a:r>
              <a:rPr lang="hu-HU" sz="2000" kern="0" dirty="0" err="1">
                <a:solidFill>
                  <a:srgbClr val="000000"/>
                </a:solidFill>
                <a:latin typeface="Arial"/>
              </a:rPr>
              <a:t>Customer</a:t>
            </a:r>
            <a:r>
              <a:rPr lang="hu-HU" sz="2000" kern="0" dirty="0">
                <a:solidFill>
                  <a:srgbClr val="000000"/>
                </a:solidFill>
                <a:latin typeface="Arial"/>
              </a:rPr>
              <a:t> </a:t>
            </a:r>
            <a:r>
              <a:rPr lang="hu-HU" sz="2000" kern="0" dirty="0" err="1">
                <a:solidFill>
                  <a:srgbClr val="000000"/>
                </a:solidFill>
                <a:latin typeface="Arial"/>
              </a:rPr>
              <a:t>requirements</a:t>
            </a:r>
            <a:r>
              <a:rPr lang="hu-HU" sz="2000" kern="0" dirty="0">
                <a:solidFill>
                  <a:srgbClr val="000000"/>
                </a:solidFill>
                <a:latin typeface="Arial"/>
              </a:rPr>
              <a:t>, </a:t>
            </a:r>
            <a:r>
              <a:rPr lang="hu-HU" sz="2000" kern="0" dirty="0" err="1">
                <a:solidFill>
                  <a:srgbClr val="000000"/>
                </a:solidFill>
                <a:latin typeface="Arial"/>
              </a:rPr>
              <a:t>replacement</a:t>
            </a:r>
            <a:r>
              <a:rPr lang="hu-HU" sz="2000" kern="0" dirty="0">
                <a:solidFill>
                  <a:srgbClr val="000000"/>
                </a:solidFill>
                <a:latin typeface="Arial"/>
              </a:rPr>
              <a:t> </a:t>
            </a:r>
            <a:r>
              <a:rPr lang="hu-HU" sz="2000" kern="0" dirty="0" err="1">
                <a:solidFill>
                  <a:srgbClr val="000000"/>
                </a:solidFill>
                <a:latin typeface="Arial"/>
              </a:rPr>
              <a:t>products</a:t>
            </a:r>
            <a:endParaRPr lang="hu-HU" sz="2000" kern="0" dirty="0">
              <a:solidFill>
                <a:srgbClr val="000000"/>
              </a:solidFill>
              <a:latin typeface="Arial"/>
            </a:endParaRPr>
          </a:p>
          <a:p>
            <a:pPr marL="344488" lvl="1" indent="-342900" defTabSz="914331">
              <a:spcBef>
                <a:spcPct val="20000"/>
              </a:spcBef>
              <a:buFont typeface="Arial" panose="020B0604020202020204" pitchFamily="34" charset="0"/>
              <a:buChar char="•"/>
              <a:tabLst>
                <a:tab pos="1519125" algn="l"/>
              </a:tabLst>
            </a:pPr>
            <a:r>
              <a:rPr lang="hu-HU" sz="2000" kern="0" dirty="0" err="1">
                <a:solidFill>
                  <a:srgbClr val="000000"/>
                </a:solidFill>
                <a:latin typeface="Arial"/>
              </a:rPr>
              <a:t>Social</a:t>
            </a:r>
            <a:endParaRPr lang="hu-HU" sz="2000" kern="0" dirty="0">
              <a:solidFill>
                <a:srgbClr val="000000"/>
              </a:solidFill>
              <a:latin typeface="Arial"/>
            </a:endParaRPr>
          </a:p>
          <a:p>
            <a:pPr marL="344488" lvl="1" indent="-342900" defTabSz="914331">
              <a:spcBef>
                <a:spcPct val="20000"/>
              </a:spcBef>
              <a:buFont typeface="Arial" panose="020B0604020202020204" pitchFamily="34" charset="0"/>
              <a:buChar char="•"/>
              <a:tabLst>
                <a:tab pos="1519125" algn="l"/>
              </a:tabLst>
            </a:pPr>
            <a:r>
              <a:rPr lang="hu-HU" sz="2000" kern="0" dirty="0" err="1">
                <a:solidFill>
                  <a:srgbClr val="000000"/>
                </a:solidFill>
                <a:latin typeface="Arial"/>
              </a:rPr>
              <a:t>Cultural</a:t>
            </a:r>
            <a:endParaRPr lang="hu-HU" sz="2000" kern="0" dirty="0">
              <a:solidFill>
                <a:srgbClr val="000000"/>
              </a:solidFill>
              <a:latin typeface="Arial"/>
            </a:endParaRPr>
          </a:p>
          <a:p>
            <a:pPr marL="344488" lvl="1" indent="-342900" defTabSz="914331">
              <a:spcBef>
                <a:spcPct val="20000"/>
              </a:spcBef>
              <a:buFont typeface="Arial" panose="020B0604020202020204" pitchFamily="34" charset="0"/>
              <a:buChar char="•"/>
              <a:tabLst>
                <a:tab pos="1519125" algn="l"/>
              </a:tabLst>
            </a:pPr>
            <a:r>
              <a:rPr lang="hu-HU" sz="2000" kern="0" dirty="0" err="1">
                <a:solidFill>
                  <a:srgbClr val="000000"/>
                </a:solidFill>
                <a:latin typeface="Arial"/>
              </a:rPr>
              <a:t>Technology</a:t>
            </a:r>
            <a:endParaRPr lang="hu-HU" sz="2000" kern="0" dirty="0">
              <a:solidFill>
                <a:srgbClr val="000000"/>
              </a:solidFill>
              <a:latin typeface="Arial"/>
            </a:endParaRPr>
          </a:p>
          <a:p>
            <a:pPr marL="344488" lvl="1" indent="-342900" defTabSz="914331">
              <a:spcBef>
                <a:spcPct val="20000"/>
              </a:spcBef>
              <a:buFont typeface="Arial" panose="020B0604020202020204" pitchFamily="34" charset="0"/>
              <a:buChar char="•"/>
              <a:tabLst>
                <a:tab pos="1519125" algn="l"/>
              </a:tabLst>
            </a:pPr>
            <a:r>
              <a:rPr lang="hu-HU" sz="2000" kern="0" dirty="0" err="1">
                <a:solidFill>
                  <a:srgbClr val="000000"/>
                </a:solidFill>
                <a:latin typeface="Arial"/>
              </a:rPr>
              <a:t>Economical</a:t>
            </a:r>
            <a:endParaRPr lang="hu-HU" sz="2000" kern="0" dirty="0">
              <a:solidFill>
                <a:srgbClr val="000000"/>
              </a:solidFill>
              <a:latin typeface="Arial"/>
            </a:endParaRPr>
          </a:p>
          <a:p>
            <a:pPr marL="344488" lvl="1" indent="-342900" defTabSz="914331">
              <a:spcBef>
                <a:spcPct val="20000"/>
              </a:spcBef>
              <a:buFont typeface="Arial" panose="020B0604020202020204" pitchFamily="34" charset="0"/>
              <a:buChar char="•"/>
              <a:tabLst>
                <a:tab pos="1519125" algn="l"/>
              </a:tabLst>
            </a:pPr>
            <a:r>
              <a:rPr lang="hu-HU" sz="2000" kern="0" dirty="0" err="1">
                <a:solidFill>
                  <a:srgbClr val="000000"/>
                </a:solidFill>
                <a:latin typeface="Arial"/>
              </a:rPr>
              <a:t>Political</a:t>
            </a:r>
            <a:endParaRPr lang="hu-HU" altLang="hu-HU" sz="2000" dirty="0">
              <a:solidFill>
                <a:srgbClr val="7F7F7F"/>
              </a:solidFill>
              <a:latin typeface="Arial" panose="020B0604020202020204" pitchFamily="34" charset="0"/>
              <a:cs typeface="Arial" panose="020B0604020202020204" pitchFamily="34" charset="0"/>
            </a:endParaRPr>
          </a:p>
          <a:p>
            <a:endParaRPr lang="hu-HU" dirty="0"/>
          </a:p>
        </p:txBody>
      </p:sp>
      <p:sp>
        <p:nvSpPr>
          <p:cNvPr id="6" name="Content Placeholder 5"/>
          <p:cNvSpPr>
            <a:spLocks noGrp="1"/>
          </p:cNvSpPr>
          <p:nvPr>
            <p:ph sz="half" idx="2"/>
          </p:nvPr>
        </p:nvSpPr>
        <p:spPr/>
        <p:txBody>
          <a:bodyPr/>
          <a:lstStyle/>
          <a:p>
            <a:pPr defTabSz="914331">
              <a:spcBef>
                <a:spcPct val="20000"/>
              </a:spcBef>
            </a:pPr>
            <a:r>
              <a:rPr lang="hu-HU" sz="2400" kern="0" dirty="0" err="1">
                <a:solidFill>
                  <a:srgbClr val="000000"/>
                </a:solidFill>
                <a:latin typeface="Arial"/>
              </a:rPr>
              <a:t>Internal</a:t>
            </a:r>
            <a:endParaRPr lang="hu-HU" sz="2400" kern="0" dirty="0">
              <a:solidFill>
                <a:srgbClr val="000000"/>
              </a:solidFill>
              <a:latin typeface="Arial"/>
            </a:endParaRPr>
          </a:p>
          <a:p>
            <a:pPr marL="342875" indent="-342875" defTabSz="914331">
              <a:spcBef>
                <a:spcPct val="20000"/>
              </a:spcBef>
              <a:buFontTx/>
              <a:buChar char="•"/>
            </a:pPr>
            <a:r>
              <a:rPr lang="hu-HU" kern="0" dirty="0">
                <a:solidFill>
                  <a:srgbClr val="000000"/>
                </a:solidFill>
                <a:latin typeface="Arial"/>
              </a:rPr>
              <a:t>Financial </a:t>
            </a:r>
            <a:r>
              <a:rPr lang="hu-HU" kern="0" dirty="0" err="1">
                <a:solidFill>
                  <a:srgbClr val="000000"/>
                </a:solidFill>
                <a:latin typeface="Arial"/>
              </a:rPr>
              <a:t>position</a:t>
            </a:r>
            <a:r>
              <a:rPr lang="hu-HU" kern="0" dirty="0">
                <a:solidFill>
                  <a:srgbClr val="000000"/>
                </a:solidFill>
                <a:latin typeface="Arial"/>
              </a:rPr>
              <a:t>/</a:t>
            </a:r>
            <a:r>
              <a:rPr lang="hu-HU" kern="0" dirty="0" err="1">
                <a:solidFill>
                  <a:srgbClr val="000000"/>
                </a:solidFill>
                <a:latin typeface="Arial"/>
              </a:rPr>
              <a:t>state</a:t>
            </a:r>
            <a:endParaRPr lang="hu-HU" kern="0" dirty="0">
              <a:solidFill>
                <a:srgbClr val="000000"/>
              </a:solidFill>
              <a:latin typeface="Arial"/>
            </a:endParaRPr>
          </a:p>
          <a:p>
            <a:pPr marL="342875" indent="-342875" defTabSz="914331">
              <a:spcBef>
                <a:spcPct val="20000"/>
              </a:spcBef>
              <a:buFontTx/>
              <a:buChar char="•"/>
            </a:pPr>
            <a:r>
              <a:rPr lang="hu-HU" kern="0" dirty="0">
                <a:solidFill>
                  <a:srgbClr val="000000"/>
                </a:solidFill>
                <a:latin typeface="Arial"/>
              </a:rPr>
              <a:t>Financial </a:t>
            </a:r>
            <a:r>
              <a:rPr lang="hu-HU" kern="0" dirty="0" err="1">
                <a:solidFill>
                  <a:srgbClr val="000000"/>
                </a:solidFill>
                <a:latin typeface="Arial"/>
              </a:rPr>
              <a:t>efficiency</a:t>
            </a:r>
            <a:endParaRPr lang="hu-HU" kern="0" dirty="0">
              <a:solidFill>
                <a:srgbClr val="000000"/>
              </a:solidFill>
              <a:latin typeface="Arial"/>
            </a:endParaRPr>
          </a:p>
          <a:p>
            <a:pPr marL="342875" indent="-342875" defTabSz="914331">
              <a:spcBef>
                <a:spcPct val="20000"/>
              </a:spcBef>
              <a:buFontTx/>
              <a:buChar char="•"/>
            </a:pPr>
            <a:r>
              <a:rPr lang="hu-HU" kern="0" dirty="0">
                <a:solidFill>
                  <a:srgbClr val="000000"/>
                </a:solidFill>
                <a:latin typeface="Arial"/>
              </a:rPr>
              <a:t>Research and </a:t>
            </a:r>
            <a:r>
              <a:rPr lang="hu-HU" kern="0" dirty="0" err="1">
                <a:solidFill>
                  <a:srgbClr val="000000"/>
                </a:solidFill>
                <a:latin typeface="Arial"/>
              </a:rPr>
              <a:t>Development</a:t>
            </a:r>
            <a:r>
              <a:rPr lang="hu-HU" kern="0" dirty="0">
                <a:solidFill>
                  <a:srgbClr val="000000"/>
                </a:solidFill>
                <a:latin typeface="Arial"/>
              </a:rPr>
              <a:t> (R&amp;D)</a:t>
            </a:r>
          </a:p>
          <a:p>
            <a:pPr marL="342875" indent="-342875" defTabSz="914331">
              <a:spcBef>
                <a:spcPct val="20000"/>
              </a:spcBef>
              <a:buFontTx/>
              <a:buChar char="•"/>
            </a:pPr>
            <a:r>
              <a:rPr lang="hu-HU" kern="0" dirty="0">
                <a:solidFill>
                  <a:srgbClr val="000000"/>
                </a:solidFill>
                <a:latin typeface="Arial"/>
              </a:rPr>
              <a:t>Management</a:t>
            </a:r>
          </a:p>
          <a:p>
            <a:pPr marL="342875" indent="-342875" defTabSz="914331">
              <a:spcBef>
                <a:spcPct val="20000"/>
              </a:spcBef>
              <a:buFontTx/>
              <a:buChar char="•"/>
            </a:pPr>
            <a:r>
              <a:rPr lang="hu-HU" kern="0" dirty="0">
                <a:solidFill>
                  <a:srgbClr val="000000"/>
                </a:solidFill>
                <a:latin typeface="Arial"/>
              </a:rPr>
              <a:t>HR</a:t>
            </a:r>
          </a:p>
          <a:p>
            <a:pPr marL="342875" indent="-342875" defTabSz="914331">
              <a:spcBef>
                <a:spcPct val="20000"/>
              </a:spcBef>
              <a:buFontTx/>
              <a:buChar char="•"/>
            </a:pPr>
            <a:r>
              <a:rPr lang="hu-HU" kern="0" dirty="0">
                <a:solidFill>
                  <a:srgbClr val="000000"/>
                </a:solidFill>
                <a:latin typeface="Arial"/>
              </a:rPr>
              <a:t>Marketing</a:t>
            </a:r>
          </a:p>
          <a:p>
            <a:pPr marL="342875" indent="-342875" defTabSz="914331">
              <a:spcBef>
                <a:spcPct val="20000"/>
              </a:spcBef>
              <a:buFontTx/>
              <a:buChar char="•"/>
            </a:pPr>
            <a:r>
              <a:rPr lang="hu-HU" kern="0" dirty="0" err="1">
                <a:solidFill>
                  <a:srgbClr val="000000"/>
                </a:solidFill>
                <a:latin typeface="Arial"/>
              </a:rPr>
              <a:t>Resources</a:t>
            </a:r>
            <a:endParaRPr lang="hu-HU" kern="0" dirty="0">
              <a:solidFill>
                <a:srgbClr val="000000"/>
              </a:solidFill>
              <a:latin typeface="Arial"/>
            </a:endParaRPr>
          </a:p>
          <a:p>
            <a:pPr marL="342875" indent="-342875" defTabSz="914331">
              <a:spcBef>
                <a:spcPct val="20000"/>
              </a:spcBef>
              <a:buFontTx/>
              <a:buChar char="•"/>
            </a:pPr>
            <a:r>
              <a:rPr lang="hu-HU" kern="0" dirty="0" err="1">
                <a:solidFill>
                  <a:srgbClr val="000000"/>
                </a:solidFill>
                <a:latin typeface="Arial"/>
              </a:rPr>
              <a:t>Competencies</a:t>
            </a:r>
            <a:endParaRPr lang="hu-HU" kern="0" dirty="0">
              <a:solidFill>
                <a:srgbClr val="000000"/>
              </a:solidFill>
              <a:latin typeface="Arial"/>
            </a:endParaRPr>
          </a:p>
          <a:p>
            <a:pPr marL="342875" indent="-342875" defTabSz="914331">
              <a:spcBef>
                <a:spcPct val="20000"/>
              </a:spcBef>
              <a:buFontTx/>
              <a:buChar char="•"/>
            </a:pPr>
            <a:r>
              <a:rPr lang="hu-HU" b="1" kern="0" dirty="0">
                <a:solidFill>
                  <a:schemeClr val="tx2"/>
                </a:solidFill>
                <a:latin typeface="Arial"/>
              </a:rPr>
              <a:t>Organization</a:t>
            </a:r>
          </a:p>
          <a:p>
            <a:pPr marL="1085770" lvl="1" indent="-342875" defTabSz="914331">
              <a:spcBef>
                <a:spcPct val="20000"/>
              </a:spcBef>
              <a:buFontTx/>
              <a:buChar char="•"/>
            </a:pPr>
            <a:r>
              <a:rPr lang="hu-HU" b="1" kern="0" dirty="0" err="1">
                <a:solidFill>
                  <a:schemeClr val="tx2"/>
                </a:solidFill>
                <a:latin typeface="Arial"/>
              </a:rPr>
              <a:t>Organizational</a:t>
            </a:r>
            <a:r>
              <a:rPr lang="hu-HU" b="1" kern="0" dirty="0">
                <a:solidFill>
                  <a:schemeClr val="tx2"/>
                </a:solidFill>
                <a:latin typeface="Arial"/>
              </a:rPr>
              <a:t> </a:t>
            </a:r>
            <a:r>
              <a:rPr lang="hu-HU" b="1" kern="0" dirty="0" err="1">
                <a:solidFill>
                  <a:schemeClr val="tx2"/>
                </a:solidFill>
                <a:latin typeface="Arial"/>
              </a:rPr>
              <a:t>structure</a:t>
            </a:r>
            <a:endParaRPr lang="hu-HU" b="1" kern="0" dirty="0">
              <a:solidFill>
                <a:schemeClr val="tx2"/>
              </a:solidFill>
              <a:latin typeface="Arial"/>
            </a:endParaRPr>
          </a:p>
          <a:p>
            <a:pPr marL="1085770" lvl="1" indent="-342875" defTabSz="914331">
              <a:spcBef>
                <a:spcPct val="20000"/>
              </a:spcBef>
              <a:buFontTx/>
              <a:buChar char="•"/>
            </a:pPr>
            <a:r>
              <a:rPr lang="hu-HU" b="1" kern="0" dirty="0" err="1">
                <a:solidFill>
                  <a:schemeClr val="tx2"/>
                </a:solidFill>
                <a:latin typeface="Arial"/>
              </a:rPr>
              <a:t>Company</a:t>
            </a:r>
            <a:r>
              <a:rPr lang="hu-HU" b="1" kern="0" dirty="0">
                <a:solidFill>
                  <a:schemeClr val="tx2"/>
                </a:solidFill>
                <a:latin typeface="Arial"/>
              </a:rPr>
              <a:t> </a:t>
            </a:r>
            <a:r>
              <a:rPr lang="hu-HU" b="1" kern="0" dirty="0" err="1">
                <a:solidFill>
                  <a:schemeClr val="tx2"/>
                </a:solidFill>
                <a:latin typeface="Arial"/>
              </a:rPr>
              <a:t>culture</a:t>
            </a:r>
            <a:endParaRPr lang="hu-HU" b="1" kern="0" dirty="0">
              <a:solidFill>
                <a:schemeClr val="tx2"/>
              </a:solidFill>
              <a:latin typeface="Arial"/>
            </a:endParaRPr>
          </a:p>
          <a:p>
            <a:endParaRPr lang="hu-HU" kern="0" dirty="0">
              <a:solidFill>
                <a:srgbClr val="000000"/>
              </a:solidFill>
              <a:latin typeface="Arial"/>
            </a:endParaRPr>
          </a:p>
        </p:txBody>
      </p:sp>
      <p:sp>
        <p:nvSpPr>
          <p:cNvPr id="4" name="Slide Number Placeholder 3"/>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8</a:t>
            </a:fld>
            <a:endParaRPr lang="en-US" dirty="0"/>
          </a:p>
        </p:txBody>
      </p:sp>
    </p:spTree>
    <p:extLst>
      <p:ext uri="{BB962C8B-B14F-4D97-AF65-F5344CB8AC3E}">
        <p14:creationId xmlns:p14="http://schemas.microsoft.com/office/powerpoint/2010/main" val="24223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xmlns="" id="{1F40F530-1B00-423A-955D-61C67C0A7C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529705"/>
            <a:ext cx="6599375" cy="3432243"/>
          </a:xfrm>
          <a:prstGeom prst="rect">
            <a:avLst/>
          </a:prstGeom>
        </p:spPr>
      </p:pic>
      <p:sp>
        <p:nvSpPr>
          <p:cNvPr id="2" name="Cím 1">
            <a:extLst>
              <a:ext uri="{FF2B5EF4-FFF2-40B4-BE49-F238E27FC236}">
                <a16:creationId xmlns:a16="http://schemas.microsoft.com/office/drawing/2014/main" xmlns="" id="{A81E7C9E-B0C8-45C8-AAA2-E850FC5DA25C}"/>
              </a:ext>
            </a:extLst>
          </p:cNvPr>
          <p:cNvSpPr>
            <a:spLocks noGrp="1"/>
          </p:cNvSpPr>
          <p:nvPr>
            <p:ph type="title"/>
          </p:nvPr>
        </p:nvSpPr>
        <p:spPr/>
        <p:txBody>
          <a:bodyPr/>
          <a:lstStyle/>
          <a:p>
            <a:r>
              <a:rPr lang="hu-HU" dirty="0"/>
              <a:t>SWOT </a:t>
            </a:r>
            <a:r>
              <a:rPr lang="hu-HU" dirty="0" err="1"/>
              <a:t>analyses</a:t>
            </a:r>
            <a:endParaRPr lang="hu-HU" dirty="0"/>
          </a:p>
        </p:txBody>
      </p:sp>
      <p:sp>
        <p:nvSpPr>
          <p:cNvPr id="5" name="Dia számának helye 4">
            <a:extLst>
              <a:ext uri="{FF2B5EF4-FFF2-40B4-BE49-F238E27FC236}">
                <a16:creationId xmlns:a16="http://schemas.microsoft.com/office/drawing/2014/main" xmlns="" id="{7A3FA749-62B3-4E5E-BF07-8DE56163B87F}"/>
              </a:ext>
            </a:extLst>
          </p:cNvPr>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9</a:t>
            </a:fld>
            <a:endParaRPr lang="en-US" dirty="0"/>
          </a:p>
        </p:txBody>
      </p:sp>
      <p:pic>
        <p:nvPicPr>
          <p:cNvPr id="670722" name="Picture 2" descr="Related image">
            <a:extLst>
              <a:ext uri="{FF2B5EF4-FFF2-40B4-BE49-F238E27FC236}">
                <a16:creationId xmlns:a16="http://schemas.microsoft.com/office/drawing/2014/main" xmlns="" id="{ABA3C8A9-ED96-450F-8172-A9B47F5B13A9}"/>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128450" y="3575223"/>
            <a:ext cx="7359028" cy="311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6&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ok.JfWbgkqBZAtIq43u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7qWvEB4Tka0J13yOacz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MXMxcyk3UC597fJ_rjk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lekom 4:3 2015 INT">
  <a:themeElements>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Vorschlag April 2015_Typo">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19050" algn="ctr">
          <a:solidFill>
            <a:schemeClr val="tx2"/>
          </a:solidFill>
          <a:miter lim="800000"/>
          <a:headEnd/>
          <a:tailEnd/>
        </a:ln>
        <a:effectLst/>
      </a:spPr>
      <a:bodyPr wrap="square" lIns="108000" tIns="108000" rIns="108000" bIns="108000" rtlCol="0" anchor="ctr" anchorCtr="0">
        <a:spAutoFit/>
      </a:bodyPr>
      <a:lstStyle>
        <a:defPPr algn="ctr" defTabSz="457293" fontAlgn="base">
          <a:lnSpc>
            <a:spcPct val="90000"/>
          </a:lnSpc>
          <a:buClr>
            <a:srgbClr val="E20074"/>
          </a:buClr>
          <a:buSzPct val="75000"/>
          <a:defRPr sz="1800" dirty="0" smtClean="0">
            <a:latin typeface="Tele-GroteskNor" pitchFamily="2" charset="0"/>
            <a:cs typeface="Arial Unicode MS" panose="020B0604020202020204" pitchFamily="34" charset="-128"/>
          </a:defRPr>
        </a:defPPr>
      </a:lstStyle>
    </a:spDef>
    <a:lnDef>
      <a:spPr>
        <a:ln w="19050">
          <a:solidFill>
            <a:schemeClr val="tx2"/>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ln w="9525">
          <a:noFill/>
          <a:miter lim="800000"/>
          <a:headEnd/>
          <a:tailEnd/>
        </a:ln>
      </a:spPr>
      <a:bodyPr vert="horz" wrap="square" lIns="72000" tIns="36000" rIns="72000" bIns="36000" numCol="1" rtlCol="0" anchor="t" anchorCtr="0" compatLnSpc="1">
        <a:prstTxWarp prst="textNoShape">
          <a:avLst/>
        </a:prstTxWarp>
        <a:spAutoFit/>
      </a:bodyPr>
      <a:lstStyle>
        <a:defPPr defTabSz="457322" fontAlgn="base">
          <a:lnSpc>
            <a:spcPct val="104000"/>
          </a:lnSpc>
          <a:spcBef>
            <a:spcPts val="300"/>
          </a:spcBef>
          <a:spcAft>
            <a:spcPct val="0"/>
          </a:spcAft>
          <a:buClr>
            <a:schemeClr val="tx1"/>
          </a:buClr>
          <a:buSzPct val="70000"/>
          <a:defRPr sz="1800" dirty="0" smtClean="0">
            <a:ea typeface="Swagger" pitchFamily="2" charset="0"/>
          </a:defRPr>
        </a:defPPr>
      </a:lstStyle>
    </a:txDef>
  </a:objectDefaults>
  <a:extraClrSchemeLst>
    <a:extraClrScheme>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lekom_4zu3_MASTER_2015_Beta_150603.potx" id="{BEBE2FF0-2DF7-4CC3-8F19-B119793534C0}" vid="{D5BBB3E1-273A-45FD-BD60-871823C467F9}"/>
    </a:ext>
  </a:extLst>
</a:theme>
</file>

<file path=ppt/theme/theme2.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992C99"/>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p:Policy xmlns:p="office.server.policy" id="" local="true">
  <p:Name>Document</p:Name>
  <p:Description/>
  <p:Statement>CONFIDENTIAL</p:Statement>
  <p:PolicyItems>
    <p:PolicyItem featureId="Microsoft.Office.RecordsManagement.PolicyFeatures.PolicyAudit">
      <p:Name>Auditing</p:Name>
      <p:Description>Audits user actions on documents and list items to the Audit Log.</p:Description>
      <p:CustomData>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693B49E47F40845A80778CE20F237CC" ma:contentTypeVersion="6" ma:contentTypeDescription="Create a new document." ma:contentTypeScope="" ma:versionID="1f501183123d0618b0234f06ea0e2a85">
  <xsd:schema xmlns:xsd="http://www.w3.org/2001/XMLSchema" xmlns:xs="http://www.w3.org/2001/XMLSchema" xmlns:p="http://schemas.microsoft.com/office/2006/metadata/properties" xmlns:ns2="b7e0dbe7-975d-4989-ad52-01451026a5ae" targetNamespace="http://schemas.microsoft.com/office/2006/metadata/properties" ma:root="true" ma:fieldsID="8341ebab619ea7ea25c9d96272d36254" ns2:_="">
    <xsd:import namespace="b7e0dbe7-975d-4989-ad52-01451026a5ae"/>
    <xsd:element name="properties">
      <xsd:complexType>
        <xsd:sequence>
          <xsd:element name="documentManagement">
            <xsd:complexType>
              <xsd:all>
                <xsd:element ref="ns2: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0dbe7-975d-4989-ad52-01451026a5ae" elementFormDefault="qualified">
    <xsd:import namespace="http://schemas.microsoft.com/office/2006/documentManagement/types"/>
    <xsd:import namespace="http://schemas.microsoft.com/office/infopath/2007/PartnerControls"/>
    <xsd:element name="_dlc_Exempt" ma:index="8" nillable="true" ma:displayName="Exempt from Policy" ma:description=""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FF7373-3D5C-446F-BB06-60F6CA357F37}">
  <ds:schemaRefs>
    <ds:schemaRef ds:uri="b7e0dbe7-975d-4989-ad52-01451026a5ae"/>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A33249A-09D8-4ADD-B257-D01CD4D708D6}">
  <ds:schemaRefs>
    <ds:schemaRef ds:uri="office.server.policy"/>
  </ds:schemaRefs>
</ds:datastoreItem>
</file>

<file path=customXml/itemProps3.xml><?xml version="1.0" encoding="utf-8"?>
<ds:datastoreItem xmlns:ds="http://schemas.openxmlformats.org/officeDocument/2006/customXml" ds:itemID="{49DE5F83-CC4D-4A21-A2BC-1A8B65B5CDDC}">
  <ds:schemaRefs>
    <ds:schemaRef ds:uri="http://schemas.microsoft.com/sharepoint/v3/contenttype/forms"/>
  </ds:schemaRefs>
</ds:datastoreItem>
</file>

<file path=customXml/itemProps4.xml><?xml version="1.0" encoding="utf-8"?>
<ds:datastoreItem xmlns:ds="http://schemas.openxmlformats.org/officeDocument/2006/customXml" ds:itemID="{53433CF6-CE10-41F0-A6AD-C721B1CAD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0dbe7-975d-4989-ad52-01451026a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295</TotalTime>
  <Words>1787</Words>
  <Application>Microsoft Macintosh PowerPoint</Application>
  <PresentationFormat>Egyéni</PresentationFormat>
  <Paragraphs>214</Paragraphs>
  <Slides>22</Slides>
  <Notes>6</Notes>
  <HiddenSlides>0</HiddenSlides>
  <MMClips>0</MMClips>
  <ScaleCrop>false</ScaleCrop>
  <HeadingPairs>
    <vt:vector size="8" baseType="variant">
      <vt:variant>
        <vt:lpstr>Használt betűtípusok</vt:lpstr>
      </vt:variant>
      <vt:variant>
        <vt:i4>11</vt:i4>
      </vt:variant>
      <vt:variant>
        <vt:lpstr>Téma</vt:lpstr>
      </vt:variant>
      <vt:variant>
        <vt:i4>1</vt:i4>
      </vt:variant>
      <vt:variant>
        <vt:lpstr>Beágyazott OLE kiszolgálók</vt:lpstr>
      </vt:variant>
      <vt:variant>
        <vt:i4>1</vt:i4>
      </vt:variant>
      <vt:variant>
        <vt:lpstr>Diacímek</vt:lpstr>
      </vt:variant>
      <vt:variant>
        <vt:i4>22</vt:i4>
      </vt:variant>
    </vt:vector>
  </HeadingPairs>
  <TitlesOfParts>
    <vt:vector size="35" baseType="lpstr">
      <vt:lpstr>Arial Unicode MS</vt:lpstr>
      <vt:lpstr>Lucida Sans</vt:lpstr>
      <vt:lpstr>Swagger</vt:lpstr>
      <vt:lpstr>Tele-GroteskFet</vt:lpstr>
      <vt:lpstr>Tele-GroteskNor</vt:lpstr>
      <vt:lpstr>Tele-GroteskUlt</vt:lpstr>
      <vt:lpstr>TeleGrotesk Headline</vt:lpstr>
      <vt:lpstr>TeleGrotesk Headline Ultra</vt:lpstr>
      <vt:lpstr>Wingdings</vt:lpstr>
      <vt:lpstr>Wingdings 2</vt:lpstr>
      <vt:lpstr>Arial</vt:lpstr>
      <vt:lpstr>Telekom 4:3 2015 INT</vt:lpstr>
      <vt:lpstr>think-cell Slide</vt:lpstr>
      <vt:lpstr>STRATEGY &amp;  COMPANY CULTURE </vt:lpstr>
      <vt:lpstr>Strategy - history</vt:lpstr>
      <vt:lpstr>Strategy/ Tactics/ Operations</vt:lpstr>
      <vt:lpstr>Vision, mission, goals, values</vt:lpstr>
      <vt:lpstr>Five Essentials of an Effective Strategy </vt:lpstr>
      <vt:lpstr>Strategy - planning</vt:lpstr>
      <vt:lpstr>SMART goals</vt:lpstr>
      <vt:lpstr>External and internal enviroment analysis</vt:lpstr>
      <vt:lpstr>SWOT analyses</vt:lpstr>
      <vt:lpstr>ORGANIZATIONAL CULTURE</vt:lpstr>
      <vt:lpstr>Guiding principles</vt:lpstr>
      <vt:lpstr>GUIDING PRINCIPLES @ T-Systems</vt:lpstr>
      <vt:lpstr>Different company cultures</vt:lpstr>
      <vt:lpstr>Cultural differences</vt:lpstr>
      <vt:lpstr>PowerPoint bemutató</vt:lpstr>
      <vt:lpstr>PowerPoint bemutató</vt:lpstr>
      <vt:lpstr>PowerPoint bemutató</vt:lpstr>
      <vt:lpstr>PowerPoint bemutató</vt:lpstr>
      <vt:lpstr>PowerPoint bemutató</vt:lpstr>
      <vt:lpstr>Impact on organizational structure</vt:lpstr>
      <vt:lpstr>Differences between working for small vs. large companies  </vt:lpstr>
      <vt:lpstr>QUESTIONS?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TELEKOM POWERPOINT-MASTER 4:3 INT</dc:title>
  <dc:creator>Komlosy, Csongor</dc:creator>
  <cp:lastModifiedBy>EDU_AJAG_0302@diakoffice.onmicrosoft.com</cp:lastModifiedBy>
  <cp:revision>546</cp:revision>
  <dcterms:created xsi:type="dcterms:W3CDTF">2015-03-23T08:44:00Z</dcterms:created>
  <dcterms:modified xsi:type="dcterms:W3CDTF">2018-11-17T08:50:17Z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0x0101002693B49E47F40845A80778CE20F237CC</vt:lpwstr>
  </property>
</Properties>
</file>