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4"/>
  </p:sldMasterIdLst>
  <p:notesMasterIdLst>
    <p:notesMasterId r:id="rId40"/>
  </p:notesMasterIdLst>
  <p:handoutMasterIdLst>
    <p:handoutMasterId r:id="rId41"/>
  </p:handoutMasterIdLst>
  <p:sldIdLst>
    <p:sldId id="259" r:id="rId5"/>
    <p:sldId id="263" r:id="rId6"/>
    <p:sldId id="298" r:id="rId7"/>
    <p:sldId id="333" r:id="rId8"/>
    <p:sldId id="334" r:id="rId9"/>
    <p:sldId id="335" r:id="rId10"/>
    <p:sldId id="336" r:id="rId11"/>
    <p:sldId id="337" r:id="rId12"/>
    <p:sldId id="338" r:id="rId13"/>
    <p:sldId id="340" r:id="rId14"/>
    <p:sldId id="308" r:id="rId15"/>
    <p:sldId id="309" r:id="rId16"/>
    <p:sldId id="322" r:id="rId17"/>
    <p:sldId id="310" r:id="rId18"/>
    <p:sldId id="311" r:id="rId19"/>
    <p:sldId id="321" r:id="rId20"/>
    <p:sldId id="314" r:id="rId21"/>
    <p:sldId id="313" r:id="rId22"/>
    <p:sldId id="320" r:id="rId23"/>
    <p:sldId id="274" r:id="rId24"/>
    <p:sldId id="319" r:id="rId25"/>
    <p:sldId id="317" r:id="rId26"/>
    <p:sldId id="307" r:id="rId27"/>
    <p:sldId id="323" r:id="rId28"/>
    <p:sldId id="325" r:id="rId29"/>
    <p:sldId id="326" r:id="rId30"/>
    <p:sldId id="315" r:id="rId31"/>
    <p:sldId id="316" r:id="rId32"/>
    <p:sldId id="327" r:id="rId33"/>
    <p:sldId id="328" r:id="rId34"/>
    <p:sldId id="329" r:id="rId35"/>
    <p:sldId id="330" r:id="rId36"/>
    <p:sldId id="331" r:id="rId37"/>
    <p:sldId id="332" r:id="rId38"/>
    <p:sldId id="281" r:id="rId39"/>
  </p:sldIdLst>
  <p:sldSz cx="11522075" cy="6480175"/>
  <p:notesSz cx="6858000" cy="9144000"/>
  <p:custDataLst>
    <p:tags r:id="rId42"/>
  </p:custDataLst>
  <p:defaultTextStyle>
    <a:defPPr>
      <a:defRPr lang="de-DE"/>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xmlns="">
        <p15:guide id="8" orient="horz" pos="2382" userDrawn="1">
          <p15:clr>
            <a:srgbClr val="A4A3A4"/>
          </p15:clr>
        </p15:guide>
        <p15:guide id="17" pos="227" userDrawn="1">
          <p15:clr>
            <a:srgbClr val="A4A3A4"/>
          </p15:clr>
        </p15:guide>
        <p15:guide id="23" orient="horz" pos="226">
          <p15:clr>
            <a:srgbClr val="A4A3A4"/>
          </p15:clr>
        </p15:guide>
        <p15:guide id="25" orient="horz" pos="1021">
          <p15:clr>
            <a:srgbClr val="A4A3A4"/>
          </p15:clr>
        </p15:guide>
        <p15:guide id="26" orient="horz" pos="3844">
          <p15:clr>
            <a:srgbClr val="A4A3A4"/>
          </p15:clr>
        </p15:guide>
        <p15:guide id="27" orient="horz" pos="749">
          <p15:clr>
            <a:srgbClr val="A4A3A4"/>
          </p15:clr>
        </p15:guide>
        <p15:guide id="28" orient="horz" pos="4105">
          <p15:clr>
            <a:srgbClr val="A4A3A4"/>
          </p15:clr>
        </p15:guide>
        <p15:guide id="29" orient="horz" pos="4365" userDrawn="1">
          <p15:clr>
            <a:srgbClr val="A4A3A4"/>
          </p15:clr>
        </p15:guide>
        <p15:guide id="30" orient="horz" pos="4536" userDrawn="1">
          <p15:clr>
            <a:srgbClr val="A4A3A4"/>
          </p15:clr>
        </p15:guide>
        <p15:guide id="31" pos="1724" userDrawn="1">
          <p15:clr>
            <a:srgbClr val="A4A3A4"/>
          </p15:clr>
        </p15:guide>
        <p15:guide id="32" pos="1632">
          <p15:clr>
            <a:srgbClr val="A4A3A4"/>
          </p15:clr>
        </p15:guide>
        <p15:guide id="34" pos="6123" userDrawn="1">
          <p15:clr>
            <a:srgbClr val="A4A3A4"/>
          </p15:clr>
        </p15:guide>
        <p15:guide id="35" pos="4717">
          <p15:clr>
            <a:srgbClr val="A4A3A4"/>
          </p15:clr>
        </p15:guide>
        <p15:guide id="36" pos="4627" userDrawn="1">
          <p15:clr>
            <a:srgbClr val="A4A3A4"/>
          </p15:clr>
        </p15:guide>
        <p15:guide id="37" pos="3220" userDrawn="1">
          <p15:clr>
            <a:srgbClr val="A4A3A4"/>
          </p15:clr>
        </p15:guide>
        <p15:guide id="38" pos="313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pos="302">
          <p15:clr>
            <a:srgbClr val="A4A3A4"/>
          </p15:clr>
        </p15:guide>
        <p15:guide id="4" pos="401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da2" initials="d" lastIdx="6" clrIdx="0"/>
  <p:cmAuthor id="1" name="Dada" initials="DT" lastIdx="20" clrIdx="1"/>
  <p:cmAuthor id="2" name="Dada-Design" initials="D" lastIdx="4" clrIdx="2">
    <p:extLst/>
  </p:cmAuthor>
  <p:cmAuthor id="3" name="Tibor Varga" initials="VT"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74"/>
    <a:srgbClr val="4A6B1D"/>
    <a:srgbClr val="E20000"/>
    <a:srgbClr val="992C99"/>
    <a:srgbClr val="4B4B4B"/>
    <a:srgbClr val="C4C4C4"/>
    <a:srgbClr val="00FFFF"/>
    <a:srgbClr val="66FF66"/>
    <a:srgbClr val="E1E1E1"/>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6871" autoAdjust="0"/>
  </p:normalViewPr>
  <p:slideViewPr>
    <p:cSldViewPr snapToGrid="0" snapToObjects="1">
      <p:cViewPr>
        <p:scale>
          <a:sx n="70" d="100"/>
          <a:sy n="70" d="100"/>
        </p:scale>
        <p:origin x="-474" y="-984"/>
      </p:cViewPr>
      <p:guideLst>
        <p:guide orient="horz" pos="2041"/>
        <p:guide orient="horz" pos="194"/>
        <p:guide orient="horz" pos="875"/>
        <p:guide orient="horz" pos="3294"/>
        <p:guide orient="horz" pos="642"/>
        <p:guide orient="horz" pos="3518"/>
        <p:guide orient="horz" pos="3741"/>
        <p:guide orient="horz" pos="3887"/>
        <p:guide pos="281"/>
        <p:guide pos="1971"/>
        <p:guide pos="1865"/>
        <p:guide pos="6999"/>
        <p:guide pos="5391"/>
        <p:guide pos="5289"/>
        <p:guide pos="3680"/>
        <p:guide pos="3578"/>
      </p:guideLst>
    </p:cSldViewPr>
  </p:slideViewPr>
  <p:outlineViewPr>
    <p:cViewPr>
      <p:scale>
        <a:sx n="33" d="100"/>
        <a:sy n="33" d="100"/>
      </p:scale>
      <p:origin x="0" y="-44973"/>
    </p:cViewPr>
  </p:outlineViewPr>
  <p:notesTextViewPr>
    <p:cViewPr>
      <p:scale>
        <a:sx n="3" d="2"/>
        <a:sy n="3" d="2"/>
      </p:scale>
      <p:origin x="0" y="0"/>
    </p:cViewPr>
  </p:notesTextViewPr>
  <p:sorterViewPr>
    <p:cViewPr varScale="1">
      <p:scale>
        <a:sx n="1" d="1"/>
        <a:sy n="1" d="1"/>
      </p:scale>
      <p:origin x="0" y="3086"/>
    </p:cViewPr>
  </p:sorterViewPr>
  <p:notesViewPr>
    <p:cSldViewPr snapToGrid="0" snapToObjects="1" showGuides="1">
      <p:cViewPr>
        <p:scale>
          <a:sx n="75" d="100"/>
          <a:sy n="75" d="100"/>
        </p:scale>
        <p:origin x="-2942" y="-58"/>
      </p:cViewPr>
      <p:guideLst>
        <p:guide orient="horz" pos="2880"/>
        <p:guide pos="2160"/>
        <p:guide pos="302"/>
        <p:guide pos="40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906975" y="8640000"/>
            <a:ext cx="471600" cy="280800"/>
          </a:xfrm>
          <a:prstGeom prst="rect">
            <a:avLst/>
          </a:prstGeom>
        </p:spPr>
        <p:txBody>
          <a:bodyPr vert="horz" lIns="0" tIns="45720" rIns="0" bIns="45720" rtlCol="0" anchor="b"/>
          <a:lstStyle>
            <a:lvl1pPr algn="r">
              <a:defRPr sz="1200"/>
            </a:lvl1pPr>
          </a:lstStyle>
          <a:p>
            <a:fld id="{A7E515CE-432D-4663-9EC7-909C3633A725}" type="slidenum">
              <a:rPr lang="de-DE" smtClean="0">
                <a:latin typeface="Tele-GroteskNor" pitchFamily="2" charset="0"/>
              </a:rPr>
              <a:pPr/>
              <a:t>‹#›</a:t>
            </a:fld>
            <a:endParaRPr lang="de-DE" dirty="0">
              <a:latin typeface="Tele-GroteskNor" pitchFamily="2" charset="0"/>
            </a:endParaRPr>
          </a:p>
        </p:txBody>
      </p:sp>
      <p:grpSp>
        <p:nvGrpSpPr>
          <p:cNvPr id="6" name="Gruppieren 31"/>
          <p:cNvGrpSpPr>
            <a:grpSpLocks noChangeAspect="1"/>
          </p:cNvGrpSpPr>
          <p:nvPr/>
        </p:nvGrpSpPr>
        <p:grpSpPr bwMode="auto">
          <a:xfrm>
            <a:off x="482600" y="241300"/>
            <a:ext cx="5857875" cy="258763"/>
            <a:chOff x="321317" y="6153149"/>
            <a:chExt cx="8498833" cy="371475"/>
          </a:xfrm>
        </p:grpSpPr>
        <p:sp>
          <p:nvSpPr>
            <p:cNvPr id="7" name="Freeform 9"/>
            <p:cNvSpPr>
              <a:spLocks noChangeAspect="1" noEditPoints="1"/>
            </p:cNvSpPr>
            <p:nvPr userDrawn="1"/>
          </p:nvSpPr>
          <p:spPr bwMode="auto">
            <a:xfrm>
              <a:off x="7309246" y="6310400"/>
              <a:ext cx="1510904" cy="120785"/>
            </a:xfrm>
            <a:custGeom>
              <a:avLst/>
              <a:gdLst/>
              <a:ahLst/>
              <a:cxnLst>
                <a:cxn ang="0">
                  <a:pos x="72" y="69"/>
                </a:cxn>
                <a:cxn ang="0">
                  <a:pos x="72" y="280"/>
                </a:cxn>
                <a:cxn ang="0">
                  <a:pos x="383" y="156"/>
                </a:cxn>
                <a:cxn ang="0">
                  <a:pos x="344" y="64"/>
                </a:cxn>
                <a:cxn ang="0">
                  <a:pos x="478" y="30"/>
                </a:cxn>
                <a:cxn ang="0">
                  <a:pos x="504" y="243"/>
                </a:cxn>
                <a:cxn ang="0">
                  <a:pos x="441" y="322"/>
                </a:cxn>
                <a:cxn ang="0">
                  <a:pos x="344" y="210"/>
                </a:cxn>
                <a:cxn ang="0">
                  <a:pos x="645" y="8"/>
                </a:cxn>
                <a:cxn ang="0">
                  <a:pos x="818" y="341"/>
                </a:cxn>
                <a:cxn ang="0">
                  <a:pos x="890" y="140"/>
                </a:cxn>
                <a:cxn ang="0">
                  <a:pos x="1034" y="280"/>
                </a:cxn>
                <a:cxn ang="0">
                  <a:pos x="1243" y="274"/>
                </a:cxn>
                <a:cxn ang="0">
                  <a:pos x="1162" y="284"/>
                </a:cxn>
                <a:cxn ang="0">
                  <a:pos x="1228" y="70"/>
                </a:cxn>
                <a:cxn ang="0">
                  <a:pos x="1091" y="8"/>
                </a:cxn>
                <a:cxn ang="0">
                  <a:pos x="1269" y="160"/>
                </a:cxn>
                <a:cxn ang="0">
                  <a:pos x="1382" y="341"/>
                </a:cxn>
                <a:cxn ang="0">
                  <a:pos x="1454" y="140"/>
                </a:cxn>
                <a:cxn ang="0">
                  <a:pos x="1598" y="280"/>
                </a:cxn>
                <a:cxn ang="0">
                  <a:pos x="1727" y="8"/>
                </a:cxn>
                <a:cxn ang="0">
                  <a:pos x="1828" y="341"/>
                </a:cxn>
                <a:cxn ang="0">
                  <a:pos x="2030" y="325"/>
                </a:cxn>
                <a:cxn ang="0">
                  <a:pos x="1980" y="367"/>
                </a:cxn>
                <a:cxn ang="0">
                  <a:pos x="2153" y="8"/>
                </a:cxn>
                <a:cxn ang="0">
                  <a:pos x="2418" y="236"/>
                </a:cxn>
                <a:cxn ang="0">
                  <a:pos x="2341" y="114"/>
                </a:cxn>
                <a:cxn ang="0">
                  <a:pos x="2698" y="212"/>
                </a:cxn>
                <a:cxn ang="0">
                  <a:pos x="2808" y="341"/>
                </a:cxn>
                <a:cxn ang="0">
                  <a:pos x="2524" y="341"/>
                </a:cxn>
                <a:cxn ang="0">
                  <a:pos x="2941" y="292"/>
                </a:cxn>
                <a:cxn ang="0">
                  <a:pos x="2924" y="197"/>
                </a:cxn>
                <a:cxn ang="0">
                  <a:pos x="3026" y="43"/>
                </a:cxn>
                <a:cxn ang="0">
                  <a:pos x="2905" y="65"/>
                </a:cxn>
                <a:cxn ang="0">
                  <a:pos x="3058" y="246"/>
                </a:cxn>
                <a:cxn ang="0">
                  <a:pos x="3331" y="341"/>
                </a:cxn>
                <a:cxn ang="0">
                  <a:pos x="3350" y="8"/>
                </a:cxn>
                <a:cxn ang="0">
                  <a:pos x="3672" y="8"/>
                </a:cxn>
                <a:cxn ang="0">
                  <a:pos x="3659" y="198"/>
                </a:cxn>
                <a:cxn ang="0">
                  <a:pos x="3459" y="341"/>
                </a:cxn>
                <a:cxn ang="0">
                  <a:pos x="3880" y="71"/>
                </a:cxn>
                <a:cxn ang="0">
                  <a:pos x="3732" y="8"/>
                </a:cxn>
                <a:cxn ang="0">
                  <a:pos x="3921" y="183"/>
                </a:cxn>
                <a:cxn ang="0">
                  <a:pos x="3979" y="341"/>
                </a:cxn>
                <a:cxn ang="0">
                  <a:pos x="3866" y="212"/>
                </a:cxn>
                <a:cxn ang="0">
                  <a:pos x="4103" y="284"/>
                </a:cxn>
                <a:cxn ang="0">
                  <a:pos x="4139" y="192"/>
                </a:cxn>
                <a:cxn ang="0">
                  <a:pos x="4173" y="134"/>
                </a:cxn>
                <a:cxn ang="0">
                  <a:pos x="4103" y="142"/>
                </a:cxn>
                <a:cxn ang="0">
                  <a:pos x="4247" y="46"/>
                </a:cxn>
                <a:cxn ang="0">
                  <a:pos x="4162" y="341"/>
                </a:cxn>
                <a:cxn ang="0">
                  <a:pos x="4395" y="341"/>
                </a:cxn>
                <a:cxn ang="0">
                  <a:pos x="4637" y="222"/>
                </a:cxn>
                <a:cxn ang="0">
                  <a:pos x="4528" y="127"/>
                </a:cxn>
                <a:cxn ang="0">
                  <a:pos x="4929" y="262"/>
                </a:cxn>
                <a:cxn ang="0">
                  <a:pos x="4842" y="280"/>
                </a:cxn>
                <a:cxn ang="0">
                  <a:pos x="5027" y="174"/>
                </a:cxn>
                <a:cxn ang="0">
                  <a:pos x="5078" y="341"/>
                </a:cxn>
                <a:cxn ang="0">
                  <a:pos x="5150" y="140"/>
                </a:cxn>
                <a:cxn ang="0">
                  <a:pos x="5294" y="280"/>
                </a:cxn>
                <a:cxn ang="0">
                  <a:pos x="5329" y="69"/>
                </a:cxn>
                <a:cxn ang="0">
                  <a:pos x="5481" y="341"/>
                </a:cxn>
                <a:cxn ang="0">
                  <a:pos x="5571" y="269"/>
                </a:cxn>
              </a:cxnLst>
              <a:rect l="0" t="0" r="r" b="b"/>
              <a:pathLst>
                <a:path w="5644" h="419">
                  <a:moveTo>
                    <a:pt x="0" y="341"/>
                  </a:moveTo>
                  <a:lnTo>
                    <a:pt x="0" y="8"/>
                  </a:lnTo>
                  <a:lnTo>
                    <a:pt x="213" y="8"/>
                  </a:lnTo>
                  <a:lnTo>
                    <a:pt x="213" y="69"/>
                  </a:lnTo>
                  <a:lnTo>
                    <a:pt x="72" y="69"/>
                  </a:lnTo>
                  <a:lnTo>
                    <a:pt x="72" y="140"/>
                  </a:lnTo>
                  <a:lnTo>
                    <a:pt x="200" y="140"/>
                  </a:lnTo>
                  <a:lnTo>
                    <a:pt x="200" y="198"/>
                  </a:lnTo>
                  <a:lnTo>
                    <a:pt x="72" y="198"/>
                  </a:lnTo>
                  <a:lnTo>
                    <a:pt x="72" y="280"/>
                  </a:lnTo>
                  <a:lnTo>
                    <a:pt x="216" y="280"/>
                  </a:lnTo>
                  <a:lnTo>
                    <a:pt x="216" y="341"/>
                  </a:lnTo>
                  <a:lnTo>
                    <a:pt x="0" y="341"/>
                  </a:lnTo>
                  <a:close/>
                  <a:moveTo>
                    <a:pt x="344" y="156"/>
                  </a:moveTo>
                  <a:lnTo>
                    <a:pt x="383" y="156"/>
                  </a:lnTo>
                  <a:cubicBezTo>
                    <a:pt x="405" y="156"/>
                    <a:pt x="420" y="151"/>
                    <a:pt x="428" y="142"/>
                  </a:cubicBezTo>
                  <a:cubicBezTo>
                    <a:pt x="435" y="134"/>
                    <a:pt x="438" y="123"/>
                    <a:pt x="438" y="109"/>
                  </a:cubicBezTo>
                  <a:cubicBezTo>
                    <a:pt x="438" y="92"/>
                    <a:pt x="433" y="79"/>
                    <a:pt x="421" y="71"/>
                  </a:cubicBezTo>
                  <a:cubicBezTo>
                    <a:pt x="414" y="67"/>
                    <a:pt x="402" y="64"/>
                    <a:pt x="385" y="64"/>
                  </a:cubicBezTo>
                  <a:lnTo>
                    <a:pt x="344" y="64"/>
                  </a:lnTo>
                  <a:lnTo>
                    <a:pt x="344" y="156"/>
                  </a:lnTo>
                  <a:close/>
                  <a:moveTo>
                    <a:pt x="273" y="341"/>
                  </a:moveTo>
                  <a:lnTo>
                    <a:pt x="273" y="8"/>
                  </a:lnTo>
                  <a:lnTo>
                    <a:pt x="401" y="8"/>
                  </a:lnTo>
                  <a:cubicBezTo>
                    <a:pt x="434" y="8"/>
                    <a:pt x="460" y="15"/>
                    <a:pt x="478" y="30"/>
                  </a:cubicBezTo>
                  <a:cubicBezTo>
                    <a:pt x="500" y="46"/>
                    <a:pt x="510" y="70"/>
                    <a:pt x="510" y="101"/>
                  </a:cubicBezTo>
                  <a:cubicBezTo>
                    <a:pt x="510" y="126"/>
                    <a:pt x="503" y="147"/>
                    <a:pt x="488" y="164"/>
                  </a:cubicBezTo>
                  <a:cubicBezTo>
                    <a:pt x="481" y="172"/>
                    <a:pt x="473" y="178"/>
                    <a:pt x="462" y="183"/>
                  </a:cubicBezTo>
                  <a:cubicBezTo>
                    <a:pt x="476" y="187"/>
                    <a:pt x="486" y="196"/>
                    <a:pt x="494" y="209"/>
                  </a:cubicBezTo>
                  <a:cubicBezTo>
                    <a:pt x="498" y="216"/>
                    <a:pt x="502" y="228"/>
                    <a:pt x="504" y="243"/>
                  </a:cubicBezTo>
                  <a:cubicBezTo>
                    <a:pt x="505" y="249"/>
                    <a:pt x="507" y="265"/>
                    <a:pt x="508" y="293"/>
                  </a:cubicBezTo>
                  <a:cubicBezTo>
                    <a:pt x="510" y="311"/>
                    <a:pt x="512" y="322"/>
                    <a:pt x="514" y="328"/>
                  </a:cubicBezTo>
                  <a:cubicBezTo>
                    <a:pt x="515" y="332"/>
                    <a:pt x="517" y="336"/>
                    <a:pt x="520" y="341"/>
                  </a:cubicBezTo>
                  <a:lnTo>
                    <a:pt x="446" y="341"/>
                  </a:lnTo>
                  <a:cubicBezTo>
                    <a:pt x="444" y="335"/>
                    <a:pt x="442" y="329"/>
                    <a:pt x="441" y="322"/>
                  </a:cubicBezTo>
                  <a:cubicBezTo>
                    <a:pt x="441" y="318"/>
                    <a:pt x="440" y="303"/>
                    <a:pt x="438" y="279"/>
                  </a:cubicBezTo>
                  <a:cubicBezTo>
                    <a:pt x="436" y="256"/>
                    <a:pt x="433" y="240"/>
                    <a:pt x="429" y="233"/>
                  </a:cubicBezTo>
                  <a:cubicBezTo>
                    <a:pt x="424" y="222"/>
                    <a:pt x="417" y="215"/>
                    <a:pt x="407" y="212"/>
                  </a:cubicBezTo>
                  <a:cubicBezTo>
                    <a:pt x="402" y="211"/>
                    <a:pt x="394" y="210"/>
                    <a:pt x="385" y="210"/>
                  </a:cubicBezTo>
                  <a:lnTo>
                    <a:pt x="344" y="210"/>
                  </a:lnTo>
                  <a:lnTo>
                    <a:pt x="344" y="341"/>
                  </a:lnTo>
                  <a:lnTo>
                    <a:pt x="273" y="341"/>
                  </a:lnTo>
                  <a:close/>
                  <a:moveTo>
                    <a:pt x="573" y="341"/>
                  </a:moveTo>
                  <a:lnTo>
                    <a:pt x="573" y="8"/>
                  </a:lnTo>
                  <a:lnTo>
                    <a:pt x="645" y="8"/>
                  </a:lnTo>
                  <a:lnTo>
                    <a:pt x="645" y="279"/>
                  </a:lnTo>
                  <a:lnTo>
                    <a:pt x="775" y="279"/>
                  </a:lnTo>
                  <a:lnTo>
                    <a:pt x="775" y="341"/>
                  </a:lnTo>
                  <a:lnTo>
                    <a:pt x="573" y="341"/>
                  </a:lnTo>
                  <a:close/>
                  <a:moveTo>
                    <a:pt x="818" y="341"/>
                  </a:moveTo>
                  <a:lnTo>
                    <a:pt x="818" y="8"/>
                  </a:lnTo>
                  <a:lnTo>
                    <a:pt x="1031" y="8"/>
                  </a:lnTo>
                  <a:lnTo>
                    <a:pt x="1031" y="69"/>
                  </a:lnTo>
                  <a:lnTo>
                    <a:pt x="890" y="69"/>
                  </a:lnTo>
                  <a:lnTo>
                    <a:pt x="890" y="140"/>
                  </a:lnTo>
                  <a:lnTo>
                    <a:pt x="1018" y="140"/>
                  </a:lnTo>
                  <a:lnTo>
                    <a:pt x="1018" y="198"/>
                  </a:lnTo>
                  <a:lnTo>
                    <a:pt x="890" y="198"/>
                  </a:lnTo>
                  <a:lnTo>
                    <a:pt x="890" y="280"/>
                  </a:lnTo>
                  <a:lnTo>
                    <a:pt x="1034" y="280"/>
                  </a:lnTo>
                  <a:lnTo>
                    <a:pt x="1034" y="341"/>
                  </a:lnTo>
                  <a:lnTo>
                    <a:pt x="818" y="341"/>
                  </a:lnTo>
                  <a:close/>
                  <a:moveTo>
                    <a:pt x="1162" y="284"/>
                  </a:moveTo>
                  <a:lnTo>
                    <a:pt x="1201" y="284"/>
                  </a:lnTo>
                  <a:cubicBezTo>
                    <a:pt x="1221" y="284"/>
                    <a:pt x="1235" y="280"/>
                    <a:pt x="1243" y="274"/>
                  </a:cubicBezTo>
                  <a:cubicBezTo>
                    <a:pt x="1253" y="265"/>
                    <a:pt x="1259" y="253"/>
                    <a:pt x="1259" y="238"/>
                  </a:cubicBezTo>
                  <a:cubicBezTo>
                    <a:pt x="1259" y="219"/>
                    <a:pt x="1252" y="206"/>
                    <a:pt x="1238" y="199"/>
                  </a:cubicBezTo>
                  <a:cubicBezTo>
                    <a:pt x="1230" y="194"/>
                    <a:pt x="1216" y="192"/>
                    <a:pt x="1198" y="192"/>
                  </a:cubicBezTo>
                  <a:lnTo>
                    <a:pt x="1162" y="192"/>
                  </a:lnTo>
                  <a:lnTo>
                    <a:pt x="1162" y="284"/>
                  </a:lnTo>
                  <a:close/>
                  <a:moveTo>
                    <a:pt x="1162" y="142"/>
                  </a:moveTo>
                  <a:lnTo>
                    <a:pt x="1194" y="142"/>
                  </a:lnTo>
                  <a:cubicBezTo>
                    <a:pt x="1212" y="142"/>
                    <a:pt x="1224" y="140"/>
                    <a:pt x="1232" y="134"/>
                  </a:cubicBezTo>
                  <a:cubicBezTo>
                    <a:pt x="1242" y="127"/>
                    <a:pt x="1247" y="116"/>
                    <a:pt x="1247" y="102"/>
                  </a:cubicBezTo>
                  <a:cubicBezTo>
                    <a:pt x="1247" y="87"/>
                    <a:pt x="1241" y="76"/>
                    <a:pt x="1228" y="70"/>
                  </a:cubicBezTo>
                  <a:cubicBezTo>
                    <a:pt x="1222" y="66"/>
                    <a:pt x="1210" y="64"/>
                    <a:pt x="1194" y="64"/>
                  </a:cubicBezTo>
                  <a:lnTo>
                    <a:pt x="1162" y="64"/>
                  </a:lnTo>
                  <a:lnTo>
                    <a:pt x="1162" y="142"/>
                  </a:lnTo>
                  <a:close/>
                  <a:moveTo>
                    <a:pt x="1091" y="341"/>
                  </a:moveTo>
                  <a:lnTo>
                    <a:pt x="1091" y="8"/>
                  </a:lnTo>
                  <a:lnTo>
                    <a:pt x="1209" y="8"/>
                  </a:lnTo>
                  <a:cubicBezTo>
                    <a:pt x="1233" y="8"/>
                    <a:pt x="1251" y="10"/>
                    <a:pt x="1264" y="14"/>
                  </a:cubicBezTo>
                  <a:cubicBezTo>
                    <a:pt x="1283" y="21"/>
                    <a:pt x="1296" y="31"/>
                    <a:pt x="1305" y="46"/>
                  </a:cubicBezTo>
                  <a:cubicBezTo>
                    <a:pt x="1313" y="59"/>
                    <a:pt x="1317" y="73"/>
                    <a:pt x="1317" y="89"/>
                  </a:cubicBezTo>
                  <a:cubicBezTo>
                    <a:pt x="1317" y="122"/>
                    <a:pt x="1301" y="145"/>
                    <a:pt x="1269" y="160"/>
                  </a:cubicBezTo>
                  <a:cubicBezTo>
                    <a:pt x="1310" y="174"/>
                    <a:pt x="1330" y="201"/>
                    <a:pt x="1330" y="243"/>
                  </a:cubicBezTo>
                  <a:cubicBezTo>
                    <a:pt x="1330" y="279"/>
                    <a:pt x="1317" y="306"/>
                    <a:pt x="1289" y="324"/>
                  </a:cubicBezTo>
                  <a:cubicBezTo>
                    <a:pt x="1272" y="335"/>
                    <a:pt x="1249" y="341"/>
                    <a:pt x="1221" y="341"/>
                  </a:cubicBezTo>
                  <a:lnTo>
                    <a:pt x="1091" y="341"/>
                  </a:lnTo>
                  <a:close/>
                  <a:moveTo>
                    <a:pt x="1382" y="341"/>
                  </a:moveTo>
                  <a:lnTo>
                    <a:pt x="1382" y="8"/>
                  </a:lnTo>
                  <a:lnTo>
                    <a:pt x="1595" y="8"/>
                  </a:lnTo>
                  <a:lnTo>
                    <a:pt x="1595" y="69"/>
                  </a:lnTo>
                  <a:lnTo>
                    <a:pt x="1454" y="69"/>
                  </a:lnTo>
                  <a:lnTo>
                    <a:pt x="1454" y="140"/>
                  </a:lnTo>
                  <a:lnTo>
                    <a:pt x="1583" y="140"/>
                  </a:lnTo>
                  <a:lnTo>
                    <a:pt x="1583" y="198"/>
                  </a:lnTo>
                  <a:lnTo>
                    <a:pt x="1454" y="198"/>
                  </a:lnTo>
                  <a:lnTo>
                    <a:pt x="1454" y="280"/>
                  </a:lnTo>
                  <a:lnTo>
                    <a:pt x="1598" y="280"/>
                  </a:lnTo>
                  <a:lnTo>
                    <a:pt x="1598" y="341"/>
                  </a:lnTo>
                  <a:lnTo>
                    <a:pt x="1382" y="341"/>
                  </a:lnTo>
                  <a:close/>
                  <a:moveTo>
                    <a:pt x="1655" y="341"/>
                  </a:moveTo>
                  <a:lnTo>
                    <a:pt x="1655" y="8"/>
                  </a:lnTo>
                  <a:lnTo>
                    <a:pt x="1727" y="8"/>
                  </a:lnTo>
                  <a:lnTo>
                    <a:pt x="1831" y="222"/>
                  </a:lnTo>
                  <a:lnTo>
                    <a:pt x="1831" y="8"/>
                  </a:lnTo>
                  <a:lnTo>
                    <a:pt x="1900" y="8"/>
                  </a:lnTo>
                  <a:lnTo>
                    <a:pt x="1900" y="341"/>
                  </a:lnTo>
                  <a:lnTo>
                    <a:pt x="1828" y="341"/>
                  </a:lnTo>
                  <a:lnTo>
                    <a:pt x="1723" y="127"/>
                  </a:lnTo>
                  <a:lnTo>
                    <a:pt x="1723" y="341"/>
                  </a:lnTo>
                  <a:lnTo>
                    <a:pt x="1655" y="341"/>
                  </a:lnTo>
                  <a:close/>
                  <a:moveTo>
                    <a:pt x="2030" y="269"/>
                  </a:moveTo>
                  <a:lnTo>
                    <a:pt x="2030" y="325"/>
                  </a:lnTo>
                  <a:cubicBezTo>
                    <a:pt x="2030" y="347"/>
                    <a:pt x="2027" y="364"/>
                    <a:pt x="2021" y="377"/>
                  </a:cubicBezTo>
                  <a:cubicBezTo>
                    <a:pt x="2016" y="388"/>
                    <a:pt x="2006" y="398"/>
                    <a:pt x="1992" y="407"/>
                  </a:cubicBezTo>
                  <a:cubicBezTo>
                    <a:pt x="1982" y="413"/>
                    <a:pt x="1970" y="417"/>
                    <a:pt x="1957" y="419"/>
                  </a:cubicBezTo>
                  <a:lnTo>
                    <a:pt x="1957" y="384"/>
                  </a:lnTo>
                  <a:cubicBezTo>
                    <a:pt x="1967" y="381"/>
                    <a:pt x="1975" y="376"/>
                    <a:pt x="1980" y="367"/>
                  </a:cubicBezTo>
                  <a:cubicBezTo>
                    <a:pt x="1985" y="360"/>
                    <a:pt x="1988" y="351"/>
                    <a:pt x="1988" y="341"/>
                  </a:cubicBezTo>
                  <a:lnTo>
                    <a:pt x="1957" y="341"/>
                  </a:lnTo>
                  <a:lnTo>
                    <a:pt x="1957" y="269"/>
                  </a:lnTo>
                  <a:lnTo>
                    <a:pt x="2030" y="269"/>
                  </a:lnTo>
                  <a:close/>
                  <a:moveTo>
                    <a:pt x="2153" y="8"/>
                  </a:moveTo>
                  <a:lnTo>
                    <a:pt x="2225" y="8"/>
                  </a:lnTo>
                  <a:lnTo>
                    <a:pt x="2265" y="236"/>
                  </a:lnTo>
                  <a:lnTo>
                    <a:pt x="2308" y="8"/>
                  </a:lnTo>
                  <a:lnTo>
                    <a:pt x="2376" y="8"/>
                  </a:lnTo>
                  <a:lnTo>
                    <a:pt x="2418" y="236"/>
                  </a:lnTo>
                  <a:lnTo>
                    <a:pt x="2459" y="8"/>
                  </a:lnTo>
                  <a:lnTo>
                    <a:pt x="2530" y="8"/>
                  </a:lnTo>
                  <a:lnTo>
                    <a:pt x="2455" y="341"/>
                  </a:lnTo>
                  <a:lnTo>
                    <a:pt x="2383" y="341"/>
                  </a:lnTo>
                  <a:lnTo>
                    <a:pt x="2341" y="114"/>
                  </a:lnTo>
                  <a:lnTo>
                    <a:pt x="2300" y="341"/>
                  </a:lnTo>
                  <a:lnTo>
                    <a:pt x="2228" y="341"/>
                  </a:lnTo>
                  <a:lnTo>
                    <a:pt x="2153" y="8"/>
                  </a:lnTo>
                  <a:close/>
                  <a:moveTo>
                    <a:pt x="2634" y="212"/>
                  </a:moveTo>
                  <a:lnTo>
                    <a:pt x="2698" y="212"/>
                  </a:lnTo>
                  <a:lnTo>
                    <a:pt x="2666" y="97"/>
                  </a:lnTo>
                  <a:lnTo>
                    <a:pt x="2634" y="212"/>
                  </a:lnTo>
                  <a:close/>
                  <a:moveTo>
                    <a:pt x="2630" y="8"/>
                  </a:moveTo>
                  <a:lnTo>
                    <a:pt x="2703" y="8"/>
                  </a:lnTo>
                  <a:lnTo>
                    <a:pt x="2808" y="341"/>
                  </a:lnTo>
                  <a:lnTo>
                    <a:pt x="2734" y="341"/>
                  </a:lnTo>
                  <a:lnTo>
                    <a:pt x="2713" y="266"/>
                  </a:lnTo>
                  <a:lnTo>
                    <a:pt x="2618" y="266"/>
                  </a:lnTo>
                  <a:lnTo>
                    <a:pt x="2597" y="341"/>
                  </a:lnTo>
                  <a:lnTo>
                    <a:pt x="2524" y="341"/>
                  </a:lnTo>
                  <a:lnTo>
                    <a:pt x="2630" y="8"/>
                  </a:lnTo>
                  <a:close/>
                  <a:moveTo>
                    <a:pt x="2824" y="243"/>
                  </a:moveTo>
                  <a:lnTo>
                    <a:pt x="2896" y="243"/>
                  </a:lnTo>
                  <a:cubicBezTo>
                    <a:pt x="2898" y="256"/>
                    <a:pt x="2901" y="266"/>
                    <a:pt x="2905" y="272"/>
                  </a:cubicBezTo>
                  <a:cubicBezTo>
                    <a:pt x="2913" y="285"/>
                    <a:pt x="2925" y="292"/>
                    <a:pt x="2941" y="292"/>
                  </a:cubicBezTo>
                  <a:cubicBezTo>
                    <a:pt x="2956" y="292"/>
                    <a:pt x="2967" y="287"/>
                    <a:pt x="2974" y="279"/>
                  </a:cubicBezTo>
                  <a:cubicBezTo>
                    <a:pt x="2981" y="271"/>
                    <a:pt x="2985" y="262"/>
                    <a:pt x="2985" y="250"/>
                  </a:cubicBezTo>
                  <a:cubicBezTo>
                    <a:pt x="2985" y="238"/>
                    <a:pt x="2979" y="227"/>
                    <a:pt x="2968" y="218"/>
                  </a:cubicBezTo>
                  <a:cubicBezTo>
                    <a:pt x="2963" y="213"/>
                    <a:pt x="2956" y="210"/>
                    <a:pt x="2948" y="206"/>
                  </a:cubicBezTo>
                  <a:cubicBezTo>
                    <a:pt x="2946" y="205"/>
                    <a:pt x="2938" y="202"/>
                    <a:pt x="2924" y="197"/>
                  </a:cubicBezTo>
                  <a:cubicBezTo>
                    <a:pt x="2897" y="188"/>
                    <a:pt x="2877" y="178"/>
                    <a:pt x="2865" y="168"/>
                  </a:cubicBezTo>
                  <a:cubicBezTo>
                    <a:pt x="2840" y="149"/>
                    <a:pt x="2828" y="124"/>
                    <a:pt x="2828" y="93"/>
                  </a:cubicBezTo>
                  <a:cubicBezTo>
                    <a:pt x="2828" y="66"/>
                    <a:pt x="2837" y="45"/>
                    <a:pt x="2854" y="28"/>
                  </a:cubicBezTo>
                  <a:cubicBezTo>
                    <a:pt x="2872" y="9"/>
                    <a:pt x="2899" y="0"/>
                    <a:pt x="2932" y="0"/>
                  </a:cubicBezTo>
                  <a:cubicBezTo>
                    <a:pt x="2974" y="0"/>
                    <a:pt x="3005" y="14"/>
                    <a:pt x="3026" y="43"/>
                  </a:cubicBezTo>
                  <a:cubicBezTo>
                    <a:pt x="3035" y="56"/>
                    <a:pt x="3042" y="74"/>
                    <a:pt x="3045" y="95"/>
                  </a:cubicBezTo>
                  <a:lnTo>
                    <a:pt x="2975" y="95"/>
                  </a:lnTo>
                  <a:cubicBezTo>
                    <a:pt x="2973" y="83"/>
                    <a:pt x="2969" y="73"/>
                    <a:pt x="2963" y="67"/>
                  </a:cubicBezTo>
                  <a:cubicBezTo>
                    <a:pt x="2955" y="60"/>
                    <a:pt x="2945" y="57"/>
                    <a:pt x="2931" y="57"/>
                  </a:cubicBezTo>
                  <a:cubicBezTo>
                    <a:pt x="2920" y="57"/>
                    <a:pt x="2911" y="60"/>
                    <a:pt x="2905" y="65"/>
                  </a:cubicBezTo>
                  <a:cubicBezTo>
                    <a:pt x="2898" y="71"/>
                    <a:pt x="2894" y="80"/>
                    <a:pt x="2894" y="91"/>
                  </a:cubicBezTo>
                  <a:cubicBezTo>
                    <a:pt x="2894" y="103"/>
                    <a:pt x="2900" y="113"/>
                    <a:pt x="2911" y="121"/>
                  </a:cubicBezTo>
                  <a:cubicBezTo>
                    <a:pt x="2919" y="127"/>
                    <a:pt x="2935" y="134"/>
                    <a:pt x="2959" y="142"/>
                  </a:cubicBezTo>
                  <a:cubicBezTo>
                    <a:pt x="2987" y="151"/>
                    <a:pt x="3009" y="161"/>
                    <a:pt x="3024" y="174"/>
                  </a:cubicBezTo>
                  <a:cubicBezTo>
                    <a:pt x="3047" y="191"/>
                    <a:pt x="3058" y="215"/>
                    <a:pt x="3058" y="246"/>
                  </a:cubicBezTo>
                  <a:cubicBezTo>
                    <a:pt x="3058" y="276"/>
                    <a:pt x="3048" y="301"/>
                    <a:pt x="3027" y="319"/>
                  </a:cubicBezTo>
                  <a:cubicBezTo>
                    <a:pt x="3005" y="339"/>
                    <a:pt x="2976" y="349"/>
                    <a:pt x="2940" y="349"/>
                  </a:cubicBezTo>
                  <a:cubicBezTo>
                    <a:pt x="2897" y="349"/>
                    <a:pt x="2865" y="333"/>
                    <a:pt x="2844" y="300"/>
                  </a:cubicBezTo>
                  <a:cubicBezTo>
                    <a:pt x="2833" y="284"/>
                    <a:pt x="2826" y="265"/>
                    <a:pt x="2824" y="243"/>
                  </a:cubicBezTo>
                  <a:close/>
                  <a:moveTo>
                    <a:pt x="3331" y="341"/>
                  </a:moveTo>
                  <a:lnTo>
                    <a:pt x="3251" y="341"/>
                  </a:lnTo>
                  <a:lnTo>
                    <a:pt x="3160" y="8"/>
                  </a:lnTo>
                  <a:lnTo>
                    <a:pt x="3235" y="8"/>
                  </a:lnTo>
                  <a:lnTo>
                    <a:pt x="3293" y="248"/>
                  </a:lnTo>
                  <a:lnTo>
                    <a:pt x="3350" y="8"/>
                  </a:lnTo>
                  <a:lnTo>
                    <a:pt x="3423" y="8"/>
                  </a:lnTo>
                  <a:lnTo>
                    <a:pt x="3331" y="341"/>
                  </a:lnTo>
                  <a:close/>
                  <a:moveTo>
                    <a:pt x="3459" y="341"/>
                  </a:moveTo>
                  <a:lnTo>
                    <a:pt x="3459" y="8"/>
                  </a:lnTo>
                  <a:lnTo>
                    <a:pt x="3672" y="8"/>
                  </a:lnTo>
                  <a:lnTo>
                    <a:pt x="3672" y="69"/>
                  </a:lnTo>
                  <a:lnTo>
                    <a:pt x="3530" y="69"/>
                  </a:lnTo>
                  <a:lnTo>
                    <a:pt x="3530" y="140"/>
                  </a:lnTo>
                  <a:lnTo>
                    <a:pt x="3659" y="140"/>
                  </a:lnTo>
                  <a:lnTo>
                    <a:pt x="3659" y="198"/>
                  </a:lnTo>
                  <a:lnTo>
                    <a:pt x="3530" y="198"/>
                  </a:lnTo>
                  <a:lnTo>
                    <a:pt x="3530" y="280"/>
                  </a:lnTo>
                  <a:lnTo>
                    <a:pt x="3675" y="280"/>
                  </a:lnTo>
                  <a:lnTo>
                    <a:pt x="3675" y="341"/>
                  </a:lnTo>
                  <a:lnTo>
                    <a:pt x="3459" y="341"/>
                  </a:lnTo>
                  <a:close/>
                  <a:moveTo>
                    <a:pt x="3803" y="156"/>
                  </a:moveTo>
                  <a:lnTo>
                    <a:pt x="3842" y="156"/>
                  </a:lnTo>
                  <a:cubicBezTo>
                    <a:pt x="3864" y="156"/>
                    <a:pt x="3879" y="151"/>
                    <a:pt x="3887" y="142"/>
                  </a:cubicBezTo>
                  <a:cubicBezTo>
                    <a:pt x="3894" y="134"/>
                    <a:pt x="3897" y="123"/>
                    <a:pt x="3897" y="109"/>
                  </a:cubicBezTo>
                  <a:cubicBezTo>
                    <a:pt x="3897" y="92"/>
                    <a:pt x="3892" y="79"/>
                    <a:pt x="3880" y="71"/>
                  </a:cubicBezTo>
                  <a:cubicBezTo>
                    <a:pt x="3873" y="67"/>
                    <a:pt x="3861" y="64"/>
                    <a:pt x="3844" y="64"/>
                  </a:cubicBezTo>
                  <a:lnTo>
                    <a:pt x="3803" y="64"/>
                  </a:lnTo>
                  <a:lnTo>
                    <a:pt x="3803" y="156"/>
                  </a:lnTo>
                  <a:close/>
                  <a:moveTo>
                    <a:pt x="3732" y="341"/>
                  </a:moveTo>
                  <a:lnTo>
                    <a:pt x="3732" y="8"/>
                  </a:lnTo>
                  <a:lnTo>
                    <a:pt x="3860" y="8"/>
                  </a:lnTo>
                  <a:cubicBezTo>
                    <a:pt x="3893" y="8"/>
                    <a:pt x="3919" y="15"/>
                    <a:pt x="3937" y="30"/>
                  </a:cubicBezTo>
                  <a:cubicBezTo>
                    <a:pt x="3958" y="46"/>
                    <a:pt x="3969" y="70"/>
                    <a:pt x="3969" y="101"/>
                  </a:cubicBezTo>
                  <a:cubicBezTo>
                    <a:pt x="3969" y="126"/>
                    <a:pt x="3962" y="147"/>
                    <a:pt x="3947" y="164"/>
                  </a:cubicBezTo>
                  <a:cubicBezTo>
                    <a:pt x="3940" y="172"/>
                    <a:pt x="3932" y="178"/>
                    <a:pt x="3921" y="183"/>
                  </a:cubicBezTo>
                  <a:cubicBezTo>
                    <a:pt x="3935" y="187"/>
                    <a:pt x="3945" y="196"/>
                    <a:pt x="3953" y="209"/>
                  </a:cubicBezTo>
                  <a:cubicBezTo>
                    <a:pt x="3957" y="216"/>
                    <a:pt x="3961" y="228"/>
                    <a:pt x="3963" y="243"/>
                  </a:cubicBezTo>
                  <a:cubicBezTo>
                    <a:pt x="3964" y="249"/>
                    <a:pt x="3966" y="265"/>
                    <a:pt x="3967" y="293"/>
                  </a:cubicBezTo>
                  <a:cubicBezTo>
                    <a:pt x="3969" y="311"/>
                    <a:pt x="3971" y="322"/>
                    <a:pt x="3973" y="328"/>
                  </a:cubicBezTo>
                  <a:cubicBezTo>
                    <a:pt x="3974" y="332"/>
                    <a:pt x="3976" y="336"/>
                    <a:pt x="3979" y="341"/>
                  </a:cubicBezTo>
                  <a:lnTo>
                    <a:pt x="3905" y="341"/>
                  </a:lnTo>
                  <a:cubicBezTo>
                    <a:pt x="3903" y="335"/>
                    <a:pt x="3901" y="329"/>
                    <a:pt x="3900" y="322"/>
                  </a:cubicBezTo>
                  <a:cubicBezTo>
                    <a:pt x="3900" y="318"/>
                    <a:pt x="3899" y="303"/>
                    <a:pt x="3897" y="279"/>
                  </a:cubicBezTo>
                  <a:cubicBezTo>
                    <a:pt x="3895" y="256"/>
                    <a:pt x="3892" y="240"/>
                    <a:pt x="3888" y="233"/>
                  </a:cubicBezTo>
                  <a:cubicBezTo>
                    <a:pt x="3883" y="222"/>
                    <a:pt x="3876" y="215"/>
                    <a:pt x="3866" y="212"/>
                  </a:cubicBezTo>
                  <a:cubicBezTo>
                    <a:pt x="3861" y="211"/>
                    <a:pt x="3853" y="210"/>
                    <a:pt x="3844" y="210"/>
                  </a:cubicBezTo>
                  <a:lnTo>
                    <a:pt x="3803" y="210"/>
                  </a:lnTo>
                  <a:lnTo>
                    <a:pt x="3803" y="341"/>
                  </a:lnTo>
                  <a:lnTo>
                    <a:pt x="3732" y="341"/>
                  </a:lnTo>
                  <a:close/>
                  <a:moveTo>
                    <a:pt x="4103" y="284"/>
                  </a:moveTo>
                  <a:lnTo>
                    <a:pt x="4142" y="284"/>
                  </a:lnTo>
                  <a:cubicBezTo>
                    <a:pt x="4162" y="284"/>
                    <a:pt x="4176" y="280"/>
                    <a:pt x="4184" y="274"/>
                  </a:cubicBezTo>
                  <a:cubicBezTo>
                    <a:pt x="4195" y="265"/>
                    <a:pt x="4200" y="253"/>
                    <a:pt x="4200" y="238"/>
                  </a:cubicBezTo>
                  <a:cubicBezTo>
                    <a:pt x="4200" y="219"/>
                    <a:pt x="4193" y="206"/>
                    <a:pt x="4179" y="199"/>
                  </a:cubicBezTo>
                  <a:cubicBezTo>
                    <a:pt x="4171" y="194"/>
                    <a:pt x="4158" y="192"/>
                    <a:pt x="4139" y="192"/>
                  </a:cubicBezTo>
                  <a:lnTo>
                    <a:pt x="4103" y="192"/>
                  </a:lnTo>
                  <a:lnTo>
                    <a:pt x="4103" y="284"/>
                  </a:lnTo>
                  <a:close/>
                  <a:moveTo>
                    <a:pt x="4103" y="142"/>
                  </a:moveTo>
                  <a:lnTo>
                    <a:pt x="4135" y="142"/>
                  </a:lnTo>
                  <a:cubicBezTo>
                    <a:pt x="4153" y="142"/>
                    <a:pt x="4165" y="140"/>
                    <a:pt x="4173" y="134"/>
                  </a:cubicBezTo>
                  <a:cubicBezTo>
                    <a:pt x="4183" y="127"/>
                    <a:pt x="4188" y="116"/>
                    <a:pt x="4188" y="102"/>
                  </a:cubicBezTo>
                  <a:cubicBezTo>
                    <a:pt x="4188" y="87"/>
                    <a:pt x="4182" y="76"/>
                    <a:pt x="4170" y="70"/>
                  </a:cubicBezTo>
                  <a:cubicBezTo>
                    <a:pt x="4163" y="66"/>
                    <a:pt x="4152" y="64"/>
                    <a:pt x="4135" y="64"/>
                  </a:cubicBezTo>
                  <a:lnTo>
                    <a:pt x="4103" y="64"/>
                  </a:lnTo>
                  <a:lnTo>
                    <a:pt x="4103" y="142"/>
                  </a:lnTo>
                  <a:close/>
                  <a:moveTo>
                    <a:pt x="4032" y="341"/>
                  </a:moveTo>
                  <a:lnTo>
                    <a:pt x="4032" y="8"/>
                  </a:lnTo>
                  <a:lnTo>
                    <a:pt x="4151" y="8"/>
                  </a:lnTo>
                  <a:cubicBezTo>
                    <a:pt x="4174" y="8"/>
                    <a:pt x="4193" y="10"/>
                    <a:pt x="4205" y="14"/>
                  </a:cubicBezTo>
                  <a:cubicBezTo>
                    <a:pt x="4224" y="21"/>
                    <a:pt x="4238" y="31"/>
                    <a:pt x="4247" y="46"/>
                  </a:cubicBezTo>
                  <a:cubicBezTo>
                    <a:pt x="4255" y="59"/>
                    <a:pt x="4259" y="73"/>
                    <a:pt x="4259" y="89"/>
                  </a:cubicBezTo>
                  <a:cubicBezTo>
                    <a:pt x="4259" y="122"/>
                    <a:pt x="4243" y="145"/>
                    <a:pt x="4211" y="160"/>
                  </a:cubicBezTo>
                  <a:cubicBezTo>
                    <a:pt x="4251" y="174"/>
                    <a:pt x="4272" y="201"/>
                    <a:pt x="4272" y="243"/>
                  </a:cubicBezTo>
                  <a:cubicBezTo>
                    <a:pt x="4272" y="279"/>
                    <a:pt x="4258" y="306"/>
                    <a:pt x="4231" y="324"/>
                  </a:cubicBezTo>
                  <a:cubicBezTo>
                    <a:pt x="4214" y="335"/>
                    <a:pt x="4191" y="341"/>
                    <a:pt x="4162" y="341"/>
                  </a:cubicBezTo>
                  <a:lnTo>
                    <a:pt x="4032" y="341"/>
                  </a:lnTo>
                  <a:close/>
                  <a:moveTo>
                    <a:pt x="4323" y="341"/>
                  </a:moveTo>
                  <a:lnTo>
                    <a:pt x="4323" y="8"/>
                  </a:lnTo>
                  <a:lnTo>
                    <a:pt x="4395" y="8"/>
                  </a:lnTo>
                  <a:lnTo>
                    <a:pt x="4395" y="341"/>
                  </a:lnTo>
                  <a:lnTo>
                    <a:pt x="4323" y="341"/>
                  </a:lnTo>
                  <a:close/>
                  <a:moveTo>
                    <a:pt x="4460" y="341"/>
                  </a:moveTo>
                  <a:lnTo>
                    <a:pt x="4460" y="8"/>
                  </a:lnTo>
                  <a:lnTo>
                    <a:pt x="4532" y="8"/>
                  </a:lnTo>
                  <a:lnTo>
                    <a:pt x="4637" y="222"/>
                  </a:lnTo>
                  <a:lnTo>
                    <a:pt x="4637" y="8"/>
                  </a:lnTo>
                  <a:lnTo>
                    <a:pt x="4705" y="8"/>
                  </a:lnTo>
                  <a:lnTo>
                    <a:pt x="4705" y="341"/>
                  </a:lnTo>
                  <a:lnTo>
                    <a:pt x="4634" y="341"/>
                  </a:lnTo>
                  <a:lnTo>
                    <a:pt x="4528" y="127"/>
                  </a:lnTo>
                  <a:lnTo>
                    <a:pt x="4528" y="341"/>
                  </a:lnTo>
                  <a:lnTo>
                    <a:pt x="4460" y="341"/>
                  </a:lnTo>
                  <a:close/>
                  <a:moveTo>
                    <a:pt x="4842" y="280"/>
                  </a:moveTo>
                  <a:lnTo>
                    <a:pt x="4874" y="280"/>
                  </a:lnTo>
                  <a:cubicBezTo>
                    <a:pt x="4899" y="280"/>
                    <a:pt x="4918" y="274"/>
                    <a:pt x="4929" y="262"/>
                  </a:cubicBezTo>
                  <a:cubicBezTo>
                    <a:pt x="4947" y="243"/>
                    <a:pt x="4956" y="213"/>
                    <a:pt x="4956" y="173"/>
                  </a:cubicBezTo>
                  <a:cubicBezTo>
                    <a:pt x="4956" y="139"/>
                    <a:pt x="4948" y="113"/>
                    <a:pt x="4933" y="94"/>
                  </a:cubicBezTo>
                  <a:cubicBezTo>
                    <a:pt x="4920" y="77"/>
                    <a:pt x="4900" y="69"/>
                    <a:pt x="4872" y="69"/>
                  </a:cubicBezTo>
                  <a:lnTo>
                    <a:pt x="4842" y="69"/>
                  </a:lnTo>
                  <a:lnTo>
                    <a:pt x="4842" y="280"/>
                  </a:lnTo>
                  <a:close/>
                  <a:moveTo>
                    <a:pt x="4770" y="341"/>
                  </a:moveTo>
                  <a:lnTo>
                    <a:pt x="4770" y="8"/>
                  </a:lnTo>
                  <a:lnTo>
                    <a:pt x="4873" y="8"/>
                  </a:lnTo>
                  <a:cubicBezTo>
                    <a:pt x="4918" y="8"/>
                    <a:pt x="4954" y="20"/>
                    <a:pt x="4980" y="44"/>
                  </a:cubicBezTo>
                  <a:cubicBezTo>
                    <a:pt x="5011" y="73"/>
                    <a:pt x="5027" y="116"/>
                    <a:pt x="5027" y="174"/>
                  </a:cubicBezTo>
                  <a:cubicBezTo>
                    <a:pt x="5027" y="229"/>
                    <a:pt x="5012" y="272"/>
                    <a:pt x="4982" y="302"/>
                  </a:cubicBezTo>
                  <a:cubicBezTo>
                    <a:pt x="4966" y="319"/>
                    <a:pt x="4947" y="330"/>
                    <a:pt x="4926" y="335"/>
                  </a:cubicBezTo>
                  <a:cubicBezTo>
                    <a:pt x="4911" y="339"/>
                    <a:pt x="4893" y="341"/>
                    <a:pt x="4873" y="341"/>
                  </a:cubicBezTo>
                  <a:lnTo>
                    <a:pt x="4770" y="341"/>
                  </a:lnTo>
                  <a:close/>
                  <a:moveTo>
                    <a:pt x="5078" y="341"/>
                  </a:moveTo>
                  <a:lnTo>
                    <a:pt x="5078" y="8"/>
                  </a:lnTo>
                  <a:lnTo>
                    <a:pt x="5291" y="8"/>
                  </a:lnTo>
                  <a:lnTo>
                    <a:pt x="5291" y="69"/>
                  </a:lnTo>
                  <a:lnTo>
                    <a:pt x="5150" y="69"/>
                  </a:lnTo>
                  <a:lnTo>
                    <a:pt x="5150" y="140"/>
                  </a:lnTo>
                  <a:lnTo>
                    <a:pt x="5278" y="140"/>
                  </a:lnTo>
                  <a:lnTo>
                    <a:pt x="5278" y="198"/>
                  </a:lnTo>
                  <a:lnTo>
                    <a:pt x="5150" y="198"/>
                  </a:lnTo>
                  <a:lnTo>
                    <a:pt x="5150" y="280"/>
                  </a:lnTo>
                  <a:lnTo>
                    <a:pt x="5294" y="280"/>
                  </a:lnTo>
                  <a:lnTo>
                    <a:pt x="5294" y="341"/>
                  </a:lnTo>
                  <a:lnTo>
                    <a:pt x="5078" y="341"/>
                  </a:lnTo>
                  <a:close/>
                  <a:moveTo>
                    <a:pt x="5410" y="341"/>
                  </a:moveTo>
                  <a:lnTo>
                    <a:pt x="5410" y="69"/>
                  </a:lnTo>
                  <a:lnTo>
                    <a:pt x="5329" y="69"/>
                  </a:lnTo>
                  <a:lnTo>
                    <a:pt x="5329" y="8"/>
                  </a:lnTo>
                  <a:lnTo>
                    <a:pt x="5563" y="8"/>
                  </a:lnTo>
                  <a:lnTo>
                    <a:pt x="5563" y="69"/>
                  </a:lnTo>
                  <a:lnTo>
                    <a:pt x="5481" y="69"/>
                  </a:lnTo>
                  <a:lnTo>
                    <a:pt x="5481" y="341"/>
                  </a:lnTo>
                  <a:lnTo>
                    <a:pt x="5410" y="341"/>
                  </a:lnTo>
                  <a:close/>
                  <a:moveTo>
                    <a:pt x="5644" y="269"/>
                  </a:moveTo>
                  <a:lnTo>
                    <a:pt x="5644" y="341"/>
                  </a:lnTo>
                  <a:lnTo>
                    <a:pt x="5571" y="341"/>
                  </a:lnTo>
                  <a:lnTo>
                    <a:pt x="5571" y="269"/>
                  </a:lnTo>
                  <a:lnTo>
                    <a:pt x="5644" y="269"/>
                  </a:lnTo>
                  <a:close/>
                </a:path>
              </a:pathLst>
            </a:custGeom>
            <a:solidFill>
              <a:srgbClr val="E20074"/>
            </a:solidFill>
            <a:ln w="9525">
              <a:noFill/>
              <a:round/>
              <a:headEnd/>
              <a:tailEnd/>
            </a:ln>
          </p:spPr>
          <p:txBody>
            <a:bodyPr/>
            <a:lstStyle/>
            <a:p>
              <a:pPr fontAlgn="auto">
                <a:lnSpc>
                  <a:spcPct val="100000"/>
                </a:lnSpc>
                <a:spcBef>
                  <a:spcPts val="0"/>
                </a:spcBef>
                <a:spcAft>
                  <a:spcPts val="0"/>
                </a:spcAft>
                <a:buClrTx/>
                <a:buSzTx/>
                <a:buFontTx/>
                <a:buNone/>
                <a:defRPr/>
              </a:pPr>
              <a:endParaRPr lang="de-DE" sz="1800">
                <a:latin typeface="+mn-lt"/>
                <a:cs typeface="+mn-cs"/>
              </a:endParaRPr>
            </a:p>
          </p:txBody>
        </p:sp>
        <p:sp>
          <p:nvSpPr>
            <p:cNvPr id="8" name="Freeform 5"/>
            <p:cNvSpPr>
              <a:spLocks noChangeAspect="1" noEditPoints="1"/>
            </p:cNvSpPr>
            <p:nvPr userDrawn="1"/>
          </p:nvSpPr>
          <p:spPr bwMode="auto">
            <a:xfrm>
              <a:off x="321317" y="6153149"/>
              <a:ext cx="760058" cy="371475"/>
            </a:xfrm>
            <a:custGeom>
              <a:avLst/>
              <a:gdLst/>
              <a:ahLst/>
              <a:cxnLst>
                <a:cxn ang="0">
                  <a:pos x="1" y="604"/>
                </a:cxn>
                <a:cxn ang="0">
                  <a:pos x="274" y="604"/>
                </a:cxn>
                <a:cxn ang="0">
                  <a:pos x="274" y="871"/>
                </a:cxn>
                <a:cxn ang="0">
                  <a:pos x="1" y="871"/>
                </a:cxn>
                <a:cxn ang="0">
                  <a:pos x="1" y="604"/>
                </a:cxn>
                <a:cxn ang="0">
                  <a:pos x="650" y="1032"/>
                </a:cxn>
                <a:cxn ang="0">
                  <a:pos x="688" y="1197"/>
                </a:cxn>
                <a:cxn ang="0">
                  <a:pos x="797" y="1237"/>
                </a:cxn>
                <a:cxn ang="0">
                  <a:pos x="875" y="1238"/>
                </a:cxn>
                <a:cxn ang="0">
                  <a:pos x="875" y="1313"/>
                </a:cxn>
                <a:cxn ang="0">
                  <a:pos x="219" y="1313"/>
                </a:cxn>
                <a:cxn ang="0">
                  <a:pos x="219" y="1238"/>
                </a:cxn>
                <a:cxn ang="0">
                  <a:pos x="335" y="1231"/>
                </a:cxn>
                <a:cxn ang="0">
                  <a:pos x="431" y="1144"/>
                </a:cxn>
                <a:cxn ang="0">
                  <a:pos x="442" y="1032"/>
                </a:cxn>
                <a:cxn ang="0">
                  <a:pos x="442" y="63"/>
                </a:cxn>
                <a:cxn ang="0">
                  <a:pos x="180" y="171"/>
                </a:cxn>
                <a:cxn ang="0">
                  <a:pos x="71" y="475"/>
                </a:cxn>
                <a:cxn ang="0">
                  <a:pos x="0" y="463"/>
                </a:cxn>
                <a:cxn ang="0">
                  <a:pos x="13" y="0"/>
                </a:cxn>
                <a:cxn ang="0">
                  <a:pos x="1081" y="0"/>
                </a:cxn>
                <a:cxn ang="0">
                  <a:pos x="1094" y="463"/>
                </a:cxn>
                <a:cxn ang="0">
                  <a:pos x="1023" y="475"/>
                </a:cxn>
                <a:cxn ang="0">
                  <a:pos x="913" y="171"/>
                </a:cxn>
                <a:cxn ang="0">
                  <a:pos x="650" y="63"/>
                </a:cxn>
                <a:cxn ang="0">
                  <a:pos x="650" y="1032"/>
                </a:cxn>
                <a:cxn ang="0">
                  <a:pos x="824" y="604"/>
                </a:cxn>
                <a:cxn ang="0">
                  <a:pos x="1096" y="604"/>
                </a:cxn>
                <a:cxn ang="0">
                  <a:pos x="1096" y="871"/>
                </a:cxn>
                <a:cxn ang="0">
                  <a:pos x="824" y="871"/>
                </a:cxn>
                <a:cxn ang="0">
                  <a:pos x="824" y="604"/>
                </a:cxn>
                <a:cxn ang="0">
                  <a:pos x="1641" y="604"/>
                </a:cxn>
                <a:cxn ang="0">
                  <a:pos x="1914" y="604"/>
                </a:cxn>
                <a:cxn ang="0">
                  <a:pos x="1914" y="871"/>
                </a:cxn>
                <a:cxn ang="0">
                  <a:pos x="1641" y="871"/>
                </a:cxn>
                <a:cxn ang="0">
                  <a:pos x="1641" y="604"/>
                </a:cxn>
                <a:cxn ang="0">
                  <a:pos x="2459" y="604"/>
                </a:cxn>
                <a:cxn ang="0">
                  <a:pos x="2731" y="604"/>
                </a:cxn>
                <a:cxn ang="0">
                  <a:pos x="2731" y="871"/>
                </a:cxn>
                <a:cxn ang="0">
                  <a:pos x="2459" y="871"/>
                </a:cxn>
                <a:cxn ang="0">
                  <a:pos x="2459" y="604"/>
                </a:cxn>
              </a:cxnLst>
              <a:rect l="0" t="0" r="r" b="b"/>
              <a:pathLst>
                <a:path w="2731" h="1313">
                  <a:moveTo>
                    <a:pt x="1" y="604"/>
                  </a:moveTo>
                  <a:lnTo>
                    <a:pt x="274" y="604"/>
                  </a:lnTo>
                  <a:lnTo>
                    <a:pt x="274" y="871"/>
                  </a:lnTo>
                  <a:lnTo>
                    <a:pt x="1" y="871"/>
                  </a:lnTo>
                  <a:lnTo>
                    <a:pt x="1" y="604"/>
                  </a:lnTo>
                  <a:close/>
                  <a:moveTo>
                    <a:pt x="650" y="1032"/>
                  </a:moveTo>
                  <a:cubicBezTo>
                    <a:pt x="650" y="1117"/>
                    <a:pt x="663" y="1171"/>
                    <a:pt x="688" y="1197"/>
                  </a:cubicBezTo>
                  <a:cubicBezTo>
                    <a:pt x="710" y="1218"/>
                    <a:pt x="746" y="1232"/>
                    <a:pt x="797" y="1237"/>
                  </a:cubicBezTo>
                  <a:cubicBezTo>
                    <a:pt x="813" y="1238"/>
                    <a:pt x="838" y="1238"/>
                    <a:pt x="875" y="1238"/>
                  </a:cubicBezTo>
                  <a:lnTo>
                    <a:pt x="875" y="1313"/>
                  </a:lnTo>
                  <a:lnTo>
                    <a:pt x="219" y="1313"/>
                  </a:lnTo>
                  <a:lnTo>
                    <a:pt x="219" y="1238"/>
                  </a:lnTo>
                  <a:cubicBezTo>
                    <a:pt x="271" y="1238"/>
                    <a:pt x="310" y="1236"/>
                    <a:pt x="335" y="1231"/>
                  </a:cubicBezTo>
                  <a:cubicBezTo>
                    <a:pt x="386" y="1221"/>
                    <a:pt x="418" y="1192"/>
                    <a:pt x="431" y="1144"/>
                  </a:cubicBezTo>
                  <a:cubicBezTo>
                    <a:pt x="438" y="1119"/>
                    <a:pt x="442" y="1082"/>
                    <a:pt x="442" y="1032"/>
                  </a:cubicBezTo>
                  <a:lnTo>
                    <a:pt x="442" y="63"/>
                  </a:lnTo>
                  <a:cubicBezTo>
                    <a:pt x="330" y="66"/>
                    <a:pt x="243" y="102"/>
                    <a:pt x="180" y="171"/>
                  </a:cubicBezTo>
                  <a:cubicBezTo>
                    <a:pt x="121" y="238"/>
                    <a:pt x="84" y="339"/>
                    <a:pt x="71" y="475"/>
                  </a:cubicBezTo>
                  <a:lnTo>
                    <a:pt x="0" y="463"/>
                  </a:lnTo>
                  <a:lnTo>
                    <a:pt x="13" y="0"/>
                  </a:lnTo>
                  <a:lnTo>
                    <a:pt x="1081" y="0"/>
                  </a:lnTo>
                  <a:lnTo>
                    <a:pt x="1094" y="463"/>
                  </a:lnTo>
                  <a:lnTo>
                    <a:pt x="1023" y="475"/>
                  </a:lnTo>
                  <a:cubicBezTo>
                    <a:pt x="1010" y="339"/>
                    <a:pt x="973" y="238"/>
                    <a:pt x="913" y="171"/>
                  </a:cubicBezTo>
                  <a:cubicBezTo>
                    <a:pt x="850" y="102"/>
                    <a:pt x="762" y="66"/>
                    <a:pt x="650" y="63"/>
                  </a:cubicBezTo>
                  <a:lnTo>
                    <a:pt x="650" y="1032"/>
                  </a:lnTo>
                  <a:close/>
                  <a:moveTo>
                    <a:pt x="824" y="604"/>
                  </a:moveTo>
                  <a:lnTo>
                    <a:pt x="1096" y="604"/>
                  </a:lnTo>
                  <a:lnTo>
                    <a:pt x="1096" y="871"/>
                  </a:lnTo>
                  <a:lnTo>
                    <a:pt x="824" y="871"/>
                  </a:lnTo>
                  <a:lnTo>
                    <a:pt x="824" y="604"/>
                  </a:lnTo>
                  <a:close/>
                  <a:moveTo>
                    <a:pt x="1641" y="604"/>
                  </a:moveTo>
                  <a:lnTo>
                    <a:pt x="1914" y="604"/>
                  </a:lnTo>
                  <a:lnTo>
                    <a:pt x="1914" y="871"/>
                  </a:lnTo>
                  <a:lnTo>
                    <a:pt x="1641" y="871"/>
                  </a:lnTo>
                  <a:lnTo>
                    <a:pt x="1641" y="604"/>
                  </a:lnTo>
                  <a:close/>
                  <a:moveTo>
                    <a:pt x="2459" y="604"/>
                  </a:moveTo>
                  <a:lnTo>
                    <a:pt x="2731" y="604"/>
                  </a:lnTo>
                  <a:lnTo>
                    <a:pt x="2731" y="871"/>
                  </a:lnTo>
                  <a:lnTo>
                    <a:pt x="2459" y="871"/>
                  </a:lnTo>
                  <a:lnTo>
                    <a:pt x="2459" y="604"/>
                  </a:lnTo>
                  <a:close/>
                </a:path>
              </a:pathLst>
            </a:custGeom>
            <a:solidFill>
              <a:srgbClr val="E20074"/>
            </a:solidFill>
            <a:ln w="9525">
              <a:noFill/>
              <a:round/>
              <a:headEnd/>
              <a:tailEnd/>
            </a:ln>
          </p:spPr>
          <p:txBody>
            <a:bodyPr/>
            <a:lstStyle/>
            <a:p>
              <a:pPr fontAlgn="auto">
                <a:lnSpc>
                  <a:spcPct val="100000"/>
                </a:lnSpc>
                <a:spcBef>
                  <a:spcPts val="0"/>
                </a:spcBef>
                <a:spcAft>
                  <a:spcPts val="0"/>
                </a:spcAft>
                <a:buClrTx/>
                <a:buSzTx/>
                <a:buFontTx/>
                <a:buNone/>
                <a:defRPr/>
              </a:pPr>
              <a:endParaRPr lang="de-DE" sz="1800">
                <a:latin typeface="+mn-lt"/>
                <a:cs typeface="+mn-cs"/>
              </a:endParaRPr>
            </a:p>
          </p:txBody>
        </p:sp>
      </p:grpSp>
    </p:spTree>
    <p:extLst>
      <p:ext uri="{BB962C8B-B14F-4D97-AF65-F5344CB8AC3E}">
        <p14:creationId xmlns:p14="http://schemas.microsoft.com/office/powerpoint/2010/main" val="200331354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79425" y="371475"/>
            <a:ext cx="5899150" cy="3319463"/>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478800" y="3876675"/>
            <a:ext cx="5900400" cy="4581526"/>
          </a:xfrm>
          <a:prstGeom prst="rect">
            <a:avLst/>
          </a:prstGeom>
        </p:spPr>
        <p:txBody>
          <a:bodyPr vert="horz" lIns="0" tIns="0" rIns="0" bIns="0" rtlCol="0">
            <a:normAutofit/>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7" name="Foliennummernplatzhalter 6"/>
          <p:cNvSpPr>
            <a:spLocks noGrp="1"/>
          </p:cNvSpPr>
          <p:nvPr>
            <p:ph type="sldNum" sz="quarter" idx="5"/>
          </p:nvPr>
        </p:nvSpPr>
        <p:spPr>
          <a:xfrm>
            <a:off x="5907600" y="8640000"/>
            <a:ext cx="471600" cy="280800"/>
          </a:xfrm>
          <a:prstGeom prst="rect">
            <a:avLst/>
          </a:prstGeom>
        </p:spPr>
        <p:txBody>
          <a:bodyPr vert="horz" lIns="0" tIns="45720" rIns="0" bIns="45720" rtlCol="0" anchor="ctr"/>
          <a:lstStyle>
            <a:lvl1pPr algn="r">
              <a:defRPr sz="900">
                <a:latin typeface="Tele-GroteskNor" pitchFamily="2" charset="0"/>
              </a:defRPr>
            </a:lvl1pPr>
          </a:lstStyle>
          <a:p>
            <a:fld id="{76E97663-D53D-4421-A2F3-0C076A0529F5}" type="slidenum">
              <a:rPr lang="en-US" smtClean="0"/>
              <a:pPr/>
              <a:t>‹#›</a:t>
            </a:fld>
            <a:endParaRPr lang="en-US" dirty="0"/>
          </a:p>
        </p:txBody>
      </p:sp>
    </p:spTree>
    <p:extLst>
      <p:ext uri="{BB962C8B-B14F-4D97-AF65-F5344CB8AC3E}">
        <p14:creationId xmlns:p14="http://schemas.microsoft.com/office/powerpoint/2010/main" val="1596344682"/>
      </p:ext>
    </p:extLst>
  </p:cSld>
  <p:clrMap bg1="lt1" tx1="dk1" bg2="lt2" tx2="dk2" accent1="accent1" accent2="accent2" accent3="accent3" accent4="accent4" accent5="accent5" accent6="accent6" hlink="hlink" folHlink="folHlink"/>
  <p:hf hdr="0"/>
  <p:notesStyle>
    <a:lvl1pPr marL="0" indent="0" algn="l" defTabSz="1152144" rtl="0" eaLnBrk="1" latinLnBrk="0" hangingPunct="1">
      <a:lnSpc>
        <a:spcPct val="90000"/>
      </a:lnSpc>
      <a:spcBef>
        <a:spcPts val="400"/>
      </a:spcBef>
      <a:buClr>
        <a:schemeClr val="tx2"/>
      </a:buClr>
      <a:buSzPct val="75000"/>
      <a:buFont typeface="Wingdings" pitchFamily="2" charset="2"/>
      <a:buNone/>
      <a:defRPr sz="1000" kern="1200">
        <a:solidFill>
          <a:schemeClr val="tx1"/>
        </a:solidFill>
        <a:latin typeface="Tele-GroteskFet" pitchFamily="2" charset="0"/>
        <a:ea typeface="+mn-ea"/>
        <a:cs typeface="+mn-cs"/>
      </a:defRPr>
    </a:lvl1pPr>
    <a:lvl2pPr marL="0" indent="0" algn="l" defTabSz="1152144" rtl="0" eaLnBrk="1" latinLnBrk="0" hangingPunct="1">
      <a:lnSpc>
        <a:spcPct val="90000"/>
      </a:lnSpc>
      <a:spcBef>
        <a:spcPts val="400"/>
      </a:spcBef>
      <a:buClr>
        <a:schemeClr val="tx2"/>
      </a:buClr>
      <a:buSzPct val="75000"/>
      <a:buFont typeface="Wingdings" pitchFamily="2" charset="2"/>
      <a:buNone/>
      <a:defRPr sz="1000" kern="1200">
        <a:solidFill>
          <a:schemeClr val="tx1"/>
        </a:solidFill>
        <a:latin typeface="Tele-GroteskNor" pitchFamily="2" charset="0"/>
        <a:ea typeface="+mn-ea"/>
        <a:cs typeface="+mn-cs"/>
      </a:defRPr>
    </a:lvl2pPr>
    <a:lvl3pPr marL="85725" indent="-85725" algn="l" defTabSz="1152144" rtl="0" eaLnBrk="1" latinLnBrk="0" hangingPunct="1">
      <a:lnSpc>
        <a:spcPct val="90000"/>
      </a:lnSpc>
      <a:spcBef>
        <a:spcPts val="400"/>
      </a:spcBef>
      <a:buClrTx/>
      <a:buSzPct val="70000"/>
      <a:buFont typeface="Wingdings 2" panose="05020102010507070707" pitchFamily="18" charset="2"/>
      <a:buChar char="¡"/>
      <a:defRPr sz="1000" kern="1200">
        <a:solidFill>
          <a:schemeClr val="tx1"/>
        </a:solidFill>
        <a:latin typeface="Tele-GroteskNor" pitchFamily="2" charset="0"/>
        <a:ea typeface="+mn-ea"/>
        <a:cs typeface="+mn-cs"/>
      </a:defRPr>
    </a:lvl3pPr>
    <a:lvl4pPr marL="180975" indent="-95250" algn="l" defTabSz="1152144" rtl="0" eaLnBrk="1" latinLnBrk="0" hangingPunct="1">
      <a:lnSpc>
        <a:spcPct val="90000"/>
      </a:lnSpc>
      <a:spcBef>
        <a:spcPts val="400"/>
      </a:spcBef>
      <a:buClrTx/>
      <a:buSzPct val="70000"/>
      <a:buFont typeface="Wingdings 2" panose="05020102010507070707" pitchFamily="18" charset="2"/>
      <a:buChar char="¡"/>
      <a:defRPr sz="1000" kern="1200">
        <a:solidFill>
          <a:schemeClr val="tx1"/>
        </a:solidFill>
        <a:latin typeface="Tele-GroteskNor" pitchFamily="2" charset="0"/>
        <a:ea typeface="+mn-ea"/>
        <a:cs typeface="+mn-cs"/>
      </a:defRPr>
    </a:lvl4pPr>
    <a:lvl5pPr marL="266700" indent="-85725" algn="l" defTabSz="1152144" rtl="0" eaLnBrk="1" latinLnBrk="0" hangingPunct="1">
      <a:lnSpc>
        <a:spcPct val="90000"/>
      </a:lnSpc>
      <a:spcBef>
        <a:spcPts val="400"/>
      </a:spcBef>
      <a:buClrTx/>
      <a:buSzPct val="70000"/>
      <a:buFont typeface="Wingdings 2" panose="05020102010507070707" pitchFamily="18" charset="2"/>
      <a:buChar char="¡"/>
      <a:defRPr sz="1000" kern="1200">
        <a:solidFill>
          <a:schemeClr val="tx1"/>
        </a:solidFill>
        <a:latin typeface="Tele-GroteskNor" pitchFamily="2" charset="0"/>
        <a:ea typeface="+mn-ea"/>
        <a:cs typeface="+mn-cs"/>
      </a:defRPr>
    </a:lvl5pPr>
    <a:lvl6pPr marL="2880360" algn="l" defTabSz="1152144" rtl="0" eaLnBrk="1" latinLnBrk="0" hangingPunct="1">
      <a:defRPr sz="1500" kern="1200">
        <a:solidFill>
          <a:schemeClr val="tx1"/>
        </a:solidFill>
        <a:latin typeface="+mn-lt"/>
        <a:ea typeface="+mn-ea"/>
        <a:cs typeface="+mn-cs"/>
      </a:defRPr>
    </a:lvl6pPr>
    <a:lvl7pPr marL="3456432" algn="l" defTabSz="1152144" rtl="0" eaLnBrk="1" latinLnBrk="0" hangingPunct="1">
      <a:defRPr sz="1500" kern="1200">
        <a:solidFill>
          <a:schemeClr val="tx1"/>
        </a:solidFill>
        <a:latin typeface="+mn-lt"/>
        <a:ea typeface="+mn-ea"/>
        <a:cs typeface="+mn-cs"/>
      </a:defRPr>
    </a:lvl7pPr>
    <a:lvl8pPr marL="4032504" algn="l" defTabSz="1152144" rtl="0" eaLnBrk="1" latinLnBrk="0" hangingPunct="1">
      <a:defRPr sz="1500" kern="1200">
        <a:solidFill>
          <a:schemeClr val="tx1"/>
        </a:solidFill>
        <a:latin typeface="+mn-lt"/>
        <a:ea typeface="+mn-ea"/>
        <a:cs typeface="+mn-cs"/>
      </a:defRPr>
    </a:lvl8pPr>
    <a:lvl9pPr marL="4608576" algn="l" defTabSz="11521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hu.wikipedia.org/wiki/Els%C5%91_vil%C3%A1gh%C3%A1bor%C3%BA" TargetMode="External"/><Relationship Id="rId13" Type="http://schemas.openxmlformats.org/officeDocument/2006/relationships/hyperlink" Target="https://hu.wikipedia.org/w/index.php?title=Booz_Allan_Hamilton_Inc.&amp;action=edit&amp;redlink=1" TargetMode="External"/><Relationship Id="rId18" Type="http://schemas.openxmlformats.org/officeDocument/2006/relationships/hyperlink" Target="https://hu.wikipedia.org/wiki/Algoritmus" TargetMode="External"/><Relationship Id="rId3" Type="http://schemas.openxmlformats.org/officeDocument/2006/relationships/hyperlink" Target="https://hu.wikipedia.org/wiki/Projektmenedzsment" TargetMode="External"/><Relationship Id="rId21" Type="http://schemas.openxmlformats.org/officeDocument/2006/relationships/hyperlink" Target="https://hu.wikipedia.org/w/index.php?title=Project_Management_Institute&amp;action=edit&amp;redlink=1" TargetMode="External"/><Relationship Id="rId7" Type="http://schemas.openxmlformats.org/officeDocument/2006/relationships/hyperlink" Target="https://hu.wikipedia.org/w/index.php?title=Henry_Gantt&amp;action=edit&amp;redlink=1" TargetMode="External"/><Relationship Id="rId12" Type="http://schemas.openxmlformats.org/officeDocument/2006/relationships/hyperlink" Target="https://hu.wikipedia.org/wiki/1958" TargetMode="External"/><Relationship Id="rId17" Type="http://schemas.openxmlformats.org/officeDocument/2006/relationships/hyperlink" Target="https://hu.wikipedia.org/w/index.php?title=Remington_Rand&amp;action=edit&amp;redlink=1" TargetMode="External"/><Relationship Id="rId2" Type="http://schemas.openxmlformats.org/officeDocument/2006/relationships/slide" Target="../slides/slide13.xml"/><Relationship Id="rId16" Type="http://schemas.openxmlformats.org/officeDocument/2006/relationships/hyperlink" Target="https://hu.wikipedia.org/w/index.php?title=DuPont&amp;action=edit&amp;redlink=1" TargetMode="External"/><Relationship Id="rId20" Type="http://schemas.openxmlformats.org/officeDocument/2006/relationships/hyperlink" Target="https://hu.wikipedia.org/wiki/1969" TargetMode="External"/><Relationship Id="rId1" Type="http://schemas.openxmlformats.org/officeDocument/2006/relationships/notesMaster" Target="../notesMasters/notesMaster1.xml"/><Relationship Id="rId6" Type="http://schemas.openxmlformats.org/officeDocument/2006/relationships/hyperlink" Target="https://hu.wikipedia.org/wiki/Projektmenedzsment#cite_note-1" TargetMode="External"/><Relationship Id="rId11" Type="http://schemas.openxmlformats.org/officeDocument/2006/relationships/hyperlink" Target="https://hu.wikipedia.org/w/index.php?title=Polaris_rak%C3%A9ta&amp;action=edit&amp;redlink=1" TargetMode="External"/><Relationship Id="rId5" Type="http://schemas.openxmlformats.org/officeDocument/2006/relationships/hyperlink" Target="https://hu.wikipedia.org/w/index.php?title=Frederick_Taylor&amp;action=edit&amp;redlink=1" TargetMode="External"/><Relationship Id="rId15" Type="http://schemas.openxmlformats.org/officeDocument/2006/relationships/hyperlink" Target="https://hu.wikipedia.org/wiki/Projektmenedzsment#cite_note-2" TargetMode="External"/><Relationship Id="rId10" Type="http://schemas.openxmlformats.org/officeDocument/2006/relationships/hyperlink" Target="https://hu.wikipedia.org/wiki/Amerikai_Egyes%C3%BClt_%C3%81llamok" TargetMode="External"/><Relationship Id="rId19" Type="http://schemas.openxmlformats.org/officeDocument/2006/relationships/hyperlink" Target="https://hu.wikipedia.org/w/index.php?title=Kritikus_%C3%BAt_m%C3%B3dszer&amp;action=edit&amp;redlink=1" TargetMode="External"/><Relationship Id="rId4" Type="http://schemas.openxmlformats.org/officeDocument/2006/relationships/hyperlink" Target="https://hu.wikipedia.org/wiki/20._sz%C3%A1zad" TargetMode="External"/><Relationship Id="rId9" Type="http://schemas.openxmlformats.org/officeDocument/2006/relationships/hyperlink" Target="https://hu.wikipedia.org/w/index.php?title=Gantt-diagram&amp;action=edit&amp;redlink=1" TargetMode="External"/><Relationship Id="rId14" Type="http://schemas.openxmlformats.org/officeDocument/2006/relationships/hyperlink" Target="https://hu.wikipedia.org/w/index.php?title=PERT_modell&amp;action=edit&amp;redlink=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371475"/>
            <a:ext cx="5899150" cy="3319463"/>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76E97663-D53D-4421-A2F3-0C076A0529F5}" type="slidenum">
              <a:rPr lang="en-US" smtClean="0"/>
              <a:pPr/>
              <a:t>1</a:t>
            </a:fld>
            <a:endParaRPr lang="en-US" dirty="0"/>
          </a:p>
        </p:txBody>
      </p:sp>
    </p:spTree>
    <p:extLst>
      <p:ext uri="{BB962C8B-B14F-4D97-AF65-F5344CB8AC3E}">
        <p14:creationId xmlns:p14="http://schemas.microsoft.com/office/powerpoint/2010/main" val="3515885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r>
              <a:rPr lang="es-ES" dirty="0" smtClean="0"/>
              <a:t>A Vasa a </a:t>
            </a:r>
            <a:r>
              <a:rPr lang="es-ES" dirty="0" err="1" smtClean="0"/>
              <a:t>világ</a:t>
            </a:r>
            <a:r>
              <a:rPr lang="es-ES" dirty="0" smtClean="0"/>
              <a:t> </a:t>
            </a:r>
            <a:r>
              <a:rPr lang="es-ES" dirty="0" err="1" smtClean="0"/>
              <a:t>egyetlen</a:t>
            </a:r>
            <a:r>
              <a:rPr lang="es-ES" dirty="0" smtClean="0"/>
              <a:t>, </a:t>
            </a:r>
            <a:r>
              <a:rPr lang="es-ES" dirty="0" err="1" smtClean="0"/>
              <a:t>épen</a:t>
            </a:r>
            <a:r>
              <a:rPr lang="es-ES" dirty="0" smtClean="0"/>
              <a:t> </a:t>
            </a:r>
            <a:r>
              <a:rPr lang="es-ES" dirty="0" err="1" smtClean="0"/>
              <a:t>fennmaradt</a:t>
            </a:r>
            <a:r>
              <a:rPr lang="es-ES" dirty="0" smtClean="0"/>
              <a:t> 17. </a:t>
            </a:r>
            <a:r>
              <a:rPr lang="es-ES" dirty="0" err="1" smtClean="0"/>
              <a:t>századi</a:t>
            </a:r>
            <a:r>
              <a:rPr lang="es-ES" dirty="0" smtClean="0"/>
              <a:t> </a:t>
            </a:r>
            <a:r>
              <a:rPr lang="es-ES" dirty="0" err="1" smtClean="0"/>
              <a:t>hajója</a:t>
            </a:r>
            <a:r>
              <a:rPr lang="hu-HU" dirty="0" smtClean="0"/>
              <a:t>,</a:t>
            </a:r>
            <a:r>
              <a:rPr lang="hu-HU" baseline="0" dirty="0" smtClean="0"/>
              <a:t> </a:t>
            </a:r>
            <a:r>
              <a:rPr lang="hu-HU" dirty="0" smtClean="0"/>
              <a:t>amely a Vasa nevet kapta az uralkodó Vasa-dinasztia címere után. A hajót II. Gusztáv Adolf, svéd király parancsára építették. A vitorlás két év alatt készült el  a holland </a:t>
            </a:r>
            <a:r>
              <a:rPr lang="hu-HU" dirty="0" err="1" smtClean="0"/>
              <a:t>hajóépíto</a:t>
            </a:r>
            <a:r>
              <a:rPr lang="hu-HU" dirty="0" smtClean="0"/>
              <a:t> mester, Henrik </a:t>
            </a:r>
            <a:r>
              <a:rPr lang="hu-HU" dirty="0" err="1" smtClean="0"/>
              <a:t>Hybertsson</a:t>
            </a:r>
            <a:r>
              <a:rPr lang="hu-HU" dirty="0" smtClean="0"/>
              <a:t> vezetésével építették. A Vasa nem kevesebb, mint négyszáz ember keze munkáját viseli magán. A háromárbocos hajón tíz vitorla kapott helyet. Magassága az árboctalptól számítva 52 méter, hossza 69 méter volt. Súlya elérte az 1 200 tonnát. Fedélzetén 64 ágyú kapott helyett.</a:t>
            </a:r>
          </a:p>
          <a:p>
            <a:r>
              <a:rPr lang="hu-HU" dirty="0" smtClean="0"/>
              <a:t>1628 augusztus 10-én vitorlákat bontott. Korabeli források szerint a Vasa terveit az építési munkálatok megkezdése után módosították. A király a szokásosnál nagyobb számú ágyút kívánt volna a fedélzeten elhelyezni. Ennek eredményeképpen a hajótest eredeti méretezése nem felelt meg az elvárásoknak. A hajó vízvonal feletti része így jóval magasabb lett, mivel két zárt ágyúfedélzettel építették meg. A hajó alját </a:t>
            </a:r>
            <a:r>
              <a:rPr lang="hu-HU" dirty="0" err="1" smtClean="0"/>
              <a:t>nagyméretu</a:t>
            </a:r>
            <a:r>
              <a:rPr lang="hu-HU" dirty="0" smtClean="0"/>
              <a:t>, nehéz kövekkel töltötték fel, amelyek az </a:t>
            </a:r>
            <a:r>
              <a:rPr lang="hu-HU" dirty="0" err="1" smtClean="0"/>
              <a:t>építok</a:t>
            </a:r>
            <a:r>
              <a:rPr lang="hu-HU" dirty="0" smtClean="0"/>
              <a:t> elgondolása szerint a hajótestet egyensúlyban tartották volna. Azonban sajnos az átalakítások miatt a Vasa túlságosan </a:t>
            </a:r>
            <a:r>
              <a:rPr lang="hu-HU" dirty="0" err="1" smtClean="0"/>
              <a:t>fejnehéz</a:t>
            </a:r>
            <a:r>
              <a:rPr lang="hu-HU" dirty="0" smtClean="0"/>
              <a:t> lett, a 120 tonnás ballaszt nem volt </a:t>
            </a:r>
            <a:r>
              <a:rPr lang="hu-HU" dirty="0" err="1" smtClean="0"/>
              <a:t>elegendo</a:t>
            </a:r>
            <a:r>
              <a:rPr lang="hu-HU" dirty="0" smtClean="0"/>
              <a:t> a hajó egyensúlyban tartására.</a:t>
            </a:r>
          </a:p>
          <a:p>
            <a:r>
              <a:rPr lang="hu-HU" dirty="0" smtClean="0"/>
              <a:t>A Vasa úti célja </a:t>
            </a:r>
            <a:r>
              <a:rPr lang="hu-HU" dirty="0" err="1" smtClean="0"/>
              <a:t>valószínuleg</a:t>
            </a:r>
            <a:r>
              <a:rPr lang="hu-HU" dirty="0" smtClean="0"/>
              <a:t> Lengyelország lett volna, hiszen a lengyelek akkoriban már régóta Svédország legnagyobb ellenségének számítottak.</a:t>
            </a:r>
          </a:p>
          <a:p>
            <a:r>
              <a:rPr lang="hu-HU" dirty="0" smtClean="0"/>
              <a:t>Amint a hajó méltóságteljesen siklott a </a:t>
            </a:r>
            <a:r>
              <a:rPr lang="hu-HU" dirty="0" err="1" smtClean="0"/>
              <a:t>kiköto</a:t>
            </a:r>
            <a:r>
              <a:rPr lang="hu-HU" dirty="0" smtClean="0"/>
              <a:t> bejárata felé, hirtelen feltámadt a szél. A szél belekapott a vitorlákba, majd a Vasa az oldalára billent, de rövidesen visszaállt egyenes helyzetbe. Egy hirtelen jött második széllökés a hajót azonban már az oldalára fordította. Az ágyúnyílásokon keresztül a víz akadálytalanul tört utat a hajó belseje felé. A Vasa rövid </a:t>
            </a:r>
            <a:r>
              <a:rPr lang="hu-HU" dirty="0" err="1" smtClean="0"/>
              <a:t>idon</a:t>
            </a:r>
            <a:r>
              <a:rPr lang="hu-HU" dirty="0" smtClean="0"/>
              <a:t> belül a tenger mélyére süllyedt, örök hullámsírba temetve a személyzet 150 tagjából legalább harminc embert, ám egyes források szerint ötvenet.</a:t>
            </a:r>
          </a:p>
          <a:p>
            <a:r>
              <a:rPr lang="hu-HU" dirty="0" smtClean="0"/>
              <a:t>A Vasa 1961. április 24-én végre ismét felszínre került</a:t>
            </a:r>
            <a:r>
              <a:rPr lang="hu-HU" baseline="0" dirty="0" smtClean="0"/>
              <a:t> 333 év után. </a:t>
            </a:r>
            <a:r>
              <a:rPr lang="hu-HU" dirty="0" smtClean="0"/>
              <a:t>A sós vízi hajóroncsokat rongáló hajóféreg, a </a:t>
            </a:r>
            <a:r>
              <a:rPr lang="hu-HU" dirty="0" err="1" smtClean="0"/>
              <a:t>Teredo</a:t>
            </a:r>
            <a:r>
              <a:rPr lang="hu-HU" dirty="0" smtClean="0"/>
              <a:t> </a:t>
            </a:r>
            <a:r>
              <a:rPr lang="hu-HU" dirty="0" err="1" smtClean="0"/>
              <a:t>navalis</a:t>
            </a:r>
            <a:r>
              <a:rPr lang="hu-HU" dirty="0" smtClean="0"/>
              <a:t>, </a:t>
            </a:r>
            <a:r>
              <a:rPr lang="hu-HU" dirty="0" err="1" smtClean="0"/>
              <a:t>a</a:t>
            </a:r>
            <a:r>
              <a:rPr lang="hu-HU" dirty="0" smtClean="0"/>
              <a:t> Balti-tenger édesvízzel kevert tengervízében nem fordul </a:t>
            </a:r>
            <a:r>
              <a:rPr lang="hu-HU" dirty="0" err="1" smtClean="0"/>
              <a:t>elo</a:t>
            </a:r>
            <a:r>
              <a:rPr lang="hu-HU" dirty="0" smtClean="0"/>
              <a:t>.</a:t>
            </a:r>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11</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endParaRPr lang="hu-HU" dirty="0" smtClean="0"/>
          </a:p>
        </p:txBody>
      </p:sp>
      <p:sp>
        <p:nvSpPr>
          <p:cNvPr id="4" name="Slide Number Placeholder 3"/>
          <p:cNvSpPr>
            <a:spLocks noGrp="1"/>
          </p:cNvSpPr>
          <p:nvPr>
            <p:ph type="sldNum" sz="quarter" idx="10"/>
          </p:nvPr>
        </p:nvSpPr>
        <p:spPr/>
        <p:txBody>
          <a:bodyPr/>
          <a:lstStyle/>
          <a:p>
            <a:fld id="{76E97663-D53D-4421-A2F3-0C076A0529F5}" type="slidenum">
              <a:rPr lang="en-US" smtClean="0"/>
              <a:pPr/>
              <a:t>12</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en-US" sz="1000" dirty="0" smtClean="0">
                <a:ea typeface="Swagger" pitchFamily="2" charset="0"/>
                <a:hlinkClick r:id="rId3"/>
              </a:rPr>
              <a:t>https://hu.wikipedia.org/wiki/Projektmenedzsment</a:t>
            </a:r>
            <a:endParaRPr lang="en-US" sz="1000" dirty="0" smtClean="0">
              <a:ea typeface="Swagger" pitchFamily="2" charset="0"/>
            </a:endParaRPr>
          </a:p>
          <a:p>
            <a:r>
              <a:rPr lang="hu-HU" dirty="0" smtClean="0"/>
              <a:t>Projekteket azóta terveznek, mióta az emberek nagyobb feladatokat közösen végeznek. Legyen akár szó egy hadjárat megtervezéséről és felszereléséről, egy templom vagy erődítmény megépítéséről, egyik sem volt elképzelhető anélkül, hogy az ezért felelős emberek ne tervezték volna meg ezeket a „projekteket”. Azonban hosszú ideig mindez keretek nélkül történt, az adott személy tudásán és tapasztalatán alapult; csak a </a:t>
            </a:r>
            <a:r>
              <a:rPr lang="hu-HU" dirty="0" smtClean="0">
                <a:hlinkClick r:id="rId4" tooltip="20. század"/>
              </a:rPr>
              <a:t>20. században</a:t>
            </a:r>
            <a:r>
              <a:rPr lang="hu-HU" dirty="0" smtClean="0"/>
              <a:t> gyűjtötték össze és rendszerezték ezeket az informális eljárásokat, és alakították ki a tudományos formáját, melyet ma projektmenedzsmentnek nevezünk.</a:t>
            </a:r>
          </a:p>
          <a:p>
            <a:pPr rtl="0"/>
            <a:r>
              <a:rPr lang="hu-HU" dirty="0" smtClean="0"/>
              <a:t>Az 1900-as évek elején </a:t>
            </a:r>
            <a:r>
              <a:rPr lang="hu-HU" dirty="0" smtClean="0">
                <a:hlinkClick r:id="rId5" tooltip="Frederick Taylor (a lap nem létezik)"/>
              </a:rPr>
              <a:t>Frederick Taylor</a:t>
            </a:r>
            <a:r>
              <a:rPr lang="hu-HU" dirty="0" smtClean="0"/>
              <a:t> egy pennsylvaniai acélműben kezdte el tanulmányozni, hogy a munkások által végzett feladatok részekre bontásával és mérésével hogyan lehet növelni a hatékonyságot. Érdeklődésének középpontjában az állt, hogy lehet-e jobb eredményeket elérni a már ismert módokon ("dolgozz többet és keményebben") kívül. Munkái a menedzsmenttudományok alapjainak tekinthetőek.</a:t>
            </a:r>
            <a:r>
              <a:rPr lang="hu-HU" baseline="30000" dirty="0" smtClean="0">
                <a:hlinkClick r:id="rId6"/>
              </a:rPr>
              <a:t>[1]</a:t>
            </a:r>
            <a:endParaRPr lang="hu-HU" dirty="0" smtClean="0"/>
          </a:p>
          <a:p>
            <a:pPr rtl="0"/>
            <a:r>
              <a:rPr lang="hu-HU" dirty="0" smtClean="0"/>
              <a:t>Taylor munkatársa volt </a:t>
            </a:r>
            <a:r>
              <a:rPr lang="hu-HU" dirty="0" smtClean="0">
                <a:hlinkClick r:id="rId7" tooltip="Henry Gantt (a lap nem létezik)"/>
              </a:rPr>
              <a:t>Henry </a:t>
            </a:r>
            <a:r>
              <a:rPr lang="hu-HU" dirty="0" err="1" smtClean="0">
                <a:hlinkClick r:id="rId7" tooltip="Henry Gantt (a lap nem létezik)"/>
              </a:rPr>
              <a:t>Gantt</a:t>
            </a:r>
            <a:r>
              <a:rPr lang="hu-HU" dirty="0" smtClean="0"/>
              <a:t>, aki az </a:t>
            </a:r>
            <a:r>
              <a:rPr lang="hu-HU" dirty="0" smtClean="0">
                <a:hlinkClick r:id="rId8" tooltip="Első világháború"/>
              </a:rPr>
              <a:t>első világháború</a:t>
            </a:r>
            <a:r>
              <a:rPr lang="hu-HU" dirty="0" smtClean="0"/>
              <a:t> alatt az Amerikai Haditengerészetnél tanulmányozta a hadihajók építésének folyamatát és a folyamat menedzsmentjét. A hajóépítést folyamatokra és feladatokra bontotta, a feladatok végrehajtását mérte és dokumentálta, és ehhez saját maga alkotott speciális grafikonokat. Ezekkel átlátta és elemezni tudta a hajóépítés egyes folyamatait és összefüggéseit, és nyomon tudta követni, hogy hogyan halad előre az építés (terv szerint haladnak, késésben vannak stb.). A </a:t>
            </a:r>
            <a:r>
              <a:rPr lang="hu-HU" dirty="0" err="1" smtClean="0">
                <a:hlinkClick r:id="rId9" tooltip="Gantt-diagram (a lap nem létezik)"/>
              </a:rPr>
              <a:t>Gantt-diagram</a:t>
            </a:r>
            <a:r>
              <a:rPr lang="hu-HU" dirty="0" smtClean="0"/>
              <a:t> az elmúlt majd 100 évben végig fontos eszköze maradt a projektmenedzsmentnek, </a:t>
            </a:r>
            <a:r>
              <a:rPr lang="hu-HU" dirty="0" err="1" smtClean="0"/>
              <a:t>Gantt</a:t>
            </a:r>
            <a:r>
              <a:rPr lang="hu-HU" dirty="0" smtClean="0"/>
              <a:t> munkái előfutárai voltak több mai, modern menedzsment eszköznek, többek között az </a:t>
            </a:r>
            <a:r>
              <a:rPr lang="hu-HU" dirty="0" err="1" smtClean="0"/>
              <a:t>erőforrásallokációnak</a:t>
            </a:r>
            <a:r>
              <a:rPr lang="hu-HU" dirty="0" smtClean="0"/>
              <a:t> és a </a:t>
            </a:r>
            <a:r>
              <a:rPr lang="hu-HU" dirty="0" err="1" smtClean="0"/>
              <a:t>WBS-nek</a:t>
            </a:r>
            <a:r>
              <a:rPr lang="hu-HU" dirty="0" smtClean="0"/>
              <a:t> </a:t>
            </a:r>
            <a:r>
              <a:rPr lang="hu-HU" i="1" dirty="0" smtClean="0"/>
              <a:t>(</a:t>
            </a:r>
            <a:r>
              <a:rPr lang="hu-HU" i="1" dirty="0" err="1" smtClean="0"/>
              <a:t>work</a:t>
            </a:r>
            <a:r>
              <a:rPr lang="hu-HU" i="1" dirty="0" smtClean="0"/>
              <a:t> </a:t>
            </a:r>
            <a:r>
              <a:rPr lang="hu-HU" i="1" dirty="0" err="1" smtClean="0"/>
              <a:t>breakdown</a:t>
            </a:r>
            <a:r>
              <a:rPr lang="hu-HU" i="1" dirty="0" smtClean="0"/>
              <a:t> </a:t>
            </a:r>
            <a:r>
              <a:rPr lang="hu-HU" i="1" dirty="0" err="1" smtClean="0"/>
              <a:t>structure</a:t>
            </a:r>
            <a:r>
              <a:rPr lang="hu-HU" i="1" dirty="0" smtClean="0"/>
              <a:t>)</a:t>
            </a:r>
            <a:r>
              <a:rPr lang="hu-HU" dirty="0" smtClean="0"/>
              <a:t>.</a:t>
            </a:r>
          </a:p>
          <a:p>
            <a:pPr rtl="0"/>
            <a:r>
              <a:rPr lang="hu-HU" dirty="0" smtClean="0"/>
              <a:t>A modern projektmenedzsment kialakulásának kezdete az 1950-es évekre tehető, amikor az amerikai rakétaprogram a szovjetekhez képest hátrányban volt. Nemzetbiztonsági kérdéssé vált, hogy az </a:t>
            </a:r>
            <a:r>
              <a:rPr lang="hu-HU" dirty="0" smtClean="0">
                <a:hlinkClick r:id="rId10" tooltip="Amerikai Egyesült Államok"/>
              </a:rPr>
              <a:t>Egyesült Államok</a:t>
            </a:r>
            <a:r>
              <a:rPr lang="hu-HU" dirty="0" smtClean="0"/>
              <a:t> minél hamarabb képes legyen interkontinentális ballisztikus rakétát előállítani. Egészen addig a projekteket ad hoc módon, gyakran a </a:t>
            </a:r>
            <a:r>
              <a:rPr lang="hu-HU" dirty="0" err="1" smtClean="0">
                <a:hlinkClick r:id="rId9" tooltip="Gantt-diagram (a lap nem létezik)"/>
              </a:rPr>
              <a:t>Gantt-diagram</a:t>
            </a:r>
            <a:r>
              <a:rPr lang="hu-HU" dirty="0" smtClean="0"/>
              <a:t> segítségével, de leginkább informális technikák használatával menedzselték az USA-ban is. </a:t>
            </a:r>
          </a:p>
          <a:p>
            <a:pPr rtl="0"/>
            <a:r>
              <a:rPr lang="hu-HU" dirty="0" smtClean="0"/>
              <a:t>A </a:t>
            </a:r>
            <a:r>
              <a:rPr lang="hu-HU" dirty="0" err="1" smtClean="0">
                <a:hlinkClick r:id="rId11" tooltip="Polaris rakéta (a lap nem létezik)"/>
              </a:rPr>
              <a:t>Polaris</a:t>
            </a:r>
            <a:r>
              <a:rPr lang="hu-HU" dirty="0" smtClean="0">
                <a:hlinkClick r:id="rId11" tooltip="Polaris rakéta (a lap nem létezik)"/>
              </a:rPr>
              <a:t> rakéta projekt</a:t>
            </a:r>
            <a:r>
              <a:rPr lang="hu-HU" dirty="0" smtClean="0"/>
              <a:t> során ezernél is több beszállító dolgozott; ehhez a rendkívül komplex és nagyméretű projekthez az addig használt módszerek nem vezettek volna elég gyorsan eredményre. A </a:t>
            </a:r>
            <a:r>
              <a:rPr lang="hu-HU" dirty="0" err="1" smtClean="0"/>
              <a:t>Polaris</a:t>
            </a:r>
            <a:r>
              <a:rPr lang="hu-HU" dirty="0" smtClean="0"/>
              <a:t> projekt során fejlesztette ki </a:t>
            </a:r>
            <a:r>
              <a:rPr lang="hu-HU" dirty="0" smtClean="0">
                <a:hlinkClick r:id="rId12" tooltip="1958"/>
              </a:rPr>
              <a:t>1958</a:t>
            </a:r>
            <a:r>
              <a:rPr lang="hu-HU" dirty="0" smtClean="0"/>
              <a:t>-ban a </a:t>
            </a:r>
            <a:r>
              <a:rPr lang="hu-HU" dirty="0" err="1" smtClean="0">
                <a:hlinkClick r:id="rId13" tooltip="Booz Allan Hamilton Inc. (a lap nem létezik)"/>
              </a:rPr>
              <a:t>Booz</a:t>
            </a:r>
            <a:r>
              <a:rPr lang="hu-HU" dirty="0" smtClean="0">
                <a:hlinkClick r:id="rId13" tooltip="Booz Allan Hamilton Inc. (a lap nem létezik)"/>
              </a:rPr>
              <a:t> Allan Hamilton Inc.</a:t>
            </a:r>
            <a:r>
              <a:rPr lang="hu-HU" dirty="0" smtClean="0"/>
              <a:t> nevű tanácsadó cég alvállalkozóként a projektek tervezésére és ütemezésére használt első tudományos modellt, az ún. </a:t>
            </a:r>
            <a:r>
              <a:rPr lang="hu-HU" dirty="0" smtClean="0">
                <a:hlinkClick r:id="rId14" tooltip="PERT modell (a lap nem létezik)"/>
              </a:rPr>
              <a:t>PERT modellt</a:t>
            </a:r>
            <a:r>
              <a:rPr lang="hu-HU" dirty="0" smtClean="0"/>
              <a:t> (</a:t>
            </a:r>
            <a:r>
              <a:rPr lang="hu-HU" i="1" dirty="0" smtClean="0"/>
              <a:t>Program </a:t>
            </a:r>
            <a:r>
              <a:rPr lang="hu-HU" i="1" dirty="0" err="1" smtClean="0"/>
              <a:t>Evaluation</a:t>
            </a:r>
            <a:r>
              <a:rPr lang="hu-HU" i="1" dirty="0" smtClean="0"/>
              <a:t> and </a:t>
            </a:r>
            <a:r>
              <a:rPr lang="hu-HU" i="1" dirty="0" err="1" smtClean="0"/>
              <a:t>Review</a:t>
            </a:r>
            <a:r>
              <a:rPr lang="hu-HU" i="1" dirty="0" smtClean="0"/>
              <a:t> </a:t>
            </a:r>
            <a:r>
              <a:rPr lang="hu-HU" i="1" dirty="0" err="1" smtClean="0"/>
              <a:t>Technique</a:t>
            </a:r>
            <a:r>
              <a:rPr lang="hu-HU" dirty="0" smtClean="0"/>
              <a:t> – program kiértékelési és felülvizsgálati technika).</a:t>
            </a:r>
            <a:r>
              <a:rPr lang="hu-HU" baseline="30000" dirty="0" smtClean="0">
                <a:hlinkClick r:id="rId15"/>
              </a:rPr>
              <a:t>[2]</a:t>
            </a:r>
            <a:r>
              <a:rPr lang="hu-HU" dirty="0" smtClean="0"/>
              <a:t> Nagyjából ebben az időben fejlesztette ki a </a:t>
            </a:r>
            <a:r>
              <a:rPr lang="hu-HU" dirty="0" err="1" smtClean="0">
                <a:hlinkClick r:id="rId16" tooltip="DuPont (a lap nem létezik)"/>
              </a:rPr>
              <a:t>DuPont</a:t>
            </a:r>
            <a:r>
              <a:rPr lang="hu-HU" dirty="0" smtClean="0">
                <a:hlinkClick r:id="rId16" tooltip="DuPont (a lap nem létezik)"/>
              </a:rPr>
              <a:t> Corporation</a:t>
            </a:r>
            <a:r>
              <a:rPr lang="hu-HU" dirty="0" smtClean="0"/>
              <a:t> és a </a:t>
            </a:r>
            <a:r>
              <a:rPr lang="hu-HU" dirty="0" smtClean="0">
                <a:hlinkClick r:id="rId17" tooltip="Remington Rand (a lap nem létezik)"/>
              </a:rPr>
              <a:t>Remington </a:t>
            </a:r>
            <a:r>
              <a:rPr lang="hu-HU" dirty="0" err="1" smtClean="0">
                <a:hlinkClick r:id="rId17" tooltip="Remington Rand (a lap nem létezik)"/>
              </a:rPr>
              <a:t>Rand</a:t>
            </a:r>
            <a:r>
              <a:rPr lang="hu-HU" dirty="0" smtClean="0">
                <a:hlinkClick r:id="rId17" tooltip="Remington Rand (a lap nem létezik)"/>
              </a:rPr>
              <a:t> Corporation</a:t>
            </a:r>
            <a:r>
              <a:rPr lang="hu-HU" dirty="0" smtClean="0"/>
              <a:t> közösen a projektek tervezésére és ütemezésére használt másik matematikai hátterű </a:t>
            </a:r>
            <a:r>
              <a:rPr lang="hu-HU" dirty="0" smtClean="0">
                <a:hlinkClick r:id="rId18" tooltip="Algoritmus"/>
              </a:rPr>
              <a:t>algoritmust</a:t>
            </a:r>
            <a:r>
              <a:rPr lang="hu-HU" dirty="0" smtClean="0"/>
              <a:t>, a </a:t>
            </a:r>
            <a:r>
              <a:rPr lang="hu-HU" dirty="0" smtClean="0">
                <a:hlinkClick r:id="rId19" tooltip="Kritikus út módszer (a lap nem létezik)"/>
              </a:rPr>
              <a:t>kritikus út módszert</a:t>
            </a:r>
            <a:r>
              <a:rPr lang="hu-HU" dirty="0" smtClean="0"/>
              <a:t> </a:t>
            </a:r>
            <a:r>
              <a:rPr lang="hu-HU" i="1" dirty="0" smtClean="0"/>
              <a:t>(</a:t>
            </a:r>
            <a:r>
              <a:rPr lang="hu-HU" i="1" dirty="0" err="1" smtClean="0"/>
              <a:t>Critical</a:t>
            </a:r>
            <a:r>
              <a:rPr lang="hu-HU" i="1" dirty="0" smtClean="0"/>
              <a:t> </a:t>
            </a:r>
            <a:r>
              <a:rPr lang="hu-HU" i="1" dirty="0" err="1" smtClean="0"/>
              <a:t>Path</a:t>
            </a:r>
            <a:r>
              <a:rPr lang="hu-HU" i="1" dirty="0" smtClean="0"/>
              <a:t> </a:t>
            </a:r>
            <a:r>
              <a:rPr lang="hu-HU" i="1" dirty="0" err="1" smtClean="0"/>
              <a:t>Method</a:t>
            </a:r>
            <a:r>
              <a:rPr lang="hu-HU" i="1" dirty="0" smtClean="0"/>
              <a:t>)</a:t>
            </a:r>
            <a:r>
              <a:rPr lang="hu-HU" dirty="0" smtClean="0"/>
              <a:t>. Ezek a matematikai módszerek nagyon gyorsan elterjedtek a civil vállalatok körében, akik – a katonai programok sikerét követően – használni kezdték a hadsereg által finanszírozott kutatások és fejlesztések eredményeit.</a:t>
            </a:r>
          </a:p>
          <a:p>
            <a:pPr rtl="0"/>
            <a:r>
              <a:rPr lang="hu-HU" dirty="0" smtClean="0">
                <a:hlinkClick r:id="rId20" tooltip="1969"/>
              </a:rPr>
              <a:t>1969</a:t>
            </a:r>
            <a:r>
              <a:rPr lang="hu-HU" dirty="0" smtClean="0"/>
              <a:t>-ben alakult meg a </a:t>
            </a:r>
            <a:r>
              <a:rPr lang="hu-HU" dirty="0" smtClean="0">
                <a:hlinkClick r:id="rId21" tooltip="Project Management Institute (a lap nem létezik)"/>
              </a:rPr>
              <a:t>Project Management Institute</a:t>
            </a:r>
            <a:r>
              <a:rPr lang="hu-HU" dirty="0" smtClean="0"/>
              <a:t> (PMI) abból a célból, hogy a projektmenedzsment iparág érdekeit szolgálja. A PMI alapfeltevése az volt, hogy a projektmenedzsment eszközök és technikák közösek még az olyan egymástól távol álló területek között is, mint a szoftver-fejlesztés vagy az építőipar. 1981-ben a PMI vezető testülete jóváhagyta a később Projektmenedzsment Útmutató (</a:t>
            </a:r>
            <a:r>
              <a:rPr lang="hu-HU" i="1" dirty="0" smtClean="0"/>
              <a:t>The </a:t>
            </a:r>
            <a:r>
              <a:rPr lang="hu-HU" i="1" dirty="0" err="1" smtClean="0"/>
              <a:t>Guide</a:t>
            </a:r>
            <a:r>
              <a:rPr lang="hu-HU" i="1" dirty="0" smtClean="0"/>
              <a:t> </a:t>
            </a:r>
            <a:r>
              <a:rPr lang="hu-HU" i="1" dirty="0" err="1" smtClean="0"/>
              <a:t>to</a:t>
            </a:r>
            <a:r>
              <a:rPr lang="hu-HU" i="1" dirty="0" smtClean="0"/>
              <a:t> </a:t>
            </a:r>
            <a:r>
              <a:rPr lang="hu-HU" i="1" dirty="0" err="1" smtClean="0"/>
              <a:t>the</a:t>
            </a:r>
            <a:r>
              <a:rPr lang="hu-HU" i="1" dirty="0" smtClean="0"/>
              <a:t> Project Management Body of </a:t>
            </a:r>
            <a:r>
              <a:rPr lang="hu-HU" i="1" dirty="0" err="1" smtClean="0"/>
              <a:t>Knowledge</a:t>
            </a:r>
            <a:r>
              <a:rPr lang="hu-HU" dirty="0" smtClean="0"/>
              <a:t> – PMBOK) néven ismertté vált dokumentum kifejlesztését, amely tartalmazza a szakmában széleskörűen elfogadott szabványokat és gyakorlati útmutatókat.</a:t>
            </a:r>
          </a:p>
        </p:txBody>
      </p:sp>
      <p:sp>
        <p:nvSpPr>
          <p:cNvPr id="4" name="Slide Number Placeholder 3"/>
          <p:cNvSpPr>
            <a:spLocks noGrp="1"/>
          </p:cNvSpPr>
          <p:nvPr>
            <p:ph type="sldNum" sz="quarter" idx="10"/>
          </p:nvPr>
        </p:nvSpPr>
        <p:spPr/>
        <p:txBody>
          <a:bodyPr/>
          <a:lstStyle/>
          <a:p>
            <a:fld id="{76E97663-D53D-4421-A2F3-0C076A0529F5}" type="slidenum">
              <a:rPr lang="en-US" smtClean="0"/>
              <a:pPr/>
              <a:t>13</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pPr rtl="0"/>
            <a:r>
              <a:rPr lang="hu-HU" dirty="0" smtClean="0"/>
              <a:t>Az ITIL definíciója 5 fő kötetből illetve az ezekhez kapcsolódó kiegészítő anyagokból áll. A kötetek az alábbi folyamatokat ismertetik:</a:t>
            </a:r>
          </a:p>
          <a:p>
            <a:pPr rtl="0"/>
            <a:r>
              <a:rPr lang="hu-HU" b="1" dirty="0" smtClean="0"/>
              <a:t>Szolgáltatásstratégia</a:t>
            </a:r>
            <a:r>
              <a:rPr lang="hu-HU" dirty="0" smtClean="0"/>
              <a:t> </a:t>
            </a:r>
            <a:r>
              <a:rPr lang="hu-HU" i="1" dirty="0" smtClean="0"/>
              <a:t>(Service </a:t>
            </a:r>
            <a:r>
              <a:rPr lang="hu-HU" i="1" dirty="0" err="1" smtClean="0"/>
              <a:t>Strategy</a:t>
            </a:r>
            <a:r>
              <a:rPr lang="hu-HU" i="1" dirty="0" smtClean="0"/>
              <a:t>)</a:t>
            </a:r>
            <a:r>
              <a:rPr lang="hu-HU" dirty="0" smtClean="0"/>
              <a:t> A folyamat azonosítja azokat a (piaci) lehetőségeket, amelyeket új szolgáltatások bevezetésével ki lehetne aknázni. Az eredmény egy stratégiai dokumentum, amely felvázolja az új szolgáltatás tervezésének, megvalósításának, </a:t>
            </a:r>
            <a:r>
              <a:rPr lang="hu-HU" dirty="0" err="1" smtClean="0"/>
              <a:t>üzembehelyezésének</a:t>
            </a:r>
            <a:r>
              <a:rPr lang="hu-HU" dirty="0" smtClean="0"/>
              <a:t> és folyamatosan javuló minőségben történő nyújtásának folyamatát. A szolgáltatás bevezetése új képességekkel ruházza fel a szolgáltató céget (szervezetet), ezáltal értéknövelő szerepet tölt be. A kötet legfontosabb fejezetei a </a:t>
            </a:r>
            <a:r>
              <a:rPr lang="hu-HU" i="1" dirty="0" smtClean="0"/>
              <a:t>Szolgáltatás-portfólió kezelése</a:t>
            </a:r>
            <a:r>
              <a:rPr lang="hu-HU" dirty="0" smtClean="0"/>
              <a:t> és </a:t>
            </a:r>
            <a:r>
              <a:rPr lang="hu-HU" i="1" dirty="0" smtClean="0"/>
              <a:t>Pénzügyi menedzsment</a:t>
            </a:r>
            <a:r>
              <a:rPr lang="hu-HU" dirty="0" smtClean="0"/>
              <a:t>je.</a:t>
            </a:r>
          </a:p>
          <a:p>
            <a:pPr rtl="0"/>
            <a:r>
              <a:rPr lang="hu-HU" b="1" dirty="0" smtClean="0"/>
              <a:t>Szolgáltatástervezés</a:t>
            </a:r>
            <a:r>
              <a:rPr lang="hu-HU" dirty="0" smtClean="0"/>
              <a:t> </a:t>
            </a:r>
            <a:r>
              <a:rPr lang="hu-HU" i="1" dirty="0" smtClean="0"/>
              <a:t>(Service Design)</a:t>
            </a:r>
            <a:r>
              <a:rPr lang="hu-HU" dirty="0" smtClean="0"/>
              <a:t> A folyamat eredményeként projekt-terv készül az előző lépésben keletkezett stratégia által felvázolt szolgáltatás konkrét megvalósítására. A terv részletezi az új szolgáltatás bevezetésének minden vonatkozását, a bevezetéshez és üzemeltetéshez szükséges támogató folyamatokkal együtt. A kötet legfontosabb fejezetei az </a:t>
            </a:r>
            <a:r>
              <a:rPr lang="hu-HU" i="1" dirty="0" smtClean="0"/>
              <a:t>Üzemeltetés és üzemvitel biztosítása, Kapacitástervezés</a:t>
            </a:r>
            <a:r>
              <a:rPr lang="hu-HU" dirty="0" smtClean="0"/>
              <a:t> valamint az </a:t>
            </a:r>
            <a:r>
              <a:rPr lang="hu-HU" i="1" dirty="0" smtClean="0"/>
              <a:t>Informatikai- és üzembiztonság</a:t>
            </a:r>
            <a:r>
              <a:rPr lang="hu-HU" dirty="0" smtClean="0"/>
              <a:t>.</a:t>
            </a:r>
          </a:p>
          <a:p>
            <a:pPr rtl="0"/>
            <a:r>
              <a:rPr lang="hu-HU" b="1" dirty="0" smtClean="0"/>
              <a:t>Szolgáltatáslétesítés és </a:t>
            </a:r>
            <a:r>
              <a:rPr lang="hu-HU" b="1" dirty="0" err="1" smtClean="0"/>
              <a:t>-változtatás</a:t>
            </a:r>
            <a:r>
              <a:rPr lang="hu-HU" dirty="0" smtClean="0"/>
              <a:t> </a:t>
            </a:r>
            <a:r>
              <a:rPr lang="hu-HU" i="1" dirty="0" smtClean="0"/>
              <a:t>(Service </a:t>
            </a:r>
            <a:r>
              <a:rPr lang="hu-HU" i="1" dirty="0" err="1" smtClean="0"/>
              <a:t>Transition</a:t>
            </a:r>
            <a:r>
              <a:rPr lang="hu-HU" i="1" dirty="0" smtClean="0"/>
              <a:t>)</a:t>
            </a:r>
            <a:r>
              <a:rPr lang="hu-HU" dirty="0" smtClean="0"/>
              <a:t> A megtervezett szolgáltatás létesítéséhez és a környezet módosításához szükséges folyamatok leírása. Fontos fejezetek a </a:t>
            </a:r>
            <a:r>
              <a:rPr lang="hu-HU" i="1" dirty="0" smtClean="0"/>
              <a:t>Változás- és verziókezelés, Konfigurációmenedzsment és Dokumentációkezelés</a:t>
            </a:r>
            <a:r>
              <a:rPr lang="hu-HU" dirty="0" smtClean="0"/>
              <a:t>.</a:t>
            </a:r>
          </a:p>
          <a:p>
            <a:pPr rtl="0"/>
            <a:r>
              <a:rPr lang="hu-HU" b="1" dirty="0" smtClean="0"/>
              <a:t>Szolgáltatásüzemeltetés</a:t>
            </a:r>
            <a:r>
              <a:rPr lang="hu-HU" dirty="0" smtClean="0"/>
              <a:t> </a:t>
            </a:r>
            <a:r>
              <a:rPr lang="hu-HU" i="1" dirty="0" smtClean="0"/>
              <a:t>(Service </a:t>
            </a:r>
            <a:r>
              <a:rPr lang="hu-HU" i="1" dirty="0" err="1" smtClean="0"/>
              <a:t>Operation</a:t>
            </a:r>
            <a:r>
              <a:rPr lang="hu-HU" i="1" dirty="0" smtClean="0"/>
              <a:t>)</a:t>
            </a:r>
            <a:r>
              <a:rPr lang="hu-HU" dirty="0" smtClean="0"/>
              <a:t> Az előzővel szorosan összefüggő kötet tárgyalja a szolgáltatás folyamatos és hibamentes üzemeltetéséhez szükséges folyamatokat és szervezési kérdéseket. A folyamatok garantálják a szolgáltatási megállapodásokban (SLA, </a:t>
            </a:r>
            <a:r>
              <a:rPr lang="hu-HU" i="1" dirty="0" smtClean="0"/>
              <a:t>Service </a:t>
            </a:r>
            <a:r>
              <a:rPr lang="hu-HU" i="1" dirty="0" err="1" smtClean="0"/>
              <a:t>level</a:t>
            </a:r>
            <a:r>
              <a:rPr lang="hu-HU" i="1" dirty="0" smtClean="0"/>
              <a:t> </a:t>
            </a:r>
            <a:r>
              <a:rPr lang="hu-HU" i="1" dirty="0" err="1" smtClean="0"/>
              <a:t>agreement</a:t>
            </a:r>
            <a:r>
              <a:rPr lang="hu-HU" dirty="0" smtClean="0"/>
              <a:t>) vállalt szolgáltatásminőséget. Legfontosabb fejezetek a </a:t>
            </a:r>
            <a:r>
              <a:rPr lang="hu-HU" i="1" dirty="0" smtClean="0"/>
              <a:t>Hiba- és igény- és incidenskezelés</a:t>
            </a:r>
            <a:r>
              <a:rPr lang="hu-HU" dirty="0" smtClean="0"/>
              <a:t>.</a:t>
            </a:r>
          </a:p>
          <a:p>
            <a:pPr rtl="0"/>
            <a:r>
              <a:rPr lang="hu-HU" b="1" dirty="0" smtClean="0"/>
              <a:t>Állandó szolgáltatásfejlesztés</a:t>
            </a:r>
            <a:r>
              <a:rPr lang="hu-HU" dirty="0" smtClean="0"/>
              <a:t> </a:t>
            </a:r>
            <a:r>
              <a:rPr lang="hu-HU" i="1" dirty="0" smtClean="0"/>
              <a:t>(</a:t>
            </a:r>
            <a:r>
              <a:rPr lang="hu-HU" i="1" dirty="0" err="1" smtClean="0"/>
              <a:t>Continual</a:t>
            </a:r>
            <a:r>
              <a:rPr lang="hu-HU" i="1" dirty="0" smtClean="0"/>
              <a:t> Service </a:t>
            </a:r>
            <a:r>
              <a:rPr lang="hu-HU" i="1" dirty="0" err="1" smtClean="0"/>
              <a:t>Improvement</a:t>
            </a:r>
            <a:r>
              <a:rPr lang="hu-HU" i="1" dirty="0" smtClean="0"/>
              <a:t>)</a:t>
            </a:r>
            <a:r>
              <a:rPr lang="hu-HU" dirty="0" smtClean="0"/>
              <a:t> c. kötet tárgyalja a szolgáltatás folyamatosan javuló minőségben nyújtásának feltételeit. Kiemelt fejezetek a </a:t>
            </a:r>
            <a:r>
              <a:rPr lang="hu-HU" i="1" dirty="0" smtClean="0"/>
              <a:t>Szolgáltatási szint mérése, </a:t>
            </a:r>
            <a:r>
              <a:rPr lang="hu-HU" i="1" dirty="0" err="1" smtClean="0"/>
              <a:t>riportolása</a:t>
            </a:r>
            <a:r>
              <a:rPr lang="hu-HU" i="1" dirty="0" smtClean="0"/>
              <a:t> (jelentése) és menedzsmentje</a:t>
            </a:r>
            <a:r>
              <a:rPr lang="hu-HU" dirty="0" smtClean="0"/>
              <a:t> c. fejezetek.</a:t>
            </a:r>
          </a:p>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14</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15</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16</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hu-HU" sz="1000" kern="1200" dirty="0" smtClean="0">
                <a:solidFill>
                  <a:schemeClr val="tx1"/>
                </a:solidFill>
                <a:effectLst/>
                <a:latin typeface="Tele-GroteskFet" pitchFamily="2" charset="0"/>
                <a:ea typeface="+mn-ea"/>
                <a:cs typeface="+mn-cs"/>
              </a:rPr>
              <a:t>A definícióból világosan látható, hogy a projektértelmezés már túllép az önmagában elégtelenné vált, de a projekt jellegéből fakadóan elengedhetetlenül fontos projektháromszögön, és bevezeti az eredményorientáltságot. Ugyanis fontos lehet az adott időben, adott költségen, adott minőségben történő teljesítés, de nem ez válik a projektek lényegévé. Ez köszönhető annak a ténynek, hogy a környezet elvesztette statikus voltát. Így önmagában az, ha egy projektszerű beruházás7 adott költségen, adott minőségen és adott időre teljesül, még nem garantálja a megfelelő eredmény létrejöttét. Ezért váltak szükségessé az eredményorientált definíciók. Természetesen ez nem azt jelenti, hogy a projektháromszög (idő, költség, minőség) paraméterei elhanyagolhatóak lennének, csupán azt, hogy ezek önmagában már nem felelnek meg a mai projektértelmezésnek.</a:t>
            </a:r>
          </a:p>
          <a:p>
            <a:pPr eaLnBrk="1" hangingPunct="1"/>
            <a:endParaRPr lang="hu-HU" altLang="hu-HU" b="1" dirty="0" smtClean="0">
              <a:solidFill>
                <a:srgbClr val="5D100C"/>
              </a:solidFill>
              <a:latin typeface="Arial" charset="0"/>
            </a:endParaRPr>
          </a:p>
          <a:p>
            <a:pPr eaLnBrk="1" hangingPunct="1"/>
            <a:r>
              <a:rPr lang="hu-HU" altLang="hu-HU" b="1" dirty="0" err="1" smtClean="0">
                <a:solidFill>
                  <a:srgbClr val="5D100C"/>
                </a:solidFill>
                <a:latin typeface="Arial" charset="0"/>
              </a:rPr>
              <a:t>Traditional</a:t>
            </a:r>
            <a:r>
              <a:rPr lang="hu-HU" altLang="hu-HU" b="1" dirty="0" smtClean="0">
                <a:solidFill>
                  <a:srgbClr val="5D100C"/>
                </a:solidFill>
                <a:latin typeface="Times New Roman" pitchFamily="18" charset="0"/>
                <a:cs typeface="Times New Roman" pitchFamily="18" charset="0"/>
              </a:rPr>
              <a:t> </a:t>
            </a:r>
            <a:r>
              <a:rPr lang="hu-HU" altLang="hu-HU" b="1" dirty="0" smtClean="0">
                <a:solidFill>
                  <a:srgbClr val="5D100C"/>
                </a:solidFill>
                <a:latin typeface="Arial" charset="0"/>
              </a:rPr>
              <a:t>versus</a:t>
            </a:r>
            <a:r>
              <a:rPr lang="hu-HU" altLang="hu-HU" b="1" dirty="0" smtClean="0">
                <a:solidFill>
                  <a:srgbClr val="5D100C"/>
                </a:solidFill>
                <a:latin typeface="Times New Roman" pitchFamily="18" charset="0"/>
                <a:cs typeface="Times New Roman" pitchFamily="18" charset="0"/>
              </a:rPr>
              <a:t> </a:t>
            </a:r>
            <a:r>
              <a:rPr lang="hu-HU" altLang="hu-HU" b="1" dirty="0" smtClean="0">
                <a:solidFill>
                  <a:srgbClr val="5D100C"/>
                </a:solidFill>
                <a:latin typeface="Arial" charset="0"/>
              </a:rPr>
              <a:t>Modern</a:t>
            </a:r>
            <a:r>
              <a:rPr lang="hu-HU" altLang="hu-HU" b="1" dirty="0" smtClean="0">
                <a:solidFill>
                  <a:srgbClr val="5D100C"/>
                </a:solidFill>
                <a:latin typeface="Times New Roman" pitchFamily="18" charset="0"/>
                <a:cs typeface="Times New Roman" pitchFamily="18" charset="0"/>
              </a:rPr>
              <a:t> </a:t>
            </a:r>
            <a:r>
              <a:rPr lang="hu-HU" altLang="hu-HU" b="1" dirty="0" smtClean="0">
                <a:solidFill>
                  <a:srgbClr val="5D100C"/>
                </a:solidFill>
                <a:latin typeface="Arial" charset="0"/>
              </a:rPr>
              <a:t>PM:</a:t>
            </a:r>
            <a:endParaRPr lang="hu-HU" altLang="hu-HU" dirty="0" smtClean="0">
              <a:latin typeface="Arial" charset="0"/>
            </a:endParaRPr>
          </a:p>
          <a:p>
            <a:pPr eaLnBrk="1" hangingPunct="1">
              <a:lnSpc>
                <a:spcPct val="120000"/>
              </a:lnSpc>
            </a:pPr>
            <a:r>
              <a:rPr lang="hu-HU" altLang="hu-HU" dirty="0" err="1" smtClean="0">
                <a:solidFill>
                  <a:srgbClr val="045F78"/>
                </a:solidFill>
                <a:latin typeface="Arial" charset="0"/>
              </a:rPr>
              <a:t>Traditional</a:t>
            </a:r>
            <a:r>
              <a:rPr lang="hu-HU" altLang="hu-HU" dirty="0" smtClean="0">
                <a:solidFill>
                  <a:srgbClr val="045F78"/>
                </a:solidFill>
                <a:latin typeface="Arial" charset="0"/>
              </a:rPr>
              <a:t>:</a:t>
            </a:r>
            <a:r>
              <a:rPr lang="hu-HU" altLang="hu-HU" dirty="0" smtClean="0">
                <a:solidFill>
                  <a:srgbClr val="045F78"/>
                </a:solidFill>
                <a:latin typeface="Times New Roman" pitchFamily="18" charset="0"/>
                <a:cs typeface="Times New Roman" pitchFamily="18" charset="0"/>
              </a:rPr>
              <a:t> </a:t>
            </a:r>
            <a:r>
              <a:rPr lang="hu-HU" altLang="hu-HU" dirty="0" err="1" smtClean="0">
                <a:solidFill>
                  <a:srgbClr val="045F78"/>
                </a:solidFill>
                <a:latin typeface="Arial" charset="0"/>
              </a:rPr>
              <a:t>focus</a:t>
            </a:r>
            <a:r>
              <a:rPr lang="hu-HU" altLang="hu-HU" dirty="0" smtClean="0">
                <a:solidFill>
                  <a:srgbClr val="045F78"/>
                </a:solidFill>
                <a:latin typeface="Times New Roman" pitchFamily="18" charset="0"/>
                <a:cs typeface="Times New Roman" pitchFamily="18" charset="0"/>
              </a:rPr>
              <a:t> </a:t>
            </a:r>
            <a:r>
              <a:rPr lang="hu-HU" altLang="hu-HU" dirty="0" err="1" smtClean="0">
                <a:solidFill>
                  <a:srgbClr val="045F78"/>
                </a:solidFill>
                <a:latin typeface="Arial" charset="0"/>
              </a:rPr>
              <a:t>only</a:t>
            </a:r>
            <a:r>
              <a:rPr lang="hu-HU" altLang="hu-HU" dirty="0" smtClean="0">
                <a:solidFill>
                  <a:srgbClr val="045F78"/>
                </a:solidFill>
                <a:latin typeface="Times New Roman" pitchFamily="18" charset="0"/>
                <a:cs typeface="Times New Roman" pitchFamily="18" charset="0"/>
              </a:rPr>
              <a:t> </a:t>
            </a:r>
            <a:r>
              <a:rPr lang="hu-HU" altLang="hu-HU" dirty="0" err="1" smtClean="0">
                <a:solidFill>
                  <a:srgbClr val="045F78"/>
                </a:solidFill>
                <a:latin typeface="Arial" charset="0"/>
              </a:rPr>
              <a:t>on</a:t>
            </a:r>
            <a:r>
              <a:rPr lang="hu-HU" altLang="hu-HU" dirty="0" smtClean="0">
                <a:solidFill>
                  <a:srgbClr val="045F78"/>
                </a:solidFill>
                <a:latin typeface="Times New Roman" pitchFamily="18" charset="0"/>
                <a:cs typeface="Times New Roman" pitchFamily="18" charset="0"/>
              </a:rPr>
              <a:t> </a:t>
            </a:r>
            <a:r>
              <a:rPr lang="hu-HU" altLang="hu-HU" dirty="0" err="1" smtClean="0">
                <a:solidFill>
                  <a:srgbClr val="045F78"/>
                </a:solidFill>
                <a:latin typeface="Arial" charset="0"/>
              </a:rPr>
              <a:t>time</a:t>
            </a:r>
            <a:r>
              <a:rPr lang="hu-HU" altLang="hu-HU" dirty="0" smtClean="0">
                <a:solidFill>
                  <a:srgbClr val="045F78"/>
                </a:solidFill>
                <a:latin typeface="Times New Roman" pitchFamily="18" charset="0"/>
                <a:cs typeface="Times New Roman" pitchFamily="18" charset="0"/>
              </a:rPr>
              <a:t> </a:t>
            </a:r>
            <a:r>
              <a:rPr lang="hu-HU" altLang="hu-HU" dirty="0" smtClean="0">
                <a:solidFill>
                  <a:srgbClr val="045F78"/>
                </a:solidFill>
                <a:latin typeface="Arial" charset="0"/>
              </a:rPr>
              <a:t>and</a:t>
            </a:r>
            <a:r>
              <a:rPr lang="hu-HU" altLang="hu-HU" dirty="0" smtClean="0">
                <a:solidFill>
                  <a:srgbClr val="045F78"/>
                </a:solidFill>
                <a:latin typeface="Times New Roman" pitchFamily="18" charset="0"/>
                <a:cs typeface="Times New Roman" pitchFamily="18" charset="0"/>
              </a:rPr>
              <a:t> </a:t>
            </a:r>
            <a:r>
              <a:rPr lang="hu-HU" altLang="hu-HU" dirty="0" err="1" smtClean="0">
                <a:solidFill>
                  <a:srgbClr val="045F78"/>
                </a:solidFill>
                <a:latin typeface="Arial" charset="0"/>
              </a:rPr>
              <a:t>cost</a:t>
            </a:r>
            <a:r>
              <a:rPr lang="hu-HU" altLang="hu-HU" dirty="0" smtClean="0">
                <a:solidFill>
                  <a:srgbClr val="045F78"/>
                </a:solidFill>
                <a:latin typeface="Times New Roman" pitchFamily="18" charset="0"/>
                <a:cs typeface="Times New Roman" pitchFamily="18" charset="0"/>
              </a:rPr>
              <a:t> </a:t>
            </a:r>
            <a:r>
              <a:rPr lang="hu-HU" altLang="hu-HU" dirty="0" smtClean="0">
                <a:solidFill>
                  <a:srgbClr val="045F78"/>
                </a:solidFill>
                <a:latin typeface="Arial" charset="0"/>
              </a:rPr>
              <a:t>(</a:t>
            </a:r>
            <a:r>
              <a:rPr lang="hu-HU" altLang="hu-HU" dirty="0" err="1" smtClean="0">
                <a:solidFill>
                  <a:srgbClr val="045F78"/>
                </a:solidFill>
                <a:latin typeface="Arial" charset="0"/>
              </a:rPr>
              <a:t>success</a:t>
            </a:r>
            <a:r>
              <a:rPr lang="hu-HU" altLang="hu-HU" dirty="0" smtClean="0">
                <a:solidFill>
                  <a:srgbClr val="045F78"/>
                </a:solidFill>
                <a:latin typeface="Times New Roman" pitchFamily="18" charset="0"/>
                <a:cs typeface="Times New Roman" pitchFamily="18" charset="0"/>
              </a:rPr>
              <a:t> </a:t>
            </a:r>
            <a:r>
              <a:rPr lang="hu-HU" altLang="hu-HU" dirty="0" err="1" smtClean="0">
                <a:solidFill>
                  <a:srgbClr val="045F78"/>
                </a:solidFill>
                <a:latin typeface="Arial" charset="0"/>
              </a:rPr>
              <a:t>rate</a:t>
            </a:r>
            <a:r>
              <a:rPr lang="hu-HU" altLang="hu-HU" dirty="0" smtClean="0">
                <a:solidFill>
                  <a:srgbClr val="045F78"/>
                </a:solidFill>
                <a:latin typeface="Times New Roman" pitchFamily="18" charset="0"/>
                <a:cs typeface="Times New Roman" pitchFamily="18" charset="0"/>
              </a:rPr>
              <a:t> </a:t>
            </a:r>
            <a:r>
              <a:rPr lang="hu-HU" altLang="hu-HU" dirty="0" smtClean="0">
                <a:solidFill>
                  <a:srgbClr val="045F78"/>
                </a:solidFill>
                <a:latin typeface="Arial" charset="0"/>
              </a:rPr>
              <a:t>=</a:t>
            </a:r>
            <a:r>
              <a:rPr lang="hu-HU" altLang="hu-HU" dirty="0" smtClean="0">
                <a:solidFill>
                  <a:srgbClr val="045F78"/>
                </a:solidFill>
                <a:latin typeface="Times New Roman" pitchFamily="18" charset="0"/>
                <a:cs typeface="Times New Roman" pitchFamily="18" charset="0"/>
              </a:rPr>
              <a:t> </a:t>
            </a:r>
            <a:r>
              <a:rPr lang="hu-HU" altLang="hu-HU" dirty="0" smtClean="0">
                <a:solidFill>
                  <a:srgbClr val="045F78"/>
                </a:solidFill>
                <a:latin typeface="Arial" charset="0"/>
              </a:rPr>
              <a:t>25%)</a:t>
            </a:r>
            <a:r>
              <a:rPr lang="hu-HU" altLang="hu-HU" dirty="0" smtClean="0">
                <a:solidFill>
                  <a:srgbClr val="045F78"/>
                </a:solidFill>
                <a:latin typeface="Times New Roman" pitchFamily="18" charset="0"/>
                <a:cs typeface="Times New Roman" pitchFamily="18" charset="0"/>
              </a:rPr>
              <a:t> </a:t>
            </a:r>
          </a:p>
          <a:p>
            <a:pPr eaLnBrk="1" hangingPunct="1">
              <a:lnSpc>
                <a:spcPct val="120000"/>
              </a:lnSpc>
            </a:pPr>
            <a:r>
              <a:rPr lang="hu-HU" altLang="hu-HU" dirty="0" smtClean="0">
                <a:solidFill>
                  <a:srgbClr val="045F78"/>
                </a:solidFill>
                <a:latin typeface="Arial" charset="0"/>
              </a:rPr>
              <a:t>Modern:</a:t>
            </a:r>
            <a:r>
              <a:rPr lang="hu-HU" altLang="hu-HU" dirty="0" smtClean="0">
                <a:solidFill>
                  <a:srgbClr val="045F78"/>
                </a:solidFill>
                <a:latin typeface="Times New Roman" pitchFamily="18" charset="0"/>
                <a:cs typeface="Times New Roman" pitchFamily="18" charset="0"/>
              </a:rPr>
              <a:t> </a:t>
            </a:r>
            <a:r>
              <a:rPr lang="hu-HU" altLang="hu-HU" i="1" dirty="0" err="1" smtClean="0">
                <a:solidFill>
                  <a:srgbClr val="045F78"/>
                </a:solidFill>
                <a:latin typeface="Arial" charset="0"/>
              </a:rPr>
              <a:t>holistic</a:t>
            </a:r>
            <a:r>
              <a:rPr lang="hu-HU" altLang="hu-HU" dirty="0" smtClean="0">
                <a:solidFill>
                  <a:srgbClr val="045F78"/>
                </a:solidFill>
                <a:latin typeface="Arial" charset="0"/>
              </a:rPr>
              <a:t>,</a:t>
            </a:r>
            <a:r>
              <a:rPr lang="hu-HU" altLang="hu-HU" dirty="0" smtClean="0">
                <a:solidFill>
                  <a:srgbClr val="045F78"/>
                </a:solidFill>
                <a:latin typeface="Times New Roman" pitchFamily="18" charset="0"/>
                <a:cs typeface="Times New Roman" pitchFamily="18" charset="0"/>
              </a:rPr>
              <a:t> </a:t>
            </a:r>
            <a:r>
              <a:rPr lang="hu-HU" altLang="hu-HU" dirty="0" err="1" smtClean="0">
                <a:solidFill>
                  <a:srgbClr val="045F78"/>
                </a:solidFill>
                <a:latin typeface="Arial" charset="0"/>
              </a:rPr>
              <a:t>focus</a:t>
            </a:r>
            <a:r>
              <a:rPr lang="hu-HU" altLang="hu-HU" dirty="0" smtClean="0">
                <a:solidFill>
                  <a:srgbClr val="045F78"/>
                </a:solidFill>
                <a:latin typeface="Times New Roman" pitchFamily="18" charset="0"/>
                <a:cs typeface="Times New Roman" pitchFamily="18" charset="0"/>
              </a:rPr>
              <a:t> </a:t>
            </a:r>
            <a:r>
              <a:rPr lang="hu-HU" altLang="hu-HU" dirty="0" err="1" smtClean="0">
                <a:solidFill>
                  <a:srgbClr val="045F78"/>
                </a:solidFill>
                <a:latin typeface="Arial" charset="0"/>
              </a:rPr>
              <a:t>on</a:t>
            </a:r>
            <a:r>
              <a:rPr lang="hu-HU" altLang="hu-HU" dirty="0" smtClean="0">
                <a:solidFill>
                  <a:srgbClr val="045F78"/>
                </a:solidFill>
                <a:latin typeface="Times New Roman" pitchFamily="18" charset="0"/>
                <a:cs typeface="Times New Roman" pitchFamily="18" charset="0"/>
              </a:rPr>
              <a:t> </a:t>
            </a:r>
            <a:r>
              <a:rPr lang="hu-HU" altLang="hu-HU" dirty="0" err="1" smtClean="0">
                <a:solidFill>
                  <a:srgbClr val="045F78"/>
                </a:solidFill>
                <a:latin typeface="Arial" charset="0"/>
              </a:rPr>
              <a:t>integration</a:t>
            </a:r>
            <a:r>
              <a:rPr lang="hu-HU" altLang="hu-HU" dirty="0" smtClean="0">
                <a:solidFill>
                  <a:srgbClr val="045F78"/>
                </a:solidFill>
                <a:latin typeface="Arial" charset="0"/>
              </a:rPr>
              <a:t>,</a:t>
            </a:r>
            <a:r>
              <a:rPr lang="hu-HU" altLang="hu-HU" dirty="0" smtClean="0">
                <a:solidFill>
                  <a:srgbClr val="045F78"/>
                </a:solidFill>
                <a:latin typeface="Times New Roman" pitchFamily="18" charset="0"/>
                <a:cs typeface="Times New Roman" pitchFamily="18" charset="0"/>
              </a:rPr>
              <a:t> </a:t>
            </a:r>
            <a:r>
              <a:rPr lang="hu-HU" altLang="hu-HU" dirty="0" err="1" smtClean="0">
                <a:solidFill>
                  <a:srgbClr val="045F78"/>
                </a:solidFill>
                <a:latin typeface="Arial" charset="0"/>
              </a:rPr>
              <a:t>scope</a:t>
            </a:r>
            <a:r>
              <a:rPr lang="hu-HU" altLang="hu-HU" dirty="0" smtClean="0">
                <a:solidFill>
                  <a:srgbClr val="045F78"/>
                </a:solidFill>
                <a:latin typeface="Arial" charset="0"/>
              </a:rPr>
              <a:t>,</a:t>
            </a:r>
            <a:r>
              <a:rPr lang="hu-HU" altLang="hu-HU" dirty="0" smtClean="0">
                <a:solidFill>
                  <a:srgbClr val="045F78"/>
                </a:solidFill>
                <a:latin typeface="Times New Roman" pitchFamily="18" charset="0"/>
                <a:cs typeface="Times New Roman" pitchFamily="18" charset="0"/>
              </a:rPr>
              <a:t> </a:t>
            </a:r>
            <a:r>
              <a:rPr lang="hu-HU" altLang="hu-HU" dirty="0" err="1" smtClean="0">
                <a:solidFill>
                  <a:srgbClr val="045F78"/>
                </a:solidFill>
                <a:latin typeface="Arial" charset="0"/>
              </a:rPr>
              <a:t>time</a:t>
            </a:r>
            <a:r>
              <a:rPr lang="hu-HU" altLang="hu-HU" dirty="0" smtClean="0">
                <a:solidFill>
                  <a:srgbClr val="045F78"/>
                </a:solidFill>
                <a:latin typeface="Arial" charset="0"/>
              </a:rPr>
              <a:t>,</a:t>
            </a:r>
            <a:r>
              <a:rPr lang="hu-HU" altLang="hu-HU" dirty="0" smtClean="0">
                <a:solidFill>
                  <a:srgbClr val="045F78"/>
                </a:solidFill>
                <a:latin typeface="Times New Roman" pitchFamily="18" charset="0"/>
                <a:cs typeface="Times New Roman" pitchFamily="18" charset="0"/>
              </a:rPr>
              <a:t> </a:t>
            </a:r>
            <a:r>
              <a:rPr lang="hu-HU" altLang="hu-HU" dirty="0" err="1" smtClean="0">
                <a:solidFill>
                  <a:srgbClr val="045F78"/>
                </a:solidFill>
                <a:latin typeface="Arial" charset="0"/>
              </a:rPr>
              <a:t>cost</a:t>
            </a:r>
            <a:r>
              <a:rPr lang="hu-HU" altLang="hu-HU" dirty="0" smtClean="0">
                <a:solidFill>
                  <a:srgbClr val="045F78"/>
                </a:solidFill>
                <a:latin typeface="Arial" charset="0"/>
              </a:rPr>
              <a:t>,</a:t>
            </a:r>
            <a:r>
              <a:rPr lang="hu-HU" altLang="hu-HU" dirty="0" smtClean="0">
                <a:solidFill>
                  <a:srgbClr val="045F78"/>
                </a:solidFill>
                <a:latin typeface="Times New Roman" pitchFamily="18" charset="0"/>
                <a:cs typeface="Times New Roman" pitchFamily="18" charset="0"/>
              </a:rPr>
              <a:t> </a:t>
            </a:r>
            <a:r>
              <a:rPr lang="hu-HU" altLang="hu-HU" dirty="0" err="1" smtClean="0">
                <a:solidFill>
                  <a:srgbClr val="045F78"/>
                </a:solidFill>
                <a:latin typeface="Arial" charset="0"/>
              </a:rPr>
              <a:t>quality</a:t>
            </a:r>
            <a:r>
              <a:rPr lang="hu-HU" altLang="hu-HU" dirty="0" smtClean="0">
                <a:solidFill>
                  <a:srgbClr val="045F78"/>
                </a:solidFill>
                <a:latin typeface="Arial" charset="0"/>
              </a:rPr>
              <a:t>,</a:t>
            </a:r>
            <a:r>
              <a:rPr lang="hu-HU" altLang="hu-HU" dirty="0" smtClean="0">
                <a:solidFill>
                  <a:srgbClr val="045F78"/>
                </a:solidFill>
                <a:latin typeface="Times New Roman" pitchFamily="18" charset="0"/>
                <a:cs typeface="Times New Roman" pitchFamily="18" charset="0"/>
              </a:rPr>
              <a:t> </a:t>
            </a:r>
            <a:r>
              <a:rPr lang="hu-HU" altLang="hu-HU" dirty="0" smtClean="0">
                <a:solidFill>
                  <a:srgbClr val="045F78"/>
                </a:solidFill>
                <a:latin typeface="Arial" charset="0"/>
              </a:rPr>
              <a:t>HR,</a:t>
            </a:r>
            <a:r>
              <a:rPr lang="hu-HU" altLang="hu-HU" dirty="0" err="1" smtClean="0">
                <a:solidFill>
                  <a:srgbClr val="045F78"/>
                </a:solidFill>
                <a:latin typeface="Arial" charset="0"/>
              </a:rPr>
              <a:t>communication</a:t>
            </a:r>
            <a:r>
              <a:rPr lang="hu-HU" altLang="hu-HU" dirty="0" smtClean="0">
                <a:solidFill>
                  <a:srgbClr val="045F78"/>
                </a:solidFill>
                <a:latin typeface="Arial" charset="0"/>
              </a:rPr>
              <a:t>,</a:t>
            </a:r>
            <a:r>
              <a:rPr lang="hu-HU" altLang="hu-HU" dirty="0" smtClean="0">
                <a:solidFill>
                  <a:srgbClr val="045F78"/>
                </a:solidFill>
                <a:latin typeface="Times New Roman" pitchFamily="18" charset="0"/>
                <a:cs typeface="Times New Roman" pitchFamily="18" charset="0"/>
              </a:rPr>
              <a:t> </a:t>
            </a:r>
            <a:r>
              <a:rPr lang="hu-HU" altLang="hu-HU" dirty="0" err="1" smtClean="0">
                <a:solidFill>
                  <a:srgbClr val="045F78"/>
                </a:solidFill>
                <a:latin typeface="Arial" charset="0"/>
              </a:rPr>
              <a:t>risk</a:t>
            </a:r>
            <a:r>
              <a:rPr lang="hu-HU" altLang="hu-HU" dirty="0" smtClean="0">
                <a:solidFill>
                  <a:srgbClr val="045F78"/>
                </a:solidFill>
                <a:latin typeface="Arial" charset="0"/>
              </a:rPr>
              <a:t>,</a:t>
            </a:r>
            <a:r>
              <a:rPr lang="hu-HU" altLang="hu-HU" dirty="0" smtClean="0">
                <a:solidFill>
                  <a:srgbClr val="045F78"/>
                </a:solidFill>
                <a:latin typeface="Times New Roman" pitchFamily="18" charset="0"/>
                <a:cs typeface="Times New Roman" pitchFamily="18" charset="0"/>
              </a:rPr>
              <a:t> </a:t>
            </a:r>
            <a:r>
              <a:rPr lang="hu-HU" altLang="hu-HU" dirty="0" err="1" smtClean="0">
                <a:solidFill>
                  <a:srgbClr val="045F78"/>
                </a:solidFill>
                <a:latin typeface="Arial" charset="0"/>
              </a:rPr>
              <a:t>procurement</a:t>
            </a:r>
            <a:r>
              <a:rPr lang="hu-HU" altLang="hu-HU" dirty="0" smtClean="0">
                <a:solidFill>
                  <a:srgbClr val="045F78"/>
                </a:solidFill>
                <a:latin typeface="Times New Roman" pitchFamily="18" charset="0"/>
                <a:cs typeface="Times New Roman" pitchFamily="18" charset="0"/>
              </a:rPr>
              <a:t> </a:t>
            </a:r>
            <a:r>
              <a:rPr lang="hu-HU" altLang="hu-HU" dirty="0" smtClean="0">
                <a:solidFill>
                  <a:srgbClr val="045F78"/>
                </a:solidFill>
                <a:latin typeface="Arial" charset="0"/>
              </a:rPr>
              <a:t>and</a:t>
            </a:r>
            <a:r>
              <a:rPr lang="hu-HU" altLang="hu-HU" dirty="0" smtClean="0">
                <a:solidFill>
                  <a:srgbClr val="045F78"/>
                </a:solidFill>
                <a:latin typeface="Times New Roman" pitchFamily="18" charset="0"/>
                <a:cs typeface="Times New Roman" pitchFamily="18" charset="0"/>
              </a:rPr>
              <a:t> </a:t>
            </a:r>
            <a:r>
              <a:rPr lang="hu-HU" altLang="hu-HU" dirty="0" err="1" smtClean="0">
                <a:solidFill>
                  <a:srgbClr val="045F78"/>
                </a:solidFill>
                <a:latin typeface="Arial" charset="0"/>
              </a:rPr>
              <a:t>stakeholders</a:t>
            </a:r>
            <a:r>
              <a:rPr lang="hu-HU" altLang="hu-HU" dirty="0" smtClean="0">
                <a:solidFill>
                  <a:srgbClr val="045F78"/>
                </a:solidFill>
                <a:latin typeface="Times New Roman" pitchFamily="18" charset="0"/>
                <a:cs typeface="Times New Roman" pitchFamily="18" charset="0"/>
              </a:rPr>
              <a:t> </a:t>
            </a:r>
            <a:r>
              <a:rPr lang="hu-HU" altLang="hu-HU" dirty="0" smtClean="0">
                <a:solidFill>
                  <a:srgbClr val="045F78"/>
                </a:solidFill>
                <a:latin typeface="Arial" charset="0"/>
              </a:rPr>
              <a:t>(</a:t>
            </a:r>
            <a:r>
              <a:rPr lang="hu-HU" altLang="hu-HU" dirty="0" err="1" smtClean="0">
                <a:solidFill>
                  <a:srgbClr val="045F78"/>
                </a:solidFill>
                <a:latin typeface="Arial" charset="0"/>
              </a:rPr>
              <a:t>success</a:t>
            </a:r>
            <a:r>
              <a:rPr lang="hu-HU" altLang="hu-HU" dirty="0" smtClean="0">
                <a:solidFill>
                  <a:srgbClr val="045F78"/>
                </a:solidFill>
                <a:latin typeface="Times New Roman" pitchFamily="18" charset="0"/>
                <a:cs typeface="Times New Roman" pitchFamily="18" charset="0"/>
              </a:rPr>
              <a:t> </a:t>
            </a:r>
            <a:r>
              <a:rPr lang="hu-HU" altLang="hu-HU" dirty="0" err="1" smtClean="0">
                <a:solidFill>
                  <a:srgbClr val="045F78"/>
                </a:solidFill>
                <a:latin typeface="Arial" charset="0"/>
              </a:rPr>
              <a:t>rate</a:t>
            </a:r>
            <a:r>
              <a:rPr lang="hu-HU" altLang="hu-HU" dirty="0" smtClean="0">
                <a:solidFill>
                  <a:srgbClr val="045F78"/>
                </a:solidFill>
                <a:latin typeface="Times New Roman" pitchFamily="18" charset="0"/>
                <a:cs typeface="Times New Roman" pitchFamily="18" charset="0"/>
              </a:rPr>
              <a:t> </a:t>
            </a:r>
            <a:r>
              <a:rPr lang="hu-HU" altLang="hu-HU" dirty="0" smtClean="0">
                <a:solidFill>
                  <a:srgbClr val="045F78"/>
                </a:solidFill>
                <a:latin typeface="Arial" charset="0"/>
              </a:rPr>
              <a:t>=</a:t>
            </a:r>
            <a:r>
              <a:rPr lang="hu-HU" altLang="hu-HU" dirty="0" smtClean="0">
                <a:solidFill>
                  <a:srgbClr val="045F78"/>
                </a:solidFill>
                <a:latin typeface="Times New Roman" pitchFamily="18" charset="0"/>
                <a:cs typeface="Times New Roman" pitchFamily="18" charset="0"/>
              </a:rPr>
              <a:t> </a:t>
            </a:r>
            <a:r>
              <a:rPr lang="hu-HU" altLang="hu-HU" dirty="0" smtClean="0">
                <a:solidFill>
                  <a:srgbClr val="045F78"/>
                </a:solidFill>
                <a:latin typeface="Arial" charset="0"/>
              </a:rPr>
              <a:t>75%)</a:t>
            </a:r>
            <a:endParaRPr lang="hu-HU" altLang="hu-HU" dirty="0" smtClean="0">
              <a:latin typeface="Arial" charset="0"/>
            </a:endParaRPr>
          </a:p>
        </p:txBody>
      </p:sp>
      <p:sp>
        <p:nvSpPr>
          <p:cNvPr id="4" name="Slide Number Placeholder 3"/>
          <p:cNvSpPr>
            <a:spLocks noGrp="1"/>
          </p:cNvSpPr>
          <p:nvPr>
            <p:ph type="sldNum" sz="quarter" idx="10"/>
          </p:nvPr>
        </p:nvSpPr>
        <p:spPr/>
        <p:txBody>
          <a:bodyPr/>
          <a:lstStyle/>
          <a:p>
            <a:fld id="{76E97663-D53D-4421-A2F3-0C076A0529F5}" type="slidenum">
              <a:rPr lang="en-US" smtClean="0"/>
              <a:pPr/>
              <a:t>17</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18</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19</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r>
              <a:rPr lang="en-US" sz="1000" b="0" i="0" kern="1200" dirty="0" smtClean="0">
                <a:solidFill>
                  <a:schemeClr val="tx1"/>
                </a:solidFill>
                <a:effectLst/>
                <a:latin typeface="Tele-GroteskFet" pitchFamily="2" charset="0"/>
                <a:ea typeface="+mn-ea"/>
                <a:cs typeface="+mn-cs"/>
              </a:rPr>
              <a:t>The product life cycle is longer than the project life cycle.</a:t>
            </a:r>
            <a:endParaRPr lang="hu-HU" sz="1000" b="0" i="0" kern="1200" dirty="0" smtClean="0">
              <a:solidFill>
                <a:schemeClr val="tx1"/>
              </a:solidFill>
              <a:effectLst/>
              <a:latin typeface="Tele-GroteskFet" pitchFamily="2" charset="0"/>
              <a:ea typeface="+mn-ea"/>
              <a:cs typeface="+mn-cs"/>
            </a:endParaRPr>
          </a:p>
          <a:p>
            <a:endParaRPr lang="en-US" sz="1000" b="0" i="0" kern="1200" dirty="0" smtClean="0">
              <a:solidFill>
                <a:schemeClr val="tx1"/>
              </a:solidFill>
              <a:effectLst/>
              <a:latin typeface="Tele-GroteskFet" pitchFamily="2" charset="0"/>
              <a:ea typeface="+mn-ea"/>
              <a:cs typeface="+mn-cs"/>
            </a:endParaRPr>
          </a:p>
          <a:p>
            <a:r>
              <a:rPr lang="en-US" sz="1000" b="0" i="0" kern="1200" dirty="0" smtClean="0">
                <a:solidFill>
                  <a:schemeClr val="tx1"/>
                </a:solidFill>
                <a:effectLst/>
                <a:latin typeface="Tele-GroteskFet" pitchFamily="2" charset="0"/>
                <a:ea typeface="+mn-ea"/>
                <a:cs typeface="+mn-cs"/>
              </a:rPr>
              <a:t>The project life cycle has a definite end while the product life cycle may not.</a:t>
            </a:r>
            <a:endParaRPr lang="hu-HU" sz="1000" b="0" i="0" kern="1200" dirty="0" smtClean="0">
              <a:solidFill>
                <a:schemeClr val="tx1"/>
              </a:solidFill>
              <a:effectLst/>
              <a:latin typeface="Tele-GroteskFet" pitchFamily="2" charset="0"/>
              <a:ea typeface="+mn-ea"/>
              <a:cs typeface="+mn-cs"/>
            </a:endParaRPr>
          </a:p>
          <a:p>
            <a:endParaRPr lang="en-US" sz="1000" b="0" i="0" kern="1200" dirty="0" smtClean="0">
              <a:solidFill>
                <a:schemeClr val="tx1"/>
              </a:solidFill>
              <a:effectLst/>
              <a:latin typeface="Tele-GroteskFet" pitchFamily="2" charset="0"/>
              <a:ea typeface="+mn-ea"/>
              <a:cs typeface="+mn-cs"/>
            </a:endParaRPr>
          </a:p>
          <a:p>
            <a:r>
              <a:rPr lang="en-US" sz="1000" b="0" i="0" kern="1200" dirty="0" smtClean="0">
                <a:solidFill>
                  <a:schemeClr val="tx1"/>
                </a:solidFill>
                <a:effectLst/>
                <a:latin typeface="Tele-GroteskFet" pitchFamily="2" charset="0"/>
                <a:ea typeface="+mn-ea"/>
                <a:cs typeface="+mn-cs"/>
              </a:rPr>
              <a:t>A product life cycle can have single or multiple projects.</a:t>
            </a:r>
            <a:endParaRPr lang="hu-HU" sz="1000" b="0" i="0" kern="1200" dirty="0" smtClean="0">
              <a:solidFill>
                <a:schemeClr val="tx1"/>
              </a:solidFill>
              <a:effectLst/>
              <a:latin typeface="Tele-GroteskFet" pitchFamily="2" charset="0"/>
              <a:ea typeface="+mn-ea"/>
              <a:cs typeface="+mn-cs"/>
            </a:endParaRPr>
          </a:p>
          <a:p>
            <a:endParaRPr lang="hu-HU" sz="1000" b="0" i="0" kern="1200" dirty="0" smtClean="0">
              <a:solidFill>
                <a:schemeClr val="tx1"/>
              </a:solidFill>
              <a:effectLst/>
              <a:latin typeface="Tele-GroteskFet" pitchFamily="2" charset="0"/>
              <a:ea typeface="+mn-ea"/>
              <a:cs typeface="+mn-cs"/>
            </a:endParaRPr>
          </a:p>
          <a:p>
            <a:r>
              <a:rPr lang="en-US" sz="1000" b="0" i="0" kern="1200" dirty="0" smtClean="0">
                <a:solidFill>
                  <a:schemeClr val="tx1"/>
                </a:solidFill>
                <a:effectLst/>
                <a:latin typeface="Tele-GroteskFet" pitchFamily="2" charset="0"/>
                <a:ea typeface="+mn-ea"/>
                <a:cs typeface="+mn-cs"/>
              </a:rPr>
              <a:t>The product life cycle phases do not overlap while the project phases may overlap.</a:t>
            </a:r>
            <a:endParaRPr lang="hu-HU" sz="1000" b="0" i="0" kern="1200" dirty="0" smtClean="0">
              <a:solidFill>
                <a:schemeClr val="tx1"/>
              </a:solidFill>
              <a:effectLst/>
              <a:latin typeface="Tele-GroteskFet" pitchFamily="2" charset="0"/>
              <a:ea typeface="+mn-ea"/>
              <a:cs typeface="+mn-cs"/>
            </a:endParaRPr>
          </a:p>
          <a:p>
            <a:endParaRPr lang="en-US" sz="1000" b="0" i="0" kern="1200" dirty="0" smtClean="0">
              <a:solidFill>
                <a:schemeClr val="tx1"/>
              </a:solidFill>
              <a:effectLst/>
              <a:latin typeface="Tele-GroteskFet" pitchFamily="2" charset="0"/>
              <a:ea typeface="+mn-ea"/>
              <a:cs typeface="+mn-cs"/>
            </a:endParaRPr>
          </a:p>
          <a:p>
            <a:r>
              <a:rPr lang="en-US" sz="1000" b="0" i="0" kern="1200" smtClean="0">
                <a:solidFill>
                  <a:schemeClr val="tx1"/>
                </a:solidFill>
                <a:effectLst/>
                <a:latin typeface="Tele-GroteskFet" pitchFamily="2" charset="0"/>
                <a:ea typeface="+mn-ea"/>
                <a:cs typeface="+mn-cs"/>
              </a:rPr>
              <a:t>In </a:t>
            </a:r>
            <a:r>
              <a:rPr lang="en-US" sz="1000" b="0" i="0" kern="1200" dirty="0" smtClean="0">
                <a:solidFill>
                  <a:schemeClr val="tx1"/>
                </a:solidFill>
                <a:effectLst/>
                <a:latin typeface="Tele-GroteskFet" pitchFamily="2" charset="0"/>
                <a:ea typeface="+mn-ea"/>
                <a:cs typeface="+mn-cs"/>
              </a:rPr>
              <a:t>the product life cycle phases are sequential, while in project life cycle phases may or may not be sequential.</a:t>
            </a:r>
          </a:p>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22</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2600" y="685800"/>
            <a:ext cx="5895975" cy="3316288"/>
          </a:xfrm>
        </p:spPr>
      </p:sp>
      <p:sp>
        <p:nvSpPr>
          <p:cNvPr id="3" name="Notizenplatzhalter 2"/>
          <p:cNvSpPr>
            <a:spLocks noGrp="1"/>
          </p:cNvSpPr>
          <p:nvPr>
            <p:ph type="body" idx="1"/>
          </p:nvPr>
        </p:nvSpPr>
        <p:spPr/>
        <p:txBody>
          <a:bodyPr/>
          <a:lstStyle/>
          <a:p>
            <a:endParaRPr lang="en-US" dirty="0"/>
          </a:p>
        </p:txBody>
      </p:sp>
      <p:sp>
        <p:nvSpPr>
          <p:cNvPr id="4" name="Datumsplatzhalter 3"/>
          <p:cNvSpPr>
            <a:spLocks noGrp="1"/>
          </p:cNvSpPr>
          <p:nvPr>
            <p:ph type="dt" idx="10"/>
          </p:nvPr>
        </p:nvSpPr>
        <p:spPr>
          <a:xfrm>
            <a:off x="4806000" y="8640000"/>
            <a:ext cx="1101600" cy="280800"/>
          </a:xfrm>
          <a:prstGeom prst="rect">
            <a:avLst/>
          </a:prstGeom>
        </p:spPr>
        <p:txBody>
          <a:bodyPr/>
          <a:lstStyle/>
          <a:p>
            <a:r>
              <a:rPr lang="en-US" smtClean="0"/>
              <a:t>tt.mm.jjjj</a:t>
            </a:r>
            <a:endParaRPr lang="en-US" dirty="0"/>
          </a:p>
        </p:txBody>
      </p:sp>
      <p:sp>
        <p:nvSpPr>
          <p:cNvPr id="5" name="Fußzeilenplatzhalter 4"/>
          <p:cNvSpPr>
            <a:spLocks noGrp="1"/>
          </p:cNvSpPr>
          <p:nvPr>
            <p:ph type="ftr" sz="quarter" idx="11"/>
          </p:nvPr>
        </p:nvSpPr>
        <p:spPr>
          <a:xfrm>
            <a:off x="478800" y="8640000"/>
            <a:ext cx="4482000" cy="280800"/>
          </a:xfrm>
          <a:prstGeom prst="rect">
            <a:avLst/>
          </a:prstGeom>
        </p:spPr>
        <p:txBody>
          <a:bodyPr/>
          <a:lstStyle/>
          <a:p>
            <a:r>
              <a:rPr lang="en-US" smtClean="0"/>
              <a:t>– Streng vertraulich, Vertraulich, Intern – Autor / Thema der Präsentation</a:t>
            </a:r>
            <a:endParaRPr lang="en-US" dirty="0"/>
          </a:p>
        </p:txBody>
      </p:sp>
      <p:sp>
        <p:nvSpPr>
          <p:cNvPr id="6" name="Foliennummernplatzhalter 5"/>
          <p:cNvSpPr>
            <a:spLocks noGrp="1"/>
          </p:cNvSpPr>
          <p:nvPr>
            <p:ph type="sldNum" sz="quarter" idx="12"/>
          </p:nvPr>
        </p:nvSpPr>
        <p:spPr/>
        <p:txBody>
          <a:bodyPr/>
          <a:lstStyle/>
          <a:p>
            <a:fld id="{76E97663-D53D-4421-A2F3-0C076A0529F5}" type="slidenum">
              <a:rPr lang="en-US" smtClean="0"/>
              <a:pPr/>
              <a:t>2</a:t>
            </a:fld>
            <a:endParaRPr lang="en-US" dirty="0"/>
          </a:p>
        </p:txBody>
      </p:sp>
    </p:spTree>
    <p:extLst>
      <p:ext uri="{BB962C8B-B14F-4D97-AF65-F5344CB8AC3E}">
        <p14:creationId xmlns:p14="http://schemas.microsoft.com/office/powerpoint/2010/main" val="341613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r>
              <a:rPr lang="hu-HU" dirty="0"/>
              <a:t>Vízesés modell – 1970 (ahol a folyamatlépések kötötten, mélyen dokumentálva, egymás után, meghatározott sorrendben zajlanak le</a:t>
            </a:r>
            <a:r>
              <a:rPr lang="hu-HU" dirty="0" smtClean="0"/>
              <a:t>)</a:t>
            </a:r>
          </a:p>
          <a:p>
            <a:endParaRPr lang="hu-HU" dirty="0"/>
          </a:p>
          <a:p>
            <a:r>
              <a:rPr lang="hu-HU" dirty="0" smtClean="0"/>
              <a:t>Iteratív </a:t>
            </a:r>
            <a:r>
              <a:rPr lang="hu-HU" dirty="0"/>
              <a:t>modellek – 1980-as évek (melyekben a folyamatlépések nem lineárisan következnek egymás után, hanem a fázisok a fejlesztés </a:t>
            </a:r>
            <a:r>
              <a:rPr lang="hu-HU" dirty="0" err="1"/>
              <a:t>előrehaladtával</a:t>
            </a:r>
            <a:r>
              <a:rPr lang="hu-HU" dirty="0"/>
              <a:t> ismétlődnek</a:t>
            </a:r>
            <a:r>
              <a:rPr lang="hu-HU" dirty="0" smtClean="0"/>
              <a:t>)</a:t>
            </a:r>
          </a:p>
          <a:p>
            <a:endParaRPr lang="hu-HU" dirty="0"/>
          </a:p>
          <a:p>
            <a:r>
              <a:rPr lang="hu-HU" dirty="0"/>
              <a:t>Agilis modellek – 2000-es évek (Az eddigi modellekkel ellentétben itt a fókusz az interakciókon, a prototípusokon, az együttműködésen és a változáskezelésen van)</a:t>
            </a:r>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23</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r>
              <a:rPr lang="hu-HU" dirty="0" smtClean="0"/>
              <a:t>Iteratív modellek</a:t>
            </a:r>
          </a:p>
          <a:p>
            <a:r>
              <a:rPr lang="hu-HU" sz="1000" b="0" i="0" kern="1200" dirty="0" smtClean="0">
                <a:solidFill>
                  <a:schemeClr val="tx1"/>
                </a:solidFill>
                <a:effectLst/>
                <a:latin typeface="Tele-GroteskFet" pitchFamily="2" charset="0"/>
                <a:ea typeface="+mn-ea"/>
                <a:cs typeface="+mn-cs"/>
              </a:rPr>
              <a:t>Iterációkból áll, melyek folyamatosan ismétlődnek a projekt során. </a:t>
            </a:r>
          </a:p>
          <a:p>
            <a:endParaRPr lang="hu-HU" sz="1000" b="0" i="0" kern="1200" dirty="0" smtClean="0">
              <a:solidFill>
                <a:schemeClr val="tx1"/>
              </a:solidFill>
              <a:effectLst/>
              <a:latin typeface="Tele-GroteskFet" pitchFamily="2" charset="0"/>
              <a:ea typeface="+mn-ea"/>
              <a:cs typeface="+mn-cs"/>
            </a:endParaRPr>
          </a:p>
          <a:p>
            <a:r>
              <a:rPr lang="hu-HU" sz="1000" b="0" i="0" kern="1200" dirty="0" smtClean="0">
                <a:solidFill>
                  <a:schemeClr val="tx1"/>
                </a:solidFill>
                <a:effectLst/>
                <a:latin typeface="Tele-GroteskFet" pitchFamily="2" charset="0"/>
                <a:ea typeface="+mn-ea"/>
                <a:cs typeface="+mn-cs"/>
              </a:rPr>
              <a:t>Egy iteráció négy nagyobb fázisból áll (célok meghat, alternatívák értékelése</a:t>
            </a:r>
            <a:r>
              <a:rPr lang="hu-HU" sz="1000" b="0" i="0" kern="1200" baseline="0" dirty="0" smtClean="0">
                <a:solidFill>
                  <a:schemeClr val="tx1"/>
                </a:solidFill>
                <a:effectLst/>
                <a:latin typeface="Tele-GroteskFet" pitchFamily="2" charset="0"/>
                <a:ea typeface="+mn-ea"/>
                <a:cs typeface="+mn-cs"/>
              </a:rPr>
              <a:t> és kockázatelemzés, fejlesztés, </a:t>
            </a:r>
            <a:r>
              <a:rPr lang="hu-HU" sz="1000" b="0" i="0" kern="1200" baseline="0" dirty="0" err="1" smtClean="0">
                <a:solidFill>
                  <a:schemeClr val="tx1"/>
                </a:solidFill>
                <a:effectLst/>
                <a:latin typeface="Tele-GroteskFet" pitchFamily="2" charset="0"/>
                <a:ea typeface="+mn-ea"/>
                <a:cs typeface="+mn-cs"/>
              </a:rPr>
              <a:t>köv</a:t>
            </a:r>
            <a:r>
              <a:rPr lang="hu-HU" sz="1000" b="0" i="0" kern="1200" baseline="0" dirty="0" smtClean="0">
                <a:solidFill>
                  <a:schemeClr val="tx1"/>
                </a:solidFill>
                <a:effectLst/>
                <a:latin typeface="Tele-GroteskFet" pitchFamily="2" charset="0"/>
                <a:ea typeface="+mn-ea"/>
                <a:cs typeface="+mn-cs"/>
              </a:rPr>
              <a:t> fázis tervezése)</a:t>
            </a:r>
            <a:r>
              <a:rPr lang="hu-HU" sz="1000" b="0" i="0" kern="1200" dirty="0" smtClean="0">
                <a:solidFill>
                  <a:schemeClr val="tx1"/>
                </a:solidFill>
                <a:effectLst/>
                <a:latin typeface="Tele-GroteskFet" pitchFamily="2" charset="0"/>
                <a:ea typeface="+mn-ea"/>
                <a:cs typeface="+mn-cs"/>
              </a:rPr>
              <a:t>. </a:t>
            </a:r>
          </a:p>
          <a:p>
            <a:endParaRPr lang="hu-HU" sz="1000" b="0" i="0" kern="1200" dirty="0" smtClean="0">
              <a:solidFill>
                <a:schemeClr val="tx1"/>
              </a:solidFill>
              <a:effectLst/>
              <a:latin typeface="Tele-GroteskFet" pitchFamily="2" charset="0"/>
              <a:ea typeface="+mn-ea"/>
              <a:cs typeface="+mn-cs"/>
            </a:endParaRPr>
          </a:p>
          <a:p>
            <a:r>
              <a:rPr lang="hu-HU" sz="1000" b="0" i="0" kern="1200" dirty="0" smtClean="0">
                <a:solidFill>
                  <a:schemeClr val="tx1"/>
                </a:solidFill>
                <a:effectLst/>
                <a:latin typeface="Tele-GroteskFet" pitchFamily="2" charset="0"/>
                <a:ea typeface="+mn-ea"/>
                <a:cs typeface="+mn-cs"/>
              </a:rPr>
              <a:t>Ahogy fejlődik a termék, ugyanazokon a fázisokon megy keresztül újra és újra. </a:t>
            </a:r>
          </a:p>
          <a:p>
            <a:endParaRPr lang="hu-HU" sz="1000" b="0" i="0" kern="1200" dirty="0" smtClean="0">
              <a:solidFill>
                <a:schemeClr val="tx1"/>
              </a:solidFill>
              <a:effectLst/>
              <a:latin typeface="Tele-GroteskFet" pitchFamily="2" charset="0"/>
              <a:ea typeface="+mn-ea"/>
              <a:cs typeface="+mn-cs"/>
            </a:endParaRPr>
          </a:p>
          <a:p>
            <a:r>
              <a:rPr lang="hu-HU" sz="1000" b="0" i="0" kern="1200" dirty="0" smtClean="0">
                <a:solidFill>
                  <a:schemeClr val="tx1"/>
                </a:solidFill>
                <a:effectLst/>
                <a:latin typeface="Tele-GroteskFet" pitchFamily="2" charset="0"/>
                <a:ea typeface="+mn-ea"/>
                <a:cs typeface="+mn-cs"/>
              </a:rPr>
              <a:t>Az egyes iterációk végén a követelmények egyre nagyobb részhalmazát kielégítő rendszer áll elő. </a:t>
            </a:r>
          </a:p>
          <a:p>
            <a:endParaRPr lang="hu-HU" sz="1000" b="0" i="0" kern="1200" dirty="0" smtClean="0">
              <a:solidFill>
                <a:schemeClr val="tx1"/>
              </a:solidFill>
              <a:effectLst/>
              <a:latin typeface="Tele-GroteskFet" pitchFamily="2" charset="0"/>
              <a:ea typeface="+mn-ea"/>
              <a:cs typeface="+mn-cs"/>
            </a:endParaRPr>
          </a:p>
          <a:p>
            <a:r>
              <a:rPr lang="hu-HU" sz="1000" b="0" i="0" kern="1200" dirty="0" smtClean="0">
                <a:solidFill>
                  <a:schemeClr val="tx1"/>
                </a:solidFill>
                <a:effectLst/>
                <a:latin typeface="Tele-GroteskFet" pitchFamily="2" charset="0"/>
                <a:ea typeface="+mn-ea"/>
                <a:cs typeface="+mn-cs"/>
              </a:rPr>
              <a:t>Hangsúlyos a megrendelő folyamatos, aktív bevonása a fejlesztési tevékenységes során. </a:t>
            </a:r>
          </a:p>
          <a:p>
            <a:r>
              <a:rPr lang="hu-HU" sz="1000" b="0" i="0" kern="1200" dirty="0" smtClean="0">
                <a:solidFill>
                  <a:schemeClr val="tx1"/>
                </a:solidFill>
                <a:effectLst/>
                <a:latin typeface="Tele-GroteskFet" pitchFamily="2" charset="0"/>
                <a:ea typeface="+mn-ea"/>
                <a:cs typeface="+mn-cs"/>
              </a:rPr>
              <a:t>Hátránya, hogy a nagyszámú köztes iteráció miatt sok, végül felesleges dokumentáció születhet.</a:t>
            </a:r>
            <a:endParaRPr lang="hu-HU" dirty="0" smtClean="0"/>
          </a:p>
          <a:p>
            <a:endParaRPr lang="hu-HU"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24</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r>
              <a:rPr lang="hu-HU" sz="1000" b="0" i="0" kern="1200" dirty="0" smtClean="0">
                <a:solidFill>
                  <a:schemeClr val="tx1"/>
                </a:solidFill>
                <a:effectLst/>
                <a:latin typeface="Tele-GroteskFet" pitchFamily="2" charset="0"/>
                <a:ea typeface="+mn-ea"/>
                <a:cs typeface="+mn-cs"/>
              </a:rPr>
              <a:t>Egy projekt általában egy ötlettel kezdődik. </a:t>
            </a:r>
          </a:p>
          <a:p>
            <a:r>
              <a:rPr lang="hu-HU" sz="1000" b="0" i="0" kern="1200" dirty="0" smtClean="0">
                <a:solidFill>
                  <a:schemeClr val="tx1"/>
                </a:solidFill>
                <a:effectLst/>
                <a:latin typeface="Tele-GroteskFet" pitchFamily="2" charset="0"/>
                <a:ea typeface="+mn-ea"/>
                <a:cs typeface="+mn-cs"/>
              </a:rPr>
              <a:t>Először elkezdik címszerűen összeírni, hogy mit is kell tartalmaznia a terméknek ahhoz, hogy az ötlet megvalósuljon ezt nevezzük </a:t>
            </a:r>
            <a:r>
              <a:rPr lang="hu-HU" sz="1000" b="0" i="1" kern="1200" dirty="0" err="1" smtClean="0">
                <a:solidFill>
                  <a:schemeClr val="tx1"/>
                </a:solidFill>
                <a:effectLst/>
                <a:latin typeface="Tele-GroteskFet" pitchFamily="2" charset="0"/>
                <a:ea typeface="+mn-ea"/>
                <a:cs typeface="+mn-cs"/>
              </a:rPr>
              <a:t>product</a:t>
            </a:r>
            <a:r>
              <a:rPr lang="hu-HU" sz="1000" b="0" i="1" kern="1200" dirty="0" smtClean="0">
                <a:solidFill>
                  <a:schemeClr val="tx1"/>
                </a:solidFill>
                <a:effectLst/>
                <a:latin typeface="Tele-GroteskFet" pitchFamily="2" charset="0"/>
                <a:ea typeface="+mn-ea"/>
                <a:cs typeface="+mn-cs"/>
              </a:rPr>
              <a:t> </a:t>
            </a:r>
            <a:r>
              <a:rPr lang="hu-HU" sz="1000" b="0" i="1" kern="1200" dirty="0" err="1" smtClean="0">
                <a:solidFill>
                  <a:schemeClr val="tx1"/>
                </a:solidFill>
                <a:effectLst/>
                <a:latin typeface="Tele-GroteskFet" pitchFamily="2" charset="0"/>
                <a:ea typeface="+mn-ea"/>
                <a:cs typeface="+mn-cs"/>
              </a:rPr>
              <a:t>backlog</a:t>
            </a:r>
            <a:r>
              <a:rPr lang="hu-HU" sz="1000" b="0" i="0" kern="1200" dirty="0" smtClean="0">
                <a:solidFill>
                  <a:schemeClr val="tx1"/>
                </a:solidFill>
                <a:effectLst/>
                <a:latin typeface="Tele-GroteskFet" pitchFamily="2" charset="0"/>
                <a:ea typeface="+mn-ea"/>
                <a:cs typeface="+mn-cs"/>
              </a:rPr>
              <a:t> listának. </a:t>
            </a:r>
          </a:p>
          <a:p>
            <a:r>
              <a:rPr lang="hu-HU" sz="1000" b="0" i="0" kern="1200" dirty="0" smtClean="0">
                <a:solidFill>
                  <a:schemeClr val="tx1"/>
                </a:solidFill>
                <a:effectLst/>
                <a:latin typeface="Tele-GroteskFet" pitchFamily="2" charset="0"/>
                <a:ea typeface="+mn-ea"/>
                <a:cs typeface="+mn-cs"/>
              </a:rPr>
              <a:t>A </a:t>
            </a:r>
            <a:r>
              <a:rPr lang="hu-HU" sz="1000" b="0" i="0" kern="1200" dirty="0" err="1" smtClean="0">
                <a:solidFill>
                  <a:schemeClr val="tx1"/>
                </a:solidFill>
                <a:effectLst/>
                <a:latin typeface="Tele-GroteskFet" pitchFamily="2" charset="0"/>
                <a:ea typeface="+mn-ea"/>
                <a:cs typeface="+mn-cs"/>
              </a:rPr>
              <a:t>product</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owner</a:t>
            </a:r>
            <a:r>
              <a:rPr lang="hu-HU" sz="1000" b="0" i="0" kern="1200" baseline="0" dirty="0" smtClean="0">
                <a:solidFill>
                  <a:schemeClr val="tx1"/>
                </a:solidFill>
                <a:effectLst/>
                <a:latin typeface="Tele-GroteskFet" pitchFamily="2" charset="0"/>
                <a:ea typeface="+mn-ea"/>
                <a:cs typeface="+mn-cs"/>
              </a:rPr>
              <a:t> vezetésével </a:t>
            </a:r>
            <a:r>
              <a:rPr lang="hu-HU" sz="1000" b="0" i="0" kern="1200" baseline="0" dirty="0" err="1" smtClean="0">
                <a:solidFill>
                  <a:schemeClr val="tx1"/>
                </a:solidFill>
                <a:effectLst/>
                <a:latin typeface="Tele-GroteskFet" pitchFamily="2" charset="0"/>
                <a:ea typeface="+mn-ea"/>
                <a:cs typeface="+mn-cs"/>
              </a:rPr>
              <a:t>priorizálnak</a:t>
            </a:r>
            <a:r>
              <a:rPr lang="hu-HU" sz="1000" b="0" i="0" kern="1200" baseline="0" dirty="0" smtClean="0">
                <a:solidFill>
                  <a:schemeClr val="tx1"/>
                </a:solidFill>
                <a:effectLst/>
                <a:latin typeface="Tele-GroteskFet" pitchFamily="2" charset="0"/>
                <a:ea typeface="+mn-ea"/>
                <a:cs typeface="+mn-cs"/>
              </a:rPr>
              <a:t>, m</a:t>
            </a:r>
            <a:r>
              <a:rPr lang="hu-HU" sz="1000" b="0" i="0" kern="1200" dirty="0" smtClean="0">
                <a:solidFill>
                  <a:schemeClr val="tx1"/>
                </a:solidFill>
                <a:effectLst/>
                <a:latin typeface="Tele-GroteskFet" pitchFamily="2" charset="0"/>
                <a:ea typeface="+mn-ea"/>
                <a:cs typeface="+mn-cs"/>
              </a:rPr>
              <a:t>ajd ha elkezdik kidolgozni a mögöttes tartalmat is.</a:t>
            </a:r>
          </a:p>
          <a:p>
            <a:endParaRPr lang="hu-HU" sz="1000" b="0" i="0" kern="1200" dirty="0" smtClean="0">
              <a:solidFill>
                <a:schemeClr val="tx1"/>
              </a:solidFill>
              <a:effectLst/>
              <a:latin typeface="Tele-GroteskFet" pitchFamily="2" charset="0"/>
              <a:ea typeface="+mn-ea"/>
              <a:cs typeface="+mn-cs"/>
            </a:endParaRPr>
          </a:p>
          <a:p>
            <a:r>
              <a:rPr lang="hu-HU" sz="1000" b="0" i="0" kern="1200" dirty="0" smtClean="0">
                <a:solidFill>
                  <a:schemeClr val="tx1"/>
                </a:solidFill>
                <a:effectLst/>
                <a:latin typeface="Tele-GroteskFet" pitchFamily="2" charset="0"/>
                <a:ea typeface="+mn-ea"/>
                <a:cs typeface="+mn-cs"/>
              </a:rPr>
              <a:t>Ezt követően elkezdődnek az iterációk, amiket </a:t>
            </a:r>
            <a:r>
              <a:rPr lang="hu-HU" sz="1000" b="0" i="1" kern="1200" dirty="0" smtClean="0">
                <a:solidFill>
                  <a:schemeClr val="tx1"/>
                </a:solidFill>
                <a:effectLst/>
                <a:latin typeface="Tele-GroteskFet" pitchFamily="2" charset="0"/>
                <a:ea typeface="+mn-ea"/>
                <a:cs typeface="+mn-cs"/>
              </a:rPr>
              <a:t>sprinteknek </a:t>
            </a:r>
            <a:r>
              <a:rPr lang="hu-HU" sz="1000" b="0" i="0" kern="1200" dirty="0" smtClean="0">
                <a:solidFill>
                  <a:schemeClr val="tx1"/>
                </a:solidFill>
                <a:effectLst/>
                <a:latin typeface="Tele-GroteskFet" pitchFamily="2" charset="0"/>
                <a:ea typeface="+mn-ea"/>
                <a:cs typeface="+mn-cs"/>
              </a:rPr>
              <a:t>nevezünk. </a:t>
            </a:r>
          </a:p>
          <a:p>
            <a:r>
              <a:rPr lang="hu-HU" sz="1000" b="0" i="0" kern="1200" dirty="0" smtClean="0">
                <a:solidFill>
                  <a:schemeClr val="tx1"/>
                </a:solidFill>
                <a:effectLst/>
                <a:latin typeface="Tele-GroteskFet" pitchFamily="2" charset="0"/>
                <a:ea typeface="+mn-ea"/>
                <a:cs typeface="+mn-cs"/>
              </a:rPr>
              <a:t>A </a:t>
            </a:r>
            <a:r>
              <a:rPr lang="hu-HU" sz="1000" b="0" i="1" kern="1200" dirty="0" err="1" smtClean="0">
                <a:solidFill>
                  <a:schemeClr val="tx1"/>
                </a:solidFill>
                <a:effectLst/>
                <a:latin typeface="Tele-GroteskFet" pitchFamily="2" charset="0"/>
                <a:ea typeface="+mn-ea"/>
                <a:cs typeface="+mn-cs"/>
              </a:rPr>
              <a:t>product</a:t>
            </a:r>
            <a:r>
              <a:rPr lang="hu-HU" sz="1000" b="0" i="1" kern="1200" dirty="0" smtClean="0">
                <a:solidFill>
                  <a:schemeClr val="tx1"/>
                </a:solidFill>
                <a:effectLst/>
                <a:latin typeface="Tele-GroteskFet" pitchFamily="2" charset="0"/>
                <a:ea typeface="+mn-ea"/>
                <a:cs typeface="+mn-cs"/>
              </a:rPr>
              <a:t> </a:t>
            </a:r>
            <a:r>
              <a:rPr lang="hu-HU" sz="1000" b="0" i="1" kern="1200" dirty="0" err="1" smtClean="0">
                <a:solidFill>
                  <a:schemeClr val="tx1"/>
                </a:solidFill>
                <a:effectLst/>
                <a:latin typeface="Tele-GroteskFet" pitchFamily="2" charset="0"/>
                <a:ea typeface="+mn-ea"/>
                <a:cs typeface="+mn-cs"/>
              </a:rPr>
              <a:t>owner</a:t>
            </a:r>
            <a:r>
              <a:rPr lang="hu-HU" sz="1000" b="0" i="0" kern="1200" dirty="0" smtClean="0">
                <a:solidFill>
                  <a:schemeClr val="tx1"/>
                </a:solidFill>
                <a:effectLst/>
                <a:latin typeface="Tele-GroteskFet" pitchFamily="2" charset="0"/>
                <a:ea typeface="+mn-ea"/>
                <a:cs typeface="+mn-cs"/>
              </a:rPr>
              <a:t> és a fejlesztőcsapat a sprint elején összeül, és ennek a listának egy, a tetején lévő elemét, (amiről a </a:t>
            </a:r>
            <a:r>
              <a:rPr lang="hu-HU" sz="1000" b="0" i="0" kern="1200" dirty="0" err="1" smtClean="0">
                <a:solidFill>
                  <a:schemeClr val="tx1"/>
                </a:solidFill>
                <a:effectLst/>
                <a:latin typeface="Tele-GroteskFet" pitchFamily="2" charset="0"/>
                <a:ea typeface="+mn-ea"/>
                <a:cs typeface="+mn-cs"/>
              </a:rPr>
              <a:t>product</a:t>
            </a:r>
            <a:r>
              <a:rPr lang="hu-HU" sz="1000" b="0" i="0" kern="1200" dirty="0" smtClean="0">
                <a:solidFill>
                  <a:schemeClr val="tx1"/>
                </a:solidFill>
                <a:effectLst/>
                <a:latin typeface="Tele-GroteskFet" pitchFamily="2" charset="0"/>
                <a:ea typeface="+mn-ea"/>
                <a:cs typeface="+mn-cs"/>
              </a:rPr>
              <a:t> </a:t>
            </a:r>
            <a:r>
              <a:rPr lang="hu-HU" sz="1000" b="0" i="0" kern="1200" dirty="0" err="1" smtClean="0">
                <a:solidFill>
                  <a:schemeClr val="tx1"/>
                </a:solidFill>
                <a:effectLst/>
                <a:latin typeface="Tele-GroteskFet" pitchFamily="2" charset="0"/>
                <a:ea typeface="+mn-ea"/>
                <a:cs typeface="+mn-cs"/>
              </a:rPr>
              <a:t>owner</a:t>
            </a:r>
            <a:r>
              <a:rPr lang="hu-HU" sz="1000" b="0" i="0" kern="1200" dirty="0" smtClean="0">
                <a:solidFill>
                  <a:schemeClr val="tx1"/>
                </a:solidFill>
                <a:effectLst/>
                <a:latin typeface="Tele-GroteskFet" pitchFamily="2" charset="0"/>
                <a:ea typeface="+mn-ea"/>
                <a:cs typeface="+mn-cs"/>
              </a:rPr>
              <a:t> úgy gondolja, hogy belefér egy sprintbe) odaadja a csapatnak véleményezésre. </a:t>
            </a:r>
          </a:p>
          <a:p>
            <a:endParaRPr lang="hu-HU" sz="1000" b="0" i="0" kern="1200" dirty="0" smtClean="0">
              <a:solidFill>
                <a:schemeClr val="tx1"/>
              </a:solidFill>
              <a:effectLst/>
              <a:latin typeface="Tele-GroteskFet" pitchFamily="2" charset="0"/>
              <a:ea typeface="+mn-ea"/>
              <a:cs typeface="+mn-cs"/>
            </a:endParaRPr>
          </a:p>
          <a:p>
            <a:r>
              <a:rPr lang="hu-HU" sz="1000" b="0" i="0" kern="1200" dirty="0" smtClean="0">
                <a:solidFill>
                  <a:schemeClr val="tx1"/>
                </a:solidFill>
                <a:effectLst/>
                <a:latin typeface="Tele-GroteskFet" pitchFamily="2" charset="0"/>
                <a:ea typeface="+mn-ea"/>
                <a:cs typeface="+mn-cs"/>
              </a:rPr>
              <a:t>A lista elemeit (story) feladatokra (</a:t>
            </a:r>
            <a:r>
              <a:rPr lang="hu-HU" sz="1000" b="0" i="0" kern="1200" dirty="0" err="1" smtClean="0">
                <a:solidFill>
                  <a:schemeClr val="tx1"/>
                </a:solidFill>
                <a:effectLst/>
                <a:latin typeface="Tele-GroteskFet" pitchFamily="2" charset="0"/>
                <a:ea typeface="+mn-ea"/>
                <a:cs typeface="+mn-cs"/>
              </a:rPr>
              <a:t>task</a:t>
            </a:r>
            <a:r>
              <a:rPr lang="hu-HU" sz="1000" b="0" i="0" kern="1200" dirty="0" smtClean="0">
                <a:solidFill>
                  <a:schemeClr val="tx1"/>
                </a:solidFill>
                <a:effectLst/>
                <a:latin typeface="Tele-GroteskFet" pitchFamily="2" charset="0"/>
                <a:ea typeface="+mn-ea"/>
                <a:cs typeface="+mn-cs"/>
              </a:rPr>
              <a:t>) bontják, és ezeket a </a:t>
            </a:r>
            <a:r>
              <a:rPr lang="hu-HU" sz="1000" b="0" i="0" kern="1200" dirty="0" err="1" smtClean="0">
                <a:solidFill>
                  <a:schemeClr val="tx1"/>
                </a:solidFill>
                <a:effectLst/>
                <a:latin typeface="Tele-GroteskFet" pitchFamily="2" charset="0"/>
                <a:ea typeface="+mn-ea"/>
                <a:cs typeface="+mn-cs"/>
              </a:rPr>
              <a:t>task-okat</a:t>
            </a:r>
            <a:r>
              <a:rPr lang="hu-HU" sz="1000" b="0" i="0" kern="1200" dirty="0" smtClean="0">
                <a:solidFill>
                  <a:schemeClr val="tx1"/>
                </a:solidFill>
                <a:effectLst/>
                <a:latin typeface="Tele-GroteskFet" pitchFamily="2" charset="0"/>
                <a:ea typeface="+mn-ea"/>
                <a:cs typeface="+mn-cs"/>
              </a:rPr>
              <a:t> kivitelezik a fejlesztők, míg egy story el nem készül, majd folytatják a következő </a:t>
            </a:r>
            <a:r>
              <a:rPr lang="hu-HU" sz="1000" b="0" i="0" kern="1200" dirty="0" err="1" smtClean="0">
                <a:solidFill>
                  <a:schemeClr val="tx1"/>
                </a:solidFill>
                <a:effectLst/>
                <a:latin typeface="Tele-GroteskFet" pitchFamily="2" charset="0"/>
                <a:ea typeface="+mn-ea"/>
                <a:cs typeface="+mn-cs"/>
              </a:rPr>
              <a:t>story-val</a:t>
            </a:r>
            <a:r>
              <a:rPr lang="hu-HU" sz="1000" b="0" i="0" kern="1200" dirty="0" smtClean="0">
                <a:solidFill>
                  <a:schemeClr val="tx1"/>
                </a:solidFill>
                <a:effectLst/>
                <a:latin typeface="Tele-GroteskFet" pitchFamily="2" charset="0"/>
                <a:ea typeface="+mn-ea"/>
                <a:cs typeface="+mn-cs"/>
              </a:rPr>
              <a:t> a sprint </a:t>
            </a:r>
            <a:r>
              <a:rPr lang="hu-HU" sz="1000" b="0" i="0" kern="1200" dirty="0" err="1" smtClean="0">
                <a:solidFill>
                  <a:schemeClr val="tx1"/>
                </a:solidFill>
                <a:effectLst/>
                <a:latin typeface="Tele-GroteskFet" pitchFamily="2" charset="0"/>
                <a:ea typeface="+mn-ea"/>
                <a:cs typeface="+mn-cs"/>
              </a:rPr>
              <a:t>backlog</a:t>
            </a:r>
            <a:r>
              <a:rPr lang="hu-HU" sz="1000" b="0" i="0" kern="1200" dirty="0" smtClean="0">
                <a:solidFill>
                  <a:schemeClr val="tx1"/>
                </a:solidFill>
                <a:effectLst/>
                <a:latin typeface="Tele-GroteskFet" pitchFamily="2" charset="0"/>
                <a:ea typeface="+mn-ea"/>
                <a:cs typeface="+mn-cs"/>
              </a:rPr>
              <a:t> végéig. </a:t>
            </a:r>
          </a:p>
          <a:p>
            <a:r>
              <a:rPr lang="hu-HU" sz="1000" b="0" i="0" kern="1200" dirty="0" smtClean="0">
                <a:solidFill>
                  <a:schemeClr val="tx1"/>
                </a:solidFill>
                <a:effectLst/>
                <a:latin typeface="Tele-GroteskFet" pitchFamily="2" charset="0"/>
                <a:ea typeface="+mn-ea"/>
                <a:cs typeface="+mn-cs"/>
              </a:rPr>
              <a:t>Szintén fontos elem, hogy minden nap van egy úgynevezett </a:t>
            </a:r>
            <a:r>
              <a:rPr lang="hu-HU" sz="1000" b="0" i="0" kern="1200" dirty="0" err="1" smtClean="0">
                <a:solidFill>
                  <a:schemeClr val="tx1"/>
                </a:solidFill>
                <a:effectLst/>
                <a:latin typeface="Tele-GroteskFet" pitchFamily="2" charset="0"/>
                <a:ea typeface="+mn-ea"/>
                <a:cs typeface="+mn-cs"/>
              </a:rPr>
              <a:t>daily</a:t>
            </a:r>
            <a:r>
              <a:rPr lang="hu-HU" sz="1000" b="0" i="0" kern="1200" dirty="0" smtClean="0">
                <a:solidFill>
                  <a:schemeClr val="tx1"/>
                </a:solidFill>
                <a:effectLst/>
                <a:latin typeface="Tele-GroteskFet" pitchFamily="2" charset="0"/>
                <a:ea typeface="+mn-ea"/>
                <a:cs typeface="+mn-cs"/>
              </a:rPr>
              <a:t> </a:t>
            </a:r>
            <a:r>
              <a:rPr lang="hu-HU" sz="1000" b="0" i="0" kern="1200" dirty="0" err="1" smtClean="0">
                <a:solidFill>
                  <a:schemeClr val="tx1"/>
                </a:solidFill>
                <a:effectLst/>
                <a:latin typeface="Tele-GroteskFet" pitchFamily="2" charset="0"/>
                <a:ea typeface="+mn-ea"/>
                <a:cs typeface="+mn-cs"/>
              </a:rPr>
              <a:t>scrum</a:t>
            </a:r>
            <a:r>
              <a:rPr lang="hu-HU" sz="1000" b="0" i="0" kern="1200" dirty="0" smtClean="0">
                <a:solidFill>
                  <a:schemeClr val="tx1"/>
                </a:solidFill>
                <a:effectLst/>
                <a:latin typeface="Tele-GroteskFet" pitchFamily="2" charset="0"/>
                <a:ea typeface="+mn-ea"/>
                <a:cs typeface="+mn-cs"/>
              </a:rPr>
              <a:t>, amikor a team maga (az önszervezésből adódóan) megbeszéli, hogy mit csináltak az előző napon, hova jutottak, és az adott napon mivel folytatják. </a:t>
            </a:r>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25</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r>
              <a:rPr lang="hu-HU" dirty="0" err="1" smtClean="0"/>
              <a:t>Lean</a:t>
            </a:r>
            <a:r>
              <a:rPr lang="hu-HU" dirty="0" smtClean="0"/>
              <a:t> (karcsú) egy vállalatszervezési, vállalatirányítási rendszer, amelynek célja, hogy a vállalat minél gazdaságosabban állítsa elő a termékeit, szolgáltatásait. </a:t>
            </a:r>
          </a:p>
          <a:p>
            <a:r>
              <a:rPr lang="hu-HU" dirty="0" smtClean="0"/>
              <a:t>A LEAN vállalat a tevékenységeit elsősorban az alapján alakítja ki, hogy a vevő számára mi az érték. </a:t>
            </a:r>
          </a:p>
          <a:p>
            <a:r>
              <a:rPr lang="hu-HU" dirty="0" smtClean="0"/>
              <a:t>Ami a vevő számára nem teremt értéket, amiért a vevő nem fizet, azt a LEAN veszteségnek (pazarlásnak) tekinti, és a munkafolyamatok hatékonyságát ezeknek a veszteségeknek a megelőzésével, megszüntetésével vagy minimálisra csökkentésével növeli.</a:t>
            </a:r>
            <a:endParaRPr lang="hu-HU" dirty="0" smtClean="0">
              <a:effectLst/>
            </a:endParaRPr>
          </a:p>
          <a:p>
            <a:endParaRPr lang="hu-HU" dirty="0" smtClean="0">
              <a:effectLst/>
            </a:endParaRPr>
          </a:p>
          <a:p>
            <a:r>
              <a:rPr lang="hu-HU" dirty="0" smtClean="0">
                <a:effectLst/>
              </a:rPr>
              <a:t>Bármely </a:t>
            </a:r>
            <a:r>
              <a:rPr lang="hu-HU" dirty="0" err="1" smtClean="0">
                <a:effectLst/>
              </a:rPr>
              <a:t>lean</a:t>
            </a:r>
            <a:r>
              <a:rPr lang="hu-HU" dirty="0" smtClean="0">
                <a:effectLst/>
              </a:rPr>
              <a:t>, illetve </a:t>
            </a:r>
            <a:r>
              <a:rPr lang="hu-HU" dirty="0" err="1" smtClean="0">
                <a:effectLst/>
              </a:rPr>
              <a:t>six</a:t>
            </a:r>
            <a:r>
              <a:rPr lang="hu-HU" dirty="0" smtClean="0">
                <a:effectLst/>
              </a:rPr>
              <a:t> </a:t>
            </a:r>
            <a:r>
              <a:rPr lang="hu-HU" dirty="0" err="1" smtClean="0">
                <a:effectLst/>
              </a:rPr>
              <a:t>sigma</a:t>
            </a:r>
            <a:r>
              <a:rPr lang="hu-HU" dirty="0" smtClean="0">
                <a:effectLst/>
              </a:rPr>
              <a:t> projektnek 5 kritériumnak kell megfelelnie:</a:t>
            </a:r>
            <a:br>
              <a:rPr lang="hu-HU" dirty="0" smtClean="0">
                <a:effectLst/>
              </a:rPr>
            </a:br>
            <a:endParaRPr lang="hu-HU" dirty="0" smtClean="0">
              <a:effectLst/>
            </a:endParaRPr>
          </a:p>
          <a:p>
            <a:r>
              <a:rPr lang="hu-HU" dirty="0" smtClean="0">
                <a:effectLst/>
              </a:rPr>
              <a:t>Valamely </a:t>
            </a:r>
            <a:r>
              <a:rPr lang="hu-HU" b="1" dirty="0" smtClean="0">
                <a:effectLst/>
              </a:rPr>
              <a:t>kulcsfolyamathoz kapcsolódik -&gt; mire fokuszálunk</a:t>
            </a:r>
            <a:r>
              <a:rPr lang="hu-HU" dirty="0" smtClean="0">
                <a:effectLst/>
              </a:rPr>
              <a:t/>
            </a:r>
            <a:br>
              <a:rPr lang="hu-HU" dirty="0" smtClean="0">
                <a:effectLst/>
              </a:rPr>
            </a:br>
            <a:endParaRPr lang="hu-HU" dirty="0" smtClean="0">
              <a:effectLst/>
            </a:endParaRPr>
          </a:p>
          <a:p>
            <a:r>
              <a:rPr lang="hu-HU" dirty="0" smtClean="0">
                <a:effectLst/>
              </a:rPr>
              <a:t>Világos és egyértelmű </a:t>
            </a:r>
            <a:r>
              <a:rPr lang="hu-HU" b="1" dirty="0" smtClean="0">
                <a:effectLst/>
              </a:rPr>
              <a:t>mérőrendszerrel rendelkezik </a:t>
            </a:r>
            <a:r>
              <a:rPr lang="hu-HU" dirty="0" smtClean="0">
                <a:effectLst/>
              </a:rPr>
              <a:t>az ahhoz tartozó </a:t>
            </a:r>
            <a:r>
              <a:rPr lang="hu-HU" b="1" dirty="0" smtClean="0">
                <a:effectLst/>
              </a:rPr>
              <a:t>cél egyértelműen definiált</a:t>
            </a:r>
            <a:r>
              <a:rPr lang="hu-HU" dirty="0" smtClean="0">
                <a:effectLst/>
              </a:rPr>
              <a:t/>
            </a:r>
            <a:br>
              <a:rPr lang="hu-HU" dirty="0" smtClean="0">
                <a:effectLst/>
              </a:rPr>
            </a:br>
            <a:endParaRPr lang="hu-HU" dirty="0" smtClean="0">
              <a:effectLst/>
            </a:endParaRPr>
          </a:p>
          <a:p>
            <a:r>
              <a:rPr lang="hu-HU" b="1" dirty="0" smtClean="0">
                <a:effectLst/>
              </a:rPr>
              <a:t>Valós problémát szűntet meg</a:t>
            </a:r>
            <a:r>
              <a:rPr lang="hu-HU" dirty="0" smtClean="0">
                <a:effectLst/>
              </a:rPr>
              <a:t>, mely abból ered, hogy a mérőrendszer nem képes teljesíteni elérni a célt –&gt;</a:t>
            </a:r>
            <a:r>
              <a:rPr lang="hu-HU" baseline="0" dirty="0" smtClean="0">
                <a:effectLst/>
              </a:rPr>
              <a:t> mit akarunk javítani?</a:t>
            </a:r>
            <a:r>
              <a:rPr lang="hu-HU" dirty="0" smtClean="0">
                <a:effectLst/>
              </a:rPr>
              <a:t/>
            </a:r>
            <a:br>
              <a:rPr lang="hu-HU" dirty="0" smtClean="0">
                <a:effectLst/>
              </a:rPr>
            </a:br>
            <a:endParaRPr lang="hu-HU" dirty="0" smtClean="0">
              <a:effectLst/>
            </a:endParaRPr>
          </a:p>
          <a:p>
            <a:r>
              <a:rPr lang="hu-HU" b="1" dirty="0" smtClean="0">
                <a:effectLst/>
              </a:rPr>
              <a:t>Tényleges megtakarítást okoz</a:t>
            </a:r>
            <a:r>
              <a:rPr lang="hu-HU" dirty="0" smtClean="0">
                <a:effectLst/>
              </a:rPr>
              <a:t>, mely</a:t>
            </a:r>
            <a:br>
              <a:rPr lang="hu-HU" dirty="0" smtClean="0">
                <a:effectLst/>
              </a:rPr>
            </a:br>
            <a:endParaRPr lang="hu-HU" dirty="0" smtClean="0">
              <a:effectLst/>
            </a:endParaRPr>
          </a:p>
          <a:p>
            <a:r>
              <a:rPr lang="hu-HU" dirty="0" smtClean="0">
                <a:effectLst/>
              </a:rPr>
              <a:t>       - Árbevételt növel, vagy</a:t>
            </a:r>
            <a:br>
              <a:rPr lang="hu-HU" dirty="0" smtClean="0">
                <a:effectLst/>
              </a:rPr>
            </a:br>
            <a:r>
              <a:rPr lang="hu-HU" dirty="0" smtClean="0">
                <a:effectLst/>
              </a:rPr>
              <a:t>       - Költséget csökkent, vagy</a:t>
            </a:r>
            <a:br>
              <a:rPr lang="hu-HU" dirty="0" smtClean="0">
                <a:effectLst/>
              </a:rPr>
            </a:br>
            <a:r>
              <a:rPr lang="hu-HU" dirty="0" smtClean="0">
                <a:effectLst/>
              </a:rPr>
              <a:t>       - Lekötött tőkét (készletet) csökkent</a:t>
            </a:r>
            <a:br>
              <a:rPr lang="hu-HU" dirty="0" smtClean="0">
                <a:effectLst/>
              </a:rPr>
            </a:br>
            <a:endParaRPr lang="hu-HU" dirty="0" smtClean="0">
              <a:effectLst/>
            </a:endParaRPr>
          </a:p>
          <a:p>
            <a:r>
              <a:rPr lang="hu-HU" dirty="0" smtClean="0">
                <a:effectLst/>
              </a:rPr>
              <a:t>úgy, hogy közben a másik két feltétel a fentiek közül nem sérül (!)</a:t>
            </a:r>
            <a:br>
              <a:rPr lang="hu-HU" dirty="0" smtClean="0">
                <a:effectLst/>
              </a:rPr>
            </a:br>
            <a:endParaRPr lang="hu-HU" dirty="0" smtClean="0">
              <a:effectLst/>
            </a:endParaRPr>
          </a:p>
          <a:p>
            <a:r>
              <a:rPr lang="hu-HU" dirty="0" smtClean="0">
                <a:effectLst/>
              </a:rPr>
              <a:t>Külső / belső </a:t>
            </a:r>
            <a:r>
              <a:rPr lang="hu-HU" b="1" dirty="0" smtClean="0">
                <a:effectLst/>
              </a:rPr>
              <a:t>vevői igényt elégít ki</a:t>
            </a:r>
            <a:endParaRPr lang="hu-HU" dirty="0" smtClean="0">
              <a:effectLst/>
            </a:endParaRPr>
          </a:p>
          <a:p>
            <a:r>
              <a:rPr lang="hu-HU" dirty="0" smtClean="0">
                <a:effectLst/>
              </a:rPr>
              <a:t/>
            </a:r>
            <a:br>
              <a:rPr lang="hu-HU" dirty="0" smtClean="0">
                <a:effectLst/>
              </a:rPr>
            </a:br>
            <a:r>
              <a:rPr lang="hu-HU" dirty="0" smtClean="0">
                <a:effectLst/>
              </a:rPr>
              <a:t>Amennyiben a fenti feltételek akár egyikének kielégítése is sérül, úgy komoly kockázatok jelentkeznek a projekt befejezhetőségét illetően (legyen az akár határidő, akár tényleges befejezés).</a:t>
            </a:r>
          </a:p>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26</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r>
              <a:rPr lang="hu-HU" altLang="hu-HU" sz="1000" b="0" dirty="0" err="1" smtClean="0">
                <a:solidFill>
                  <a:schemeClr val="tx2"/>
                </a:solidFill>
              </a:rPr>
              <a:t>Knowledge</a:t>
            </a:r>
            <a:r>
              <a:rPr lang="hu-HU" altLang="hu-HU" sz="1000" b="0" dirty="0" smtClean="0">
                <a:solidFill>
                  <a:schemeClr val="tx2"/>
                </a:solidFill>
              </a:rPr>
              <a:t> -&gt;</a:t>
            </a:r>
            <a:r>
              <a:rPr lang="hu-HU" altLang="hu-HU" sz="1000" b="0" baseline="0" dirty="0" smtClean="0">
                <a:solidFill>
                  <a:schemeClr val="tx2"/>
                </a:solidFill>
              </a:rPr>
              <a:t> PM mit tud a PM managementről, erre nagyon jó támogató rendszerek vannak pár perc </a:t>
            </a:r>
            <a:r>
              <a:rPr lang="hu-HU" altLang="hu-HU" sz="1000" b="0" baseline="0" dirty="0" err="1" smtClean="0">
                <a:solidFill>
                  <a:schemeClr val="tx2"/>
                </a:solidFill>
              </a:rPr>
              <a:t>múlvamegnézzük</a:t>
            </a:r>
            <a:r>
              <a:rPr lang="hu-HU" altLang="hu-HU" sz="1000" b="0" baseline="0" dirty="0" smtClean="0">
                <a:solidFill>
                  <a:schemeClr val="tx2"/>
                </a:solidFill>
              </a:rPr>
              <a:t> </a:t>
            </a:r>
            <a:r>
              <a:rPr lang="hu-HU" altLang="hu-HU" sz="1000" b="0" baseline="0" dirty="0" err="1" smtClean="0">
                <a:solidFill>
                  <a:schemeClr val="tx2"/>
                </a:solidFill>
              </a:rPr>
              <a:t>részletessen</a:t>
            </a:r>
            <a:r>
              <a:rPr lang="hu-HU" altLang="hu-HU" sz="1000" b="0" baseline="0" dirty="0" smtClean="0">
                <a:solidFill>
                  <a:schemeClr val="tx2"/>
                </a:solidFill>
              </a:rPr>
              <a:t> a 10 tudásterületet, ami mentés, szerint dolgozunk</a:t>
            </a:r>
          </a:p>
          <a:p>
            <a:r>
              <a:rPr lang="hu-HU" altLang="hu-HU" sz="1000" b="0" baseline="0" dirty="0" smtClean="0">
                <a:solidFill>
                  <a:schemeClr val="tx2"/>
                </a:solidFill>
              </a:rPr>
              <a:t> </a:t>
            </a:r>
          </a:p>
          <a:p>
            <a:r>
              <a:rPr lang="hu-HU" sz="1000" b="0" baseline="0" dirty="0" smtClean="0">
                <a:solidFill>
                  <a:schemeClr val="tx2"/>
                </a:solidFill>
              </a:rPr>
              <a:t>Performance -&gt; hogy képes a tudása alapján </a:t>
            </a:r>
            <a:r>
              <a:rPr lang="hu-HU" sz="1000" b="0" baseline="0" dirty="0" err="1" smtClean="0">
                <a:solidFill>
                  <a:schemeClr val="tx2"/>
                </a:solidFill>
              </a:rPr>
              <a:t>végrhajtani</a:t>
            </a:r>
            <a:r>
              <a:rPr lang="hu-HU" sz="1000" b="0" baseline="0" dirty="0" smtClean="0">
                <a:solidFill>
                  <a:schemeClr val="tx2"/>
                </a:solidFill>
              </a:rPr>
              <a:t>, </a:t>
            </a:r>
            <a:r>
              <a:rPr lang="hu-HU" sz="1000" b="0" baseline="0" dirty="0" err="1" smtClean="0">
                <a:solidFill>
                  <a:schemeClr val="tx2"/>
                </a:solidFill>
              </a:rPr>
              <a:t>lemendzseni</a:t>
            </a:r>
            <a:r>
              <a:rPr lang="hu-HU" sz="1000" b="0" baseline="0" dirty="0" smtClean="0">
                <a:solidFill>
                  <a:schemeClr val="tx2"/>
                </a:solidFill>
              </a:rPr>
              <a:t> a </a:t>
            </a:r>
            <a:r>
              <a:rPr lang="hu-HU" sz="1000" b="0" baseline="0" dirty="0" err="1" smtClean="0">
                <a:solidFill>
                  <a:schemeClr val="tx2"/>
                </a:solidFill>
              </a:rPr>
              <a:t>projetet</a:t>
            </a:r>
            <a:endParaRPr lang="hu-HU" sz="1000" b="0" baseline="0" dirty="0" smtClean="0">
              <a:solidFill>
                <a:schemeClr val="tx2"/>
              </a:solidFill>
            </a:endParaRPr>
          </a:p>
          <a:p>
            <a:endParaRPr lang="hu-HU" sz="1000" b="0" baseline="0" dirty="0" smtClean="0">
              <a:solidFill>
                <a:schemeClr val="tx2"/>
              </a:solidFill>
            </a:endParaRPr>
          </a:p>
          <a:p>
            <a:r>
              <a:rPr lang="hu-HU" sz="1000" b="0" baseline="0" dirty="0" err="1" smtClean="0">
                <a:solidFill>
                  <a:schemeClr val="tx2"/>
                </a:solidFill>
              </a:rPr>
              <a:t>Personal</a:t>
            </a:r>
            <a:r>
              <a:rPr lang="hu-HU" sz="1000" b="0" baseline="0" dirty="0" smtClean="0">
                <a:solidFill>
                  <a:schemeClr val="tx2"/>
                </a:solidFill>
              </a:rPr>
              <a:t> -&gt; PM személyes </a:t>
            </a:r>
            <a:r>
              <a:rPr lang="hu-HU" sz="1000" b="0" baseline="0" dirty="0" err="1" smtClean="0">
                <a:solidFill>
                  <a:schemeClr val="tx2"/>
                </a:solidFill>
              </a:rPr>
              <a:t>attitüdjét</a:t>
            </a:r>
            <a:r>
              <a:rPr lang="hu-HU" sz="1000" b="0" baseline="0" dirty="0" smtClean="0">
                <a:solidFill>
                  <a:schemeClr val="tx2"/>
                </a:solidFill>
              </a:rPr>
              <a:t> jelenti, </a:t>
            </a:r>
            <a:r>
              <a:rPr lang="hu-HU" sz="1000" b="0" baseline="0" dirty="0" err="1" smtClean="0">
                <a:solidFill>
                  <a:schemeClr val="tx2"/>
                </a:solidFill>
              </a:rPr>
              <a:t>sokftskilleket</a:t>
            </a:r>
            <a:r>
              <a:rPr lang="hu-HU" sz="1000" b="0" baseline="0" dirty="0" smtClean="0">
                <a:solidFill>
                  <a:schemeClr val="tx2"/>
                </a:solidFill>
              </a:rPr>
              <a:t> (kommunikáció, </a:t>
            </a:r>
            <a:r>
              <a:rPr lang="hu-HU" sz="1000" b="0" baseline="0" dirty="0" err="1" smtClean="0">
                <a:solidFill>
                  <a:schemeClr val="tx2"/>
                </a:solidFill>
              </a:rPr>
              <a:t>stresszkezelés</a:t>
            </a:r>
            <a:r>
              <a:rPr lang="hu-HU" sz="1000" b="0" baseline="0" dirty="0" smtClean="0">
                <a:solidFill>
                  <a:schemeClr val="tx2"/>
                </a:solidFill>
              </a:rPr>
              <a:t>, érdekérvényesítő képesség, prezentációs technika, </a:t>
            </a:r>
            <a:r>
              <a:rPr lang="hu-HU" sz="1000" b="0" baseline="0" dirty="0" err="1" smtClean="0">
                <a:solidFill>
                  <a:schemeClr val="tx2"/>
                </a:solidFill>
              </a:rPr>
              <a:t>stb</a:t>
            </a:r>
            <a:r>
              <a:rPr lang="hu-HU" sz="1000" b="0" baseline="0" dirty="0" smtClean="0">
                <a:solidFill>
                  <a:schemeClr val="tx2"/>
                </a:solidFill>
              </a:rPr>
              <a:t>…) ezek fejleszthetők</a:t>
            </a:r>
            <a:endParaRPr lang="en-US" b="0"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27</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28</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r>
              <a:rPr lang="hu-HU" dirty="0" smtClean="0"/>
              <a:t>A projektek egyfajta szervezeti válaszoknak tekinthetők a modern piacgazdaság körülményeinek turbulens változásaira. </a:t>
            </a:r>
          </a:p>
          <a:p>
            <a:r>
              <a:rPr lang="hu-HU" dirty="0" smtClean="0"/>
              <a:t>A projekteket tekinthetjük olyan időben behatárolt szervezeti feladatoknak, melyek méretük, bonyolultságuk, újdonságtartalmuk vagy jelentőségük miatt a szervezet rutinszerű alaptevékenység-ellátási megoldásaival valószínűleg nem oldhatók meg hatékonyan. </a:t>
            </a:r>
          </a:p>
          <a:p>
            <a:r>
              <a:rPr lang="hu-HU" dirty="0" smtClean="0"/>
              <a:t>Ezekre a projektkihívásokra sokféle szervezeti válaszlehetőség létezik, melyek mindegyike rendelkezik előnyös, de hátrányos tulajdonságokkal.</a:t>
            </a:r>
          </a:p>
          <a:p>
            <a:endParaRPr lang="hu-HU" dirty="0" smtClean="0"/>
          </a:p>
          <a:p>
            <a:r>
              <a:rPr lang="hu-HU" dirty="0" smtClean="0"/>
              <a:t>Érdemes megemlíteni, hogy </a:t>
            </a:r>
            <a:r>
              <a:rPr lang="hu-HU" dirty="0"/>
              <a:t>a projektmenedzsment-szakirodalom mennyire nem képvisel egységes álláspontot a projektszervezeti formák megkülönböztetésével, elnevezésével és csoportosításával kapcsolatban. Ezek közül nézzük most a leggyakoribb formációk elnevezéseit s a következő alfejezetekben rövid </a:t>
            </a:r>
            <a:r>
              <a:rPr lang="hu-HU" dirty="0" smtClean="0"/>
              <a:t>jellemzésüket</a:t>
            </a:r>
          </a:p>
        </p:txBody>
      </p:sp>
      <p:sp>
        <p:nvSpPr>
          <p:cNvPr id="4" name="Slide Number Placeholder 3"/>
          <p:cNvSpPr>
            <a:spLocks noGrp="1"/>
          </p:cNvSpPr>
          <p:nvPr>
            <p:ph type="sldNum" sz="quarter" idx="10"/>
          </p:nvPr>
        </p:nvSpPr>
        <p:spPr/>
        <p:txBody>
          <a:bodyPr/>
          <a:lstStyle/>
          <a:p>
            <a:fld id="{76E97663-D53D-4421-A2F3-0C076A0529F5}" type="slidenum">
              <a:rPr lang="en-US" smtClean="0"/>
              <a:pPr/>
              <a:t>29</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noAutofit/>
          </a:bodyPr>
          <a:lstStyle/>
          <a:p>
            <a:r>
              <a:rPr lang="hu-HU" sz="1000" u="none" dirty="0" smtClean="0"/>
              <a:t>E </a:t>
            </a:r>
            <a:r>
              <a:rPr lang="hu-HU" sz="1000" u="none" dirty="0"/>
              <a:t>forma popularitásának </a:t>
            </a:r>
            <a:r>
              <a:rPr lang="hu-HU" sz="1000" u="none" dirty="0" smtClean="0"/>
              <a:t>alapját az </a:t>
            </a:r>
            <a:r>
              <a:rPr lang="hu-HU" sz="1000" u="none" dirty="0"/>
              <a:t>adja, hogy az egyik leggyakrabban </a:t>
            </a:r>
            <a:r>
              <a:rPr lang="hu-HU" sz="1000" u="none" dirty="0" smtClean="0"/>
              <a:t>alkalmazott szervezeti </a:t>
            </a:r>
            <a:r>
              <a:rPr lang="hu-HU" sz="1000" u="none" dirty="0"/>
              <a:t>felépítésben, a lineáris-funkcionális </a:t>
            </a:r>
            <a:r>
              <a:rPr lang="hu-HU" sz="1000" u="none" dirty="0" smtClean="0"/>
              <a:t>szervezetben alkalmazható</a:t>
            </a:r>
            <a:r>
              <a:rPr lang="hu-HU" sz="1000" u="none" dirty="0"/>
              <a:t>. </a:t>
            </a:r>
            <a:endParaRPr lang="hu-HU" sz="1000" u="none" dirty="0" smtClean="0"/>
          </a:p>
          <a:p>
            <a:endParaRPr lang="hu-HU" sz="1000" u="none" dirty="0" smtClean="0"/>
          </a:p>
          <a:p>
            <a:pPr lvl="0" hangingPunct="0"/>
            <a:r>
              <a:rPr lang="hu-HU" sz="1000" b="1" u="none" dirty="0"/>
              <a:t>Munkamegosztás</a:t>
            </a:r>
            <a:r>
              <a:rPr lang="hu-HU" sz="1000" u="none" dirty="0"/>
              <a:t>: elsődleges funkciók szerint, munkaköri leírás </a:t>
            </a:r>
            <a:r>
              <a:rPr lang="hu-HU" sz="1000" u="none" dirty="0" smtClean="0"/>
              <a:t>alapján</a:t>
            </a:r>
          </a:p>
          <a:p>
            <a:pPr lvl="0" hangingPunct="0"/>
            <a:endParaRPr lang="hu-HU" sz="1000" u="none" dirty="0"/>
          </a:p>
          <a:p>
            <a:pPr lvl="0" hangingPunct="0"/>
            <a:r>
              <a:rPr lang="hu-HU" sz="1000" b="1" u="none" dirty="0"/>
              <a:t>előfeltétele: </a:t>
            </a:r>
            <a:r>
              <a:rPr lang="hu-HU" sz="1000" u="none" dirty="0"/>
              <a:t>stabil piac, nem túl széles termékskála, technológiai környezet. </a:t>
            </a:r>
            <a:endParaRPr lang="hu-HU" sz="1000" u="none" dirty="0" smtClean="0"/>
          </a:p>
          <a:p>
            <a:pPr lvl="0" hangingPunct="0"/>
            <a:endParaRPr lang="hu-HU" sz="1000" u="none" dirty="0"/>
          </a:p>
          <a:p>
            <a:pPr lvl="0" hangingPunct="0"/>
            <a:r>
              <a:rPr lang="hu-HU" sz="1000" b="1" u="none" dirty="0"/>
              <a:t>előnye</a:t>
            </a:r>
            <a:r>
              <a:rPr lang="hu-HU" sz="1000" b="1" u="none" dirty="0" smtClean="0"/>
              <a:t>:</a:t>
            </a:r>
            <a:r>
              <a:rPr lang="hu-HU" sz="1000" u="none" dirty="0" smtClean="0"/>
              <a:t> </a:t>
            </a:r>
            <a:r>
              <a:rPr lang="hu-HU" sz="1000" u="none" dirty="0"/>
              <a:t>munkafolyamat szabályozottsága jelentős </a:t>
            </a:r>
            <a:r>
              <a:rPr lang="hu-HU" sz="1000" u="none" dirty="0" smtClean="0"/>
              <a:t>-&gt; </a:t>
            </a:r>
            <a:r>
              <a:rPr lang="hu-HU" sz="1000" u="none" dirty="0"/>
              <a:t>koordinációs </a:t>
            </a:r>
            <a:r>
              <a:rPr lang="hu-HU" sz="1000" u="none" dirty="0" err="1"/>
              <a:t>ktg</a:t>
            </a:r>
            <a:r>
              <a:rPr lang="hu-HU" sz="1000" u="none" dirty="0"/>
              <a:t>. csökkenése, stratégiakialakítása egyszerű </a:t>
            </a:r>
            <a:r>
              <a:rPr lang="hu-HU" sz="1000" u="none" dirty="0" smtClean="0"/>
              <a:t>és olcsó </a:t>
            </a:r>
            <a:r>
              <a:rPr lang="hu-HU" sz="1000" u="none" dirty="0"/>
              <a:t>a stabil környezet miatt </a:t>
            </a:r>
            <a:endParaRPr lang="hu-HU" sz="1000" u="none" dirty="0" smtClean="0"/>
          </a:p>
          <a:p>
            <a:pPr lvl="0" hangingPunct="0"/>
            <a:endParaRPr lang="hu-HU" sz="1000" u="none" dirty="0"/>
          </a:p>
          <a:p>
            <a:pPr lvl="0" hangingPunct="0"/>
            <a:r>
              <a:rPr lang="hu-HU" sz="1000" b="1" u="none" dirty="0"/>
              <a:t>hátránya: </a:t>
            </a:r>
            <a:r>
              <a:rPr lang="hu-HU" sz="1000" b="1" u="none" dirty="0" smtClean="0"/>
              <a:t>adott esetben </a:t>
            </a:r>
            <a:r>
              <a:rPr lang="hu-HU" sz="1000" u="none" dirty="0" smtClean="0"/>
              <a:t>nehezen </a:t>
            </a:r>
            <a:r>
              <a:rPr lang="hu-HU" sz="1000" u="none" dirty="0"/>
              <a:t>áttekinthető kapcsolatok, felesleges tartalék, megváltozott környezethez nem tud időben alkalmazkodni</a:t>
            </a:r>
            <a:r>
              <a:rPr lang="hu-HU" sz="1000" u="none" dirty="0" smtClean="0"/>
              <a:t>.</a:t>
            </a:r>
          </a:p>
          <a:p>
            <a:pPr lvl="0" hangingPunct="0"/>
            <a:endParaRPr lang="en-US" sz="1000" u="none" dirty="0"/>
          </a:p>
          <a:p>
            <a:r>
              <a:rPr lang="hu-HU" sz="1000" u="none" dirty="0" smtClean="0"/>
              <a:t>A </a:t>
            </a:r>
            <a:r>
              <a:rPr lang="hu-HU" sz="1000" u="none" dirty="0"/>
              <a:t>projektszervezet ebben a </a:t>
            </a:r>
            <a:r>
              <a:rPr lang="hu-HU" sz="1000" u="none" dirty="0" smtClean="0"/>
              <a:t>megoldási formában </a:t>
            </a:r>
            <a:r>
              <a:rPr lang="hu-HU" sz="1000" u="none" dirty="0"/>
              <a:t>középvezetői szinten ágyazódik be </a:t>
            </a:r>
            <a:r>
              <a:rPr lang="hu-HU" sz="1000" u="none" dirty="0" smtClean="0"/>
              <a:t>a szervezeti működésbe, </a:t>
            </a:r>
            <a:r>
              <a:rPr lang="hu-HU" sz="1000" u="none" dirty="0"/>
              <a:t>vagyis </a:t>
            </a:r>
            <a:r>
              <a:rPr lang="hu-HU" sz="1000" u="none" dirty="0" smtClean="0"/>
              <a:t>a projektvezető </a:t>
            </a:r>
            <a:r>
              <a:rPr lang="hu-HU" sz="1000" u="none" dirty="0"/>
              <a:t>ideiglenes középvezetőként funkcionál </a:t>
            </a:r>
            <a:r>
              <a:rPr lang="hu-HU" sz="1000" u="none" dirty="0" smtClean="0"/>
              <a:t>a szervezetben</a:t>
            </a:r>
            <a:r>
              <a:rPr lang="hu-HU" sz="1000" u="none" dirty="0"/>
              <a:t>. </a:t>
            </a:r>
            <a:endParaRPr lang="hu-HU" sz="1000" u="none" dirty="0" smtClean="0"/>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hu-HU" sz="1000" u="none" dirty="0" smtClean="0"/>
              <a:t>Minden résztvevő közvetlenül a projektmenedzser alá tartozik, akiknek ő utasítást adhat, illetve együttműködik az esetleges megrendelő képviselőjével, jelentést ad a projekt </a:t>
            </a:r>
            <a:r>
              <a:rPr lang="hu-HU" sz="1000" u="none" dirty="0" err="1" smtClean="0"/>
              <a:t>előrehaladtáról</a:t>
            </a:r>
            <a:r>
              <a:rPr lang="hu-HU" sz="1000" u="none" dirty="0" smtClean="0"/>
              <a:t>, </a:t>
            </a:r>
            <a:r>
              <a:rPr lang="hu-HU" sz="1000" u="none" dirty="0" err="1" smtClean="0"/>
              <a:t>riportál</a:t>
            </a:r>
            <a:r>
              <a:rPr lang="hu-HU" sz="1000" u="none" dirty="0" smtClean="0"/>
              <a:t> a felső vezetésnek vagy a tulajdonosoknak. </a:t>
            </a:r>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hu-HU" sz="1000" u="none" dirty="0" smtClean="0"/>
              <a:t>A projekt team elméletileg teljesen autonóm módon működik, ám ne feledjük, hogy a projektszervezetbe delegált funkcionális szakember esetében kialakulhat az úgynevezett kettős függőség helyzete, amikor a team tag egyszerre van alárendelve projektvezetőjének, illetve funkcionális vezetőjének.</a:t>
            </a:r>
          </a:p>
          <a:p>
            <a:endParaRPr lang="hu-HU" sz="1000" u="none" dirty="0" smtClean="0"/>
          </a:p>
          <a:p>
            <a:r>
              <a:rPr lang="hu-HU" sz="1000" u="none" dirty="0" smtClean="0"/>
              <a:t>Ahogy </a:t>
            </a:r>
            <a:r>
              <a:rPr lang="hu-HU" sz="1000" u="none" dirty="0"/>
              <a:t>a projekt befejeződik, a teamnek és a menedzsernek további feladata nincs, a csapat feloszlik, a tagok visszatérnek eredeti beosztásukba</a:t>
            </a:r>
            <a:r>
              <a:rPr lang="hu-HU" sz="1000" u="none" dirty="0" smtClean="0"/>
              <a:t>.</a:t>
            </a:r>
          </a:p>
          <a:p>
            <a:endParaRPr lang="hu-HU" sz="1000" u="none" dirty="0"/>
          </a:p>
          <a:p>
            <a:r>
              <a:rPr lang="hu-HU" sz="1000" u="none" dirty="0" smtClean="0"/>
              <a:t>Olyan vállalatok alkalmazzák, ahol a projektszerű működéssel  bíró feladatok csak esetlegesen, különleges helyzetekben és ritkán jelennek meg. Ehhez a szervezet úgy alkalmazkodik, hogy eseti jelleggel, ideiglenesen hozza létre a projekt teamet.</a:t>
            </a:r>
          </a:p>
          <a:p>
            <a:endParaRPr lang="hu-HU" sz="1000" u="none" dirty="0" smtClean="0"/>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hu-HU" sz="1000" u="none" dirty="0" smtClean="0"/>
              <a:t>Ez a tény egyben azt is jelzi, hogy stratégiai jellegű projekteknél nem alkalmazható ez a forma, hiszen ott a projektvezetésnek a vállalati felső vezetésben van a helye.</a:t>
            </a:r>
          </a:p>
        </p:txBody>
      </p:sp>
      <p:sp>
        <p:nvSpPr>
          <p:cNvPr id="4" name="Slide Number Placeholder 3"/>
          <p:cNvSpPr>
            <a:spLocks noGrp="1"/>
          </p:cNvSpPr>
          <p:nvPr>
            <p:ph type="sldNum" sz="quarter" idx="10"/>
          </p:nvPr>
        </p:nvSpPr>
        <p:spPr/>
        <p:txBody>
          <a:bodyPr/>
          <a:lstStyle/>
          <a:p>
            <a:fld id="{76E97663-D53D-4421-A2F3-0C076A0529F5}" type="slidenum">
              <a:rPr lang="en-US" smtClean="0"/>
              <a:pPr/>
              <a:t>30</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normAutofit/>
          </a:bodyPr>
          <a:lstStyle/>
          <a:p>
            <a:r>
              <a:rPr lang="hu-HU" sz="1400" dirty="0"/>
              <a:t>A vállalatok felső vezetése gyakran vegyest </a:t>
            </a:r>
            <a:r>
              <a:rPr lang="hu-HU" sz="1400" dirty="0" smtClean="0"/>
              <a:t>/</a:t>
            </a:r>
            <a:r>
              <a:rPr lang="hu-HU" sz="1400" dirty="0" err="1" smtClean="0"/>
              <a:t>hybrid</a:t>
            </a:r>
            <a:r>
              <a:rPr lang="hu-HU" sz="1400" dirty="0" smtClean="0"/>
              <a:t> szervezeti felépítést választ annak </a:t>
            </a:r>
            <a:r>
              <a:rPr lang="hu-HU" sz="1400" dirty="0"/>
              <a:t>érdekében, hogy ne legyen szükség teljesen felborítani egy eseti projektfeladat megoldásának kedvéért a már jól bevált szervezeti </a:t>
            </a:r>
            <a:r>
              <a:rPr lang="hu-HU" sz="1400" dirty="0" smtClean="0"/>
              <a:t>formációt.</a:t>
            </a:r>
          </a:p>
          <a:p>
            <a:endParaRPr lang="hu-HU" sz="1400" dirty="0" smtClean="0"/>
          </a:p>
          <a:p>
            <a:r>
              <a:rPr lang="hu-HU" sz="1400" dirty="0" smtClean="0"/>
              <a:t>A szervezet működési jellemzői megegyeznek a funkcionálissal.</a:t>
            </a:r>
          </a:p>
          <a:p>
            <a:endParaRPr lang="hu-HU" sz="1400" dirty="0" smtClean="0"/>
          </a:p>
          <a:p>
            <a:r>
              <a:rPr lang="hu-HU" sz="1400" dirty="0" smtClean="0"/>
              <a:t>A projekt </a:t>
            </a:r>
            <a:r>
              <a:rPr lang="hu-HU" sz="1400" dirty="0"/>
              <a:t>kvázi új funkcióként, a topmenedzsmenthez felső szinten (projektigazgató) közvetlenül kapcsolódva teljesen autonóm módon épül ki a szervezeten belül </a:t>
            </a:r>
            <a:r>
              <a:rPr lang="hu-HU" sz="1400" dirty="0" smtClean="0"/>
              <a:t>. </a:t>
            </a:r>
          </a:p>
          <a:p>
            <a:endParaRPr lang="hu-HU" sz="1400" dirty="0" smtClean="0"/>
          </a:p>
          <a:p>
            <a:r>
              <a:rPr lang="hu-HU" sz="1400" dirty="0" smtClean="0"/>
              <a:t>Ebben </a:t>
            </a:r>
            <a:r>
              <a:rPr lang="hu-HU" sz="1400" dirty="0"/>
              <a:t>az esetben jelenik meg az a szervezeti jellegzetesség, hogy a vállalat teljes egészében megtarthatja eredeti – jelen esetben funkcionális – felépítési jellegét. </a:t>
            </a:r>
            <a:endParaRPr lang="hu-HU" sz="1400" dirty="0" smtClean="0"/>
          </a:p>
          <a:p>
            <a:endParaRPr lang="hu-HU" sz="1400" dirty="0" smtClean="0"/>
          </a:p>
          <a:p>
            <a:r>
              <a:rPr lang="hu-HU" sz="1400" dirty="0" smtClean="0"/>
              <a:t>Ezt </a:t>
            </a:r>
            <a:r>
              <a:rPr lang="hu-HU" sz="1400" dirty="0"/>
              <a:t>a szervezeti formát akkor érdemes választani, ha a felső vezetés kiemelt, stratégiai jelentőséget tulajdonít a projekt végrehajtásának, egyrészt azért, mert a projektvezetés közvetlenül alá van rendelve a topmenedzsmentnek, másrészt, mivel a projektmenedzser a stratégiai vezetéssel azonos hierarchiaszinten </a:t>
            </a:r>
            <a:r>
              <a:rPr lang="hu-HU" sz="1400" dirty="0" smtClean="0"/>
              <a:t>van.</a:t>
            </a:r>
          </a:p>
          <a:p>
            <a:endParaRPr lang="hu-HU" sz="1400" dirty="0" smtClean="0"/>
          </a:p>
          <a:p>
            <a:r>
              <a:rPr lang="hu-HU" sz="1400" dirty="0" smtClean="0"/>
              <a:t>Mindamellett </a:t>
            </a:r>
            <a:r>
              <a:rPr lang="hu-HU" sz="1400" dirty="0"/>
              <a:t>egy új felső szintű vezető </a:t>
            </a:r>
            <a:r>
              <a:rPr lang="hu-HU" sz="1400" dirty="0" smtClean="0"/>
              <a:t>kinevezése </a:t>
            </a:r>
            <a:r>
              <a:rPr lang="hu-HU" sz="1400" dirty="0"/>
              <a:t>ideiglenesen felboríthatja a szervezetben kialakult törékeny hatalmi egyensúlyt is. </a:t>
            </a:r>
          </a:p>
        </p:txBody>
      </p:sp>
      <p:sp>
        <p:nvSpPr>
          <p:cNvPr id="4" name="Slide Number Placeholder 3"/>
          <p:cNvSpPr>
            <a:spLocks noGrp="1"/>
          </p:cNvSpPr>
          <p:nvPr>
            <p:ph type="sldNum" sz="quarter" idx="10"/>
          </p:nvPr>
        </p:nvSpPr>
        <p:spPr/>
        <p:txBody>
          <a:bodyPr/>
          <a:lstStyle/>
          <a:p>
            <a:fld id="{76E97663-D53D-4421-A2F3-0C076A0529F5}" type="slidenum">
              <a:rPr lang="en-US" smtClean="0"/>
              <a:pPr/>
              <a:t>31</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normAutofit/>
          </a:bodyPr>
          <a:lstStyle/>
          <a:p>
            <a:r>
              <a:rPr lang="hu-HU" sz="1400" b="1" dirty="0"/>
              <a:t>A mátrix-szervezet</a:t>
            </a:r>
            <a:r>
              <a:rPr lang="hu-HU" sz="1400" dirty="0"/>
              <a:t> </a:t>
            </a:r>
            <a:r>
              <a:rPr lang="hu-HU" sz="1400" dirty="0" err="1" smtClean="0"/>
              <a:t>elsõősorban</a:t>
            </a:r>
            <a:r>
              <a:rPr lang="hu-HU" sz="1400" dirty="0" smtClean="0"/>
              <a:t> </a:t>
            </a:r>
            <a:r>
              <a:rPr lang="hu-HU" sz="1400" dirty="0"/>
              <a:t>a komplex és dinamikus </a:t>
            </a:r>
            <a:r>
              <a:rPr lang="hu-HU" sz="1400" dirty="0" smtClean="0"/>
              <a:t>külső - és belső </a:t>
            </a:r>
            <a:r>
              <a:rPr lang="hu-HU" sz="1400" dirty="0"/>
              <a:t>környezet által kiváltott koordinációs, innovációs és adaptációs problémákra keres megoldást. </a:t>
            </a:r>
            <a:endParaRPr lang="hu-HU" sz="1400" dirty="0" smtClean="0"/>
          </a:p>
          <a:p>
            <a:endParaRPr lang="hu-HU" sz="1400" dirty="0" smtClean="0"/>
          </a:p>
          <a:p>
            <a:r>
              <a:rPr lang="hu-HU" sz="1400" dirty="0" smtClean="0"/>
              <a:t>A olyan </a:t>
            </a:r>
            <a:r>
              <a:rPr lang="hu-HU" sz="1400" dirty="0"/>
              <a:t>sajátos szervezeti </a:t>
            </a:r>
            <a:r>
              <a:rPr lang="hu-HU" sz="1400" dirty="0" err="1" smtClean="0"/>
              <a:t>megprojektmátrix</a:t>
            </a:r>
            <a:r>
              <a:rPr lang="hu-HU" sz="1400" dirty="0" smtClean="0"/>
              <a:t> oldás, melyben </a:t>
            </a:r>
            <a:r>
              <a:rPr lang="hu-HU" sz="1400" dirty="0"/>
              <a:t>a funkcionális egységek vezetőivel a </a:t>
            </a:r>
            <a:r>
              <a:rPr lang="hu-HU" sz="1400" dirty="0" smtClean="0"/>
              <a:t>projektmenedzserek teljesen </a:t>
            </a:r>
            <a:r>
              <a:rPr lang="hu-HU" sz="1400" dirty="0"/>
              <a:t>egyenértékűek, velük </a:t>
            </a:r>
            <a:r>
              <a:rPr lang="hu-HU" sz="1400" dirty="0" smtClean="0"/>
              <a:t>azonos hierarchiaszinten </a:t>
            </a:r>
            <a:r>
              <a:rPr lang="hu-HU" sz="1400" dirty="0"/>
              <a:t>helyezkednek </a:t>
            </a:r>
            <a:r>
              <a:rPr lang="hu-HU" sz="1400" dirty="0" smtClean="0"/>
              <a:t>el.</a:t>
            </a:r>
          </a:p>
          <a:p>
            <a:endParaRPr lang="hu-HU" sz="1400" dirty="0"/>
          </a:p>
          <a:p>
            <a:r>
              <a:rPr lang="hu-HU" sz="1400" b="1" dirty="0"/>
              <a:t>előnye: </a:t>
            </a:r>
            <a:r>
              <a:rPr lang="hu-HU" sz="1400" dirty="0"/>
              <a:t>adaptív, innovatív, más struktúrában is létrehozható (</a:t>
            </a:r>
            <a:r>
              <a:rPr lang="hu-HU" sz="1400" dirty="0" err="1"/>
              <a:t>mikromátrix</a:t>
            </a:r>
            <a:r>
              <a:rPr lang="hu-HU" sz="1400" dirty="0"/>
              <a:t>), új vezetési kultúra kialakítását teszi lehetővé, tagokat nagyobb teljesítményre </a:t>
            </a:r>
            <a:r>
              <a:rPr lang="hu-HU" sz="1400" dirty="0" smtClean="0"/>
              <a:t>ösztönzi, erőforrások hatékonyabban vannak kihasználva </a:t>
            </a:r>
          </a:p>
          <a:p>
            <a:endParaRPr lang="hu-HU" sz="1400" dirty="0" smtClean="0"/>
          </a:p>
          <a:p>
            <a:r>
              <a:rPr lang="hu-HU" sz="1400" b="1" dirty="0" smtClean="0"/>
              <a:t>hátránya</a:t>
            </a:r>
            <a:r>
              <a:rPr lang="hu-HU" sz="1400" b="1" dirty="0"/>
              <a:t>: </a:t>
            </a:r>
            <a:r>
              <a:rPr lang="hu-HU" sz="1400" dirty="0"/>
              <a:t>vezetők rivalizálása, túlhajtott csoportmunka, döntések elhárítása, felelősségvállalástól való tartózkodás, összeomlás veszélye krízishelyzetben. </a:t>
            </a:r>
            <a:endParaRPr lang="en-US" sz="1400" dirty="0"/>
          </a:p>
          <a:p>
            <a:endParaRPr lang="hu-HU" sz="1400" dirty="0"/>
          </a:p>
          <a:p>
            <a:r>
              <a:rPr lang="hu-HU" sz="1400" dirty="0" err="1" smtClean="0"/>
              <a:t>Weak</a:t>
            </a:r>
            <a:r>
              <a:rPr lang="hu-HU" sz="1400" dirty="0" smtClean="0"/>
              <a:t> jellemzői:</a:t>
            </a:r>
          </a:p>
          <a:p>
            <a:r>
              <a:rPr lang="hu-HU" sz="1400" dirty="0" smtClean="0"/>
              <a:t>A projektmenedzser </a:t>
            </a:r>
            <a:r>
              <a:rPr lang="hu-HU" sz="1400" dirty="0"/>
              <a:t>hatásköre, erőforrásokhoz való hozzáférése korlátozott, s ő, valamint az alárendeltjei is csak munkaidejük egy részét töltik a projekttel, addig a funkcionális vezető kezeli a költségvetést, </a:t>
            </a:r>
            <a:r>
              <a:rPr lang="hu-HU" sz="1400" dirty="0" smtClean="0"/>
              <a:t>nagy a funkcionális vezető befolyása.</a:t>
            </a:r>
            <a:endParaRPr lang="hu-HU" sz="1400"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32</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3</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r>
              <a:rPr lang="hu-HU" sz="1800" dirty="0" smtClean="0"/>
              <a:t>Ellentétben a gyenge </a:t>
            </a:r>
            <a:r>
              <a:rPr lang="hu-HU" sz="1800" dirty="0" err="1" smtClean="0"/>
              <a:t>mátrixal</a:t>
            </a:r>
            <a:r>
              <a:rPr lang="hu-HU" sz="1800" dirty="0" smtClean="0"/>
              <a:t>, itt a </a:t>
            </a:r>
            <a:r>
              <a:rPr lang="hu-HU" sz="1800" dirty="0" err="1" smtClean="0"/>
              <a:t>a</a:t>
            </a:r>
            <a:r>
              <a:rPr lang="hu-HU" sz="1800" dirty="0" smtClean="0"/>
              <a:t> </a:t>
            </a:r>
            <a:r>
              <a:rPr lang="hu-HU" sz="1800" dirty="0"/>
              <a:t>projektmenedzser </a:t>
            </a:r>
            <a:r>
              <a:rPr lang="hu-HU" sz="1800" dirty="0" smtClean="0"/>
              <a:t>pozíciója stabil és erős , ő </a:t>
            </a:r>
            <a:r>
              <a:rPr lang="hu-HU" sz="1800" dirty="0"/>
              <a:t>kezeli a projektbüdzsét, így hatásköre szélesebb. </a:t>
            </a:r>
            <a:endParaRPr lang="hu-HU" sz="1800" dirty="0" smtClean="0"/>
          </a:p>
          <a:p>
            <a:r>
              <a:rPr lang="hu-HU" sz="1800" dirty="0" smtClean="0"/>
              <a:t>Minden a </a:t>
            </a:r>
            <a:r>
              <a:rPr lang="hu-HU" sz="1800" dirty="0" err="1" smtClean="0"/>
              <a:t>projektel</a:t>
            </a:r>
            <a:r>
              <a:rPr lang="hu-HU" sz="1800" dirty="0" smtClean="0"/>
              <a:t> kapcsolatos döntést a PM hoz meg a </a:t>
            </a:r>
            <a:r>
              <a:rPr lang="hu-HU" sz="1800" dirty="0" err="1" smtClean="0"/>
              <a:t>teamel</a:t>
            </a:r>
            <a:r>
              <a:rPr lang="hu-HU" sz="1800" dirty="0" smtClean="0"/>
              <a:t> közösen, függetlenül a funkcionális vezetőktől.</a:t>
            </a:r>
          </a:p>
          <a:p>
            <a:r>
              <a:rPr lang="hu-HU" sz="1800" dirty="0" smtClean="0"/>
              <a:t>Emellett </a:t>
            </a:r>
            <a:r>
              <a:rPr lang="hu-HU" sz="1800" dirty="0"/>
              <a:t>érezhető, hogy a projekt fontos a szervezet számára is, mivel a projektmenedzsmentnek csak a projektre kell összpontosítania </a:t>
            </a:r>
            <a:r>
              <a:rPr lang="hu-HU" sz="1800" dirty="0" smtClean="0"/>
              <a:t>munkája </a:t>
            </a:r>
            <a:r>
              <a:rPr lang="hu-HU" sz="1800" dirty="0"/>
              <a:t>során</a:t>
            </a:r>
            <a:r>
              <a:rPr lang="hu-HU" sz="1800" dirty="0" smtClean="0"/>
              <a:t>.</a:t>
            </a:r>
          </a:p>
          <a:p>
            <a:endParaRPr lang="hu-HU"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33</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normAutofit/>
          </a:bodyPr>
          <a:lstStyle/>
          <a:p>
            <a:r>
              <a:rPr lang="hu-HU" sz="1400" dirty="0"/>
              <a:t>A kiegyensúlyozott projektmátrix (</a:t>
            </a:r>
            <a:r>
              <a:rPr lang="hu-HU" sz="1400" dirty="0" err="1"/>
              <a:t>balanced</a:t>
            </a:r>
            <a:r>
              <a:rPr lang="hu-HU" sz="1400" dirty="0"/>
              <a:t> </a:t>
            </a:r>
            <a:r>
              <a:rPr lang="hu-HU" sz="1400" dirty="0" err="1"/>
              <a:t>projectmatrix</a:t>
            </a:r>
            <a:r>
              <a:rPr lang="hu-HU" sz="1400" dirty="0"/>
              <a:t>) egyrészt a fenti két forma </a:t>
            </a:r>
            <a:endParaRPr lang="hu-HU" sz="1400" dirty="0" smtClean="0"/>
          </a:p>
          <a:p>
            <a:r>
              <a:rPr lang="hu-HU" sz="1400" dirty="0" smtClean="0"/>
              <a:t>átmeneteként </a:t>
            </a:r>
            <a:r>
              <a:rPr lang="hu-HU" sz="1400" dirty="0"/>
              <a:t>definiálható, </a:t>
            </a:r>
            <a:endParaRPr lang="hu-HU" sz="1400" dirty="0" smtClean="0"/>
          </a:p>
          <a:p>
            <a:endParaRPr lang="hu-HU" sz="1400" dirty="0" smtClean="0"/>
          </a:p>
          <a:p>
            <a:r>
              <a:rPr lang="hu-HU" sz="1400" dirty="0" smtClean="0"/>
              <a:t>másrészt </a:t>
            </a:r>
            <a:r>
              <a:rPr lang="hu-HU" sz="1400" dirty="0"/>
              <a:t>az eltolódott hatalmi erőterű helyzetekkel szemben </a:t>
            </a:r>
            <a:endParaRPr lang="hu-HU" sz="1400" dirty="0" smtClean="0"/>
          </a:p>
          <a:p>
            <a:endParaRPr lang="hu-HU" sz="1400" dirty="0" smtClean="0"/>
          </a:p>
          <a:p>
            <a:r>
              <a:rPr lang="hu-HU" sz="1400" dirty="0" smtClean="0"/>
              <a:t>a </a:t>
            </a:r>
            <a:r>
              <a:rPr lang="hu-HU" sz="1400" dirty="0"/>
              <a:t>klasszikus mátrixszervezet vezérelvét követve közös megegyezéseken alapuló </a:t>
            </a:r>
            <a:endParaRPr lang="hu-HU" sz="1400" dirty="0" smtClean="0"/>
          </a:p>
          <a:p>
            <a:r>
              <a:rPr lang="hu-HU" sz="1400" dirty="0" smtClean="0"/>
              <a:t>projektvezetést </a:t>
            </a:r>
            <a:r>
              <a:rPr lang="hu-HU" sz="1400" dirty="0"/>
              <a:t>követel meg a résztvevőktől, pl. a projektköltségvetés kezelésében</a:t>
            </a:r>
          </a:p>
        </p:txBody>
      </p:sp>
      <p:sp>
        <p:nvSpPr>
          <p:cNvPr id="4" name="Slide Number Placeholder 3"/>
          <p:cNvSpPr>
            <a:spLocks noGrp="1"/>
          </p:cNvSpPr>
          <p:nvPr>
            <p:ph type="sldNum" sz="quarter" idx="10"/>
          </p:nvPr>
        </p:nvSpPr>
        <p:spPr/>
        <p:txBody>
          <a:bodyPr/>
          <a:lstStyle/>
          <a:p>
            <a:fld id="{76E97663-D53D-4421-A2F3-0C076A0529F5}" type="slidenum">
              <a:rPr lang="en-US" smtClean="0"/>
              <a:pPr/>
              <a:t>34</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71475"/>
            <a:ext cx="5899150" cy="3319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E97663-D53D-4421-A2F3-0C076A0529F5}" type="slidenum">
              <a:rPr lang="en-US" smtClean="0"/>
              <a:pPr/>
              <a:t>35</a:t>
            </a:fld>
            <a:endParaRPr lang="en-US" dirty="0"/>
          </a:p>
        </p:txBody>
      </p:sp>
    </p:spTree>
    <p:extLst>
      <p:ext uri="{BB962C8B-B14F-4D97-AF65-F5344CB8AC3E}">
        <p14:creationId xmlns:p14="http://schemas.microsoft.com/office/powerpoint/2010/main" val="2359971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687388" y="904875"/>
            <a:ext cx="5476875" cy="3081338"/>
          </a:xfrm>
          <a:noFill/>
          <a:ln>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dirty="0" smtClean="0"/>
          </a:p>
        </p:txBody>
      </p:sp>
      <p:sp>
        <p:nvSpPr>
          <p:cNvPr id="26628" name="Date Placeholder 3"/>
          <p:cNvSpPr>
            <a:spLocks noGrp="1"/>
          </p:cNvSpPr>
          <p:nvPr>
            <p:ph type="dt" sz="quarter" idx="1"/>
          </p:nvPr>
        </p:nvSpPr>
        <p:spPr>
          <a:xfrm>
            <a:off x="3884613"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22175" eaLnBrk="0" hangingPunct="0">
              <a:spcBef>
                <a:spcPts val="287"/>
              </a:spcBef>
              <a:spcAft>
                <a:spcPts val="287"/>
              </a:spcAft>
              <a:buChar char="§"/>
              <a:defRPr sz="1100">
                <a:solidFill>
                  <a:schemeClr val="tx1"/>
                </a:solidFill>
                <a:latin typeface="Tele-GroteskNor" pitchFamily="2" charset="0"/>
                <a:cs typeface="Arial" charset="0"/>
              </a:defRPr>
            </a:lvl1pPr>
            <a:lvl2pPr marL="710712" indent="-273351" defTabSz="422175" eaLnBrk="0" hangingPunct="0">
              <a:spcBef>
                <a:spcPts val="287"/>
              </a:spcBef>
              <a:spcAft>
                <a:spcPts val="287"/>
              </a:spcAft>
              <a:buChar char="§"/>
              <a:defRPr sz="1100">
                <a:solidFill>
                  <a:schemeClr val="tx1"/>
                </a:solidFill>
                <a:latin typeface="Tele-GroteskNor" pitchFamily="2" charset="0"/>
                <a:cs typeface="Arial" charset="0"/>
              </a:defRPr>
            </a:lvl2pPr>
            <a:lvl3pPr marL="1093404" indent="-218681" defTabSz="422175" eaLnBrk="0" hangingPunct="0">
              <a:spcBef>
                <a:spcPts val="287"/>
              </a:spcBef>
              <a:spcAft>
                <a:spcPts val="287"/>
              </a:spcAft>
              <a:buChar char="§"/>
              <a:defRPr sz="1100">
                <a:solidFill>
                  <a:schemeClr val="tx1"/>
                </a:solidFill>
                <a:latin typeface="Tele-GroteskNor" pitchFamily="2" charset="0"/>
                <a:cs typeface="Arial" charset="0"/>
              </a:defRPr>
            </a:lvl3pPr>
            <a:lvl4pPr marL="1530765" indent="-218681" defTabSz="422175" eaLnBrk="0" hangingPunct="0">
              <a:spcBef>
                <a:spcPts val="287"/>
              </a:spcBef>
              <a:spcAft>
                <a:spcPts val="287"/>
              </a:spcAft>
              <a:buChar char="§"/>
              <a:defRPr sz="1100">
                <a:solidFill>
                  <a:schemeClr val="tx1"/>
                </a:solidFill>
                <a:latin typeface="Tele-GroteskNor" pitchFamily="2" charset="0"/>
                <a:cs typeface="Arial" charset="0"/>
              </a:defRPr>
            </a:lvl4pPr>
            <a:lvl5pPr marL="1968127" indent="-218681" defTabSz="422175" eaLnBrk="0" hangingPunct="0">
              <a:spcBef>
                <a:spcPts val="287"/>
              </a:spcBef>
              <a:spcAft>
                <a:spcPts val="287"/>
              </a:spcAft>
              <a:buChar char="§"/>
              <a:defRPr sz="1100">
                <a:solidFill>
                  <a:schemeClr val="tx1"/>
                </a:solidFill>
                <a:latin typeface="Tele-GroteskNor" pitchFamily="2" charset="0"/>
                <a:cs typeface="Arial" charset="0"/>
              </a:defRPr>
            </a:lvl5pPr>
            <a:lvl6pPr marL="2405488"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6pPr>
            <a:lvl7pPr marL="2842849"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7pPr>
            <a:lvl8pPr marL="3280211"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8pPr>
            <a:lvl9pPr marL="3717572"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9pPr>
          </a:lstStyle>
          <a:p>
            <a:pPr eaLnBrk="1" hangingPunct="1">
              <a:spcBef>
                <a:spcPct val="0"/>
              </a:spcBef>
              <a:spcAft>
                <a:spcPct val="0"/>
              </a:spcAft>
              <a:buFontTx/>
              <a:buNone/>
            </a:pPr>
            <a:r>
              <a:rPr lang="de-DE" altLang="hu-HU" smtClean="0"/>
              <a:t>01.10.2012</a:t>
            </a:r>
          </a:p>
        </p:txBody>
      </p:sp>
      <p:sp>
        <p:nvSpPr>
          <p:cNvPr id="26629" name="Footer Placeholder 4"/>
          <p:cNvSpPr>
            <a:spLocks noGrp="1"/>
          </p:cNvSpPr>
          <p:nvPr>
            <p:ph type="ftr" sz="quarter" idx="4"/>
          </p:nvPr>
        </p:nvSpPr>
        <p:spPr>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22175" eaLnBrk="0" hangingPunct="0">
              <a:spcBef>
                <a:spcPts val="287"/>
              </a:spcBef>
              <a:spcAft>
                <a:spcPts val="287"/>
              </a:spcAft>
              <a:buChar char="§"/>
              <a:defRPr sz="1100">
                <a:solidFill>
                  <a:schemeClr val="tx1"/>
                </a:solidFill>
                <a:latin typeface="Tele-GroteskNor" pitchFamily="2" charset="0"/>
                <a:cs typeface="Arial" charset="0"/>
              </a:defRPr>
            </a:lvl1pPr>
            <a:lvl2pPr marL="710712" indent="-273351" defTabSz="422175" eaLnBrk="0" hangingPunct="0">
              <a:spcBef>
                <a:spcPts val="287"/>
              </a:spcBef>
              <a:spcAft>
                <a:spcPts val="287"/>
              </a:spcAft>
              <a:buChar char="§"/>
              <a:defRPr sz="1100">
                <a:solidFill>
                  <a:schemeClr val="tx1"/>
                </a:solidFill>
                <a:latin typeface="Tele-GroteskNor" pitchFamily="2" charset="0"/>
                <a:cs typeface="Arial" charset="0"/>
              </a:defRPr>
            </a:lvl2pPr>
            <a:lvl3pPr marL="1093404" indent="-218681" defTabSz="422175" eaLnBrk="0" hangingPunct="0">
              <a:spcBef>
                <a:spcPts val="287"/>
              </a:spcBef>
              <a:spcAft>
                <a:spcPts val="287"/>
              </a:spcAft>
              <a:buChar char="§"/>
              <a:defRPr sz="1100">
                <a:solidFill>
                  <a:schemeClr val="tx1"/>
                </a:solidFill>
                <a:latin typeface="Tele-GroteskNor" pitchFamily="2" charset="0"/>
                <a:cs typeface="Arial" charset="0"/>
              </a:defRPr>
            </a:lvl3pPr>
            <a:lvl4pPr marL="1530765" indent="-218681" defTabSz="422175" eaLnBrk="0" hangingPunct="0">
              <a:spcBef>
                <a:spcPts val="287"/>
              </a:spcBef>
              <a:spcAft>
                <a:spcPts val="287"/>
              </a:spcAft>
              <a:buChar char="§"/>
              <a:defRPr sz="1100">
                <a:solidFill>
                  <a:schemeClr val="tx1"/>
                </a:solidFill>
                <a:latin typeface="Tele-GroteskNor" pitchFamily="2" charset="0"/>
                <a:cs typeface="Arial" charset="0"/>
              </a:defRPr>
            </a:lvl4pPr>
            <a:lvl5pPr marL="1968127" indent="-218681" defTabSz="422175" eaLnBrk="0" hangingPunct="0">
              <a:spcBef>
                <a:spcPts val="287"/>
              </a:spcBef>
              <a:spcAft>
                <a:spcPts val="287"/>
              </a:spcAft>
              <a:buChar char="§"/>
              <a:defRPr sz="1100">
                <a:solidFill>
                  <a:schemeClr val="tx1"/>
                </a:solidFill>
                <a:latin typeface="Tele-GroteskNor" pitchFamily="2" charset="0"/>
                <a:cs typeface="Arial" charset="0"/>
              </a:defRPr>
            </a:lvl5pPr>
            <a:lvl6pPr marL="2405488"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6pPr>
            <a:lvl7pPr marL="2842849"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7pPr>
            <a:lvl8pPr marL="3280211"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8pPr>
            <a:lvl9pPr marL="3717572"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9pPr>
          </a:lstStyle>
          <a:p>
            <a:pPr eaLnBrk="1" hangingPunct="1">
              <a:spcBef>
                <a:spcPct val="0"/>
              </a:spcBef>
              <a:spcAft>
                <a:spcPct val="0"/>
              </a:spcAft>
              <a:buFontTx/>
              <a:buNone/>
            </a:pPr>
            <a:r>
              <a:rPr lang="de-DE" altLang="hu-HU" smtClean="0"/>
              <a:t>– streng vertraulich, vertraulich, intern, öffentlich – Autor / Thema der Präsentation</a:t>
            </a:r>
          </a:p>
        </p:txBody>
      </p:sp>
      <p:sp>
        <p:nvSpPr>
          <p:cNvPr id="26630"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22175" eaLnBrk="0" hangingPunct="0">
              <a:spcBef>
                <a:spcPts val="287"/>
              </a:spcBef>
              <a:spcAft>
                <a:spcPts val="287"/>
              </a:spcAft>
              <a:buChar char="§"/>
              <a:defRPr sz="1100">
                <a:solidFill>
                  <a:schemeClr val="tx1"/>
                </a:solidFill>
                <a:latin typeface="Tele-GroteskNor" pitchFamily="2" charset="0"/>
                <a:cs typeface="Arial" charset="0"/>
              </a:defRPr>
            </a:lvl1pPr>
            <a:lvl2pPr marL="710712" indent="-273351" defTabSz="422175" eaLnBrk="0" hangingPunct="0">
              <a:spcBef>
                <a:spcPts val="287"/>
              </a:spcBef>
              <a:spcAft>
                <a:spcPts val="287"/>
              </a:spcAft>
              <a:buChar char="§"/>
              <a:defRPr sz="1100">
                <a:solidFill>
                  <a:schemeClr val="tx1"/>
                </a:solidFill>
                <a:latin typeface="Tele-GroteskNor" pitchFamily="2" charset="0"/>
                <a:cs typeface="Arial" charset="0"/>
              </a:defRPr>
            </a:lvl2pPr>
            <a:lvl3pPr marL="1093404" indent="-218681" defTabSz="422175" eaLnBrk="0" hangingPunct="0">
              <a:spcBef>
                <a:spcPts val="287"/>
              </a:spcBef>
              <a:spcAft>
                <a:spcPts val="287"/>
              </a:spcAft>
              <a:buChar char="§"/>
              <a:defRPr sz="1100">
                <a:solidFill>
                  <a:schemeClr val="tx1"/>
                </a:solidFill>
                <a:latin typeface="Tele-GroteskNor" pitchFamily="2" charset="0"/>
                <a:cs typeface="Arial" charset="0"/>
              </a:defRPr>
            </a:lvl3pPr>
            <a:lvl4pPr marL="1530765" indent="-218681" defTabSz="422175" eaLnBrk="0" hangingPunct="0">
              <a:spcBef>
                <a:spcPts val="287"/>
              </a:spcBef>
              <a:spcAft>
                <a:spcPts val="287"/>
              </a:spcAft>
              <a:buChar char="§"/>
              <a:defRPr sz="1100">
                <a:solidFill>
                  <a:schemeClr val="tx1"/>
                </a:solidFill>
                <a:latin typeface="Tele-GroteskNor" pitchFamily="2" charset="0"/>
                <a:cs typeface="Arial" charset="0"/>
              </a:defRPr>
            </a:lvl4pPr>
            <a:lvl5pPr marL="1968127" indent="-218681" defTabSz="422175" eaLnBrk="0" hangingPunct="0">
              <a:spcBef>
                <a:spcPts val="287"/>
              </a:spcBef>
              <a:spcAft>
                <a:spcPts val="287"/>
              </a:spcAft>
              <a:buChar char="§"/>
              <a:defRPr sz="1100">
                <a:solidFill>
                  <a:schemeClr val="tx1"/>
                </a:solidFill>
                <a:latin typeface="Tele-GroteskNor" pitchFamily="2" charset="0"/>
                <a:cs typeface="Arial" charset="0"/>
              </a:defRPr>
            </a:lvl5pPr>
            <a:lvl6pPr marL="2405488"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6pPr>
            <a:lvl7pPr marL="2842849"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7pPr>
            <a:lvl8pPr marL="3280211"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8pPr>
            <a:lvl9pPr marL="3717572"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9pPr>
          </a:lstStyle>
          <a:p>
            <a:pPr eaLnBrk="1" hangingPunct="1">
              <a:spcBef>
                <a:spcPct val="0"/>
              </a:spcBef>
              <a:spcAft>
                <a:spcPct val="0"/>
              </a:spcAft>
              <a:buFontTx/>
              <a:buNone/>
            </a:pPr>
            <a:fld id="{F5DED70C-CCD5-433C-9283-D671BDB3FC7F}" type="slidenum">
              <a:rPr lang="de-DE" altLang="hu-HU" smtClean="0"/>
              <a:pPr eaLnBrk="1" hangingPunct="1">
                <a:spcBef>
                  <a:spcPct val="0"/>
                </a:spcBef>
                <a:spcAft>
                  <a:spcPct val="0"/>
                </a:spcAft>
                <a:buFontTx/>
                <a:buNone/>
              </a:pPr>
              <a:t>5</a:t>
            </a:fld>
            <a:endParaRPr lang="de-DE" alt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687388" y="904875"/>
            <a:ext cx="5476875" cy="3081338"/>
          </a:xfrm>
          <a:noFill/>
          <a:ln>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dirty="0" smtClean="0"/>
          </a:p>
        </p:txBody>
      </p:sp>
      <p:sp>
        <p:nvSpPr>
          <p:cNvPr id="31748" name="Date Placeholder 3"/>
          <p:cNvSpPr>
            <a:spLocks noGrp="1"/>
          </p:cNvSpPr>
          <p:nvPr>
            <p:ph type="dt" sz="quarter" idx="1"/>
          </p:nvPr>
        </p:nvSpPr>
        <p:spPr>
          <a:xfrm>
            <a:off x="3884613"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22175" eaLnBrk="0" hangingPunct="0">
              <a:spcBef>
                <a:spcPts val="287"/>
              </a:spcBef>
              <a:spcAft>
                <a:spcPts val="287"/>
              </a:spcAft>
              <a:buChar char="§"/>
              <a:defRPr sz="1100">
                <a:solidFill>
                  <a:schemeClr val="tx1"/>
                </a:solidFill>
                <a:latin typeface="Tele-GroteskNor" pitchFamily="2" charset="0"/>
                <a:cs typeface="Arial" charset="0"/>
              </a:defRPr>
            </a:lvl1pPr>
            <a:lvl2pPr marL="710712" indent="-273351" defTabSz="422175" eaLnBrk="0" hangingPunct="0">
              <a:spcBef>
                <a:spcPts val="287"/>
              </a:spcBef>
              <a:spcAft>
                <a:spcPts val="287"/>
              </a:spcAft>
              <a:buChar char="§"/>
              <a:defRPr sz="1100">
                <a:solidFill>
                  <a:schemeClr val="tx1"/>
                </a:solidFill>
                <a:latin typeface="Tele-GroteskNor" pitchFamily="2" charset="0"/>
                <a:cs typeface="Arial" charset="0"/>
              </a:defRPr>
            </a:lvl2pPr>
            <a:lvl3pPr marL="1093404" indent="-218681" defTabSz="422175" eaLnBrk="0" hangingPunct="0">
              <a:spcBef>
                <a:spcPts val="287"/>
              </a:spcBef>
              <a:spcAft>
                <a:spcPts val="287"/>
              </a:spcAft>
              <a:buChar char="§"/>
              <a:defRPr sz="1100">
                <a:solidFill>
                  <a:schemeClr val="tx1"/>
                </a:solidFill>
                <a:latin typeface="Tele-GroteskNor" pitchFamily="2" charset="0"/>
                <a:cs typeface="Arial" charset="0"/>
              </a:defRPr>
            </a:lvl3pPr>
            <a:lvl4pPr marL="1530765" indent="-218681" defTabSz="422175" eaLnBrk="0" hangingPunct="0">
              <a:spcBef>
                <a:spcPts val="287"/>
              </a:spcBef>
              <a:spcAft>
                <a:spcPts val="287"/>
              </a:spcAft>
              <a:buChar char="§"/>
              <a:defRPr sz="1100">
                <a:solidFill>
                  <a:schemeClr val="tx1"/>
                </a:solidFill>
                <a:latin typeface="Tele-GroteskNor" pitchFamily="2" charset="0"/>
                <a:cs typeface="Arial" charset="0"/>
              </a:defRPr>
            </a:lvl4pPr>
            <a:lvl5pPr marL="1968127" indent="-218681" defTabSz="422175" eaLnBrk="0" hangingPunct="0">
              <a:spcBef>
                <a:spcPts val="287"/>
              </a:spcBef>
              <a:spcAft>
                <a:spcPts val="287"/>
              </a:spcAft>
              <a:buChar char="§"/>
              <a:defRPr sz="1100">
                <a:solidFill>
                  <a:schemeClr val="tx1"/>
                </a:solidFill>
                <a:latin typeface="Tele-GroteskNor" pitchFamily="2" charset="0"/>
                <a:cs typeface="Arial" charset="0"/>
              </a:defRPr>
            </a:lvl5pPr>
            <a:lvl6pPr marL="2405488"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6pPr>
            <a:lvl7pPr marL="2842849"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7pPr>
            <a:lvl8pPr marL="3280211"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8pPr>
            <a:lvl9pPr marL="3717572"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9pPr>
          </a:lstStyle>
          <a:p>
            <a:pPr eaLnBrk="1" hangingPunct="1">
              <a:spcBef>
                <a:spcPct val="0"/>
              </a:spcBef>
              <a:spcAft>
                <a:spcPct val="0"/>
              </a:spcAft>
              <a:buFontTx/>
              <a:buNone/>
            </a:pPr>
            <a:r>
              <a:rPr lang="de-DE" altLang="hu-HU" smtClean="0"/>
              <a:t>01.10.2012</a:t>
            </a:r>
          </a:p>
        </p:txBody>
      </p:sp>
      <p:sp>
        <p:nvSpPr>
          <p:cNvPr id="31749" name="Footer Placeholder 4"/>
          <p:cNvSpPr>
            <a:spLocks noGrp="1"/>
          </p:cNvSpPr>
          <p:nvPr>
            <p:ph type="ftr" sz="quarter" idx="4"/>
          </p:nvPr>
        </p:nvSpPr>
        <p:spPr>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22175" eaLnBrk="0" hangingPunct="0">
              <a:spcBef>
                <a:spcPts val="287"/>
              </a:spcBef>
              <a:spcAft>
                <a:spcPts val="287"/>
              </a:spcAft>
              <a:buChar char="§"/>
              <a:defRPr sz="1100">
                <a:solidFill>
                  <a:schemeClr val="tx1"/>
                </a:solidFill>
                <a:latin typeface="Tele-GroteskNor" pitchFamily="2" charset="0"/>
                <a:cs typeface="Arial" charset="0"/>
              </a:defRPr>
            </a:lvl1pPr>
            <a:lvl2pPr marL="710712" indent="-273351" defTabSz="422175" eaLnBrk="0" hangingPunct="0">
              <a:spcBef>
                <a:spcPts val="287"/>
              </a:spcBef>
              <a:spcAft>
                <a:spcPts val="287"/>
              </a:spcAft>
              <a:buChar char="§"/>
              <a:defRPr sz="1100">
                <a:solidFill>
                  <a:schemeClr val="tx1"/>
                </a:solidFill>
                <a:latin typeface="Tele-GroteskNor" pitchFamily="2" charset="0"/>
                <a:cs typeface="Arial" charset="0"/>
              </a:defRPr>
            </a:lvl2pPr>
            <a:lvl3pPr marL="1093404" indent="-218681" defTabSz="422175" eaLnBrk="0" hangingPunct="0">
              <a:spcBef>
                <a:spcPts val="287"/>
              </a:spcBef>
              <a:spcAft>
                <a:spcPts val="287"/>
              </a:spcAft>
              <a:buChar char="§"/>
              <a:defRPr sz="1100">
                <a:solidFill>
                  <a:schemeClr val="tx1"/>
                </a:solidFill>
                <a:latin typeface="Tele-GroteskNor" pitchFamily="2" charset="0"/>
                <a:cs typeface="Arial" charset="0"/>
              </a:defRPr>
            </a:lvl3pPr>
            <a:lvl4pPr marL="1530765" indent="-218681" defTabSz="422175" eaLnBrk="0" hangingPunct="0">
              <a:spcBef>
                <a:spcPts val="287"/>
              </a:spcBef>
              <a:spcAft>
                <a:spcPts val="287"/>
              </a:spcAft>
              <a:buChar char="§"/>
              <a:defRPr sz="1100">
                <a:solidFill>
                  <a:schemeClr val="tx1"/>
                </a:solidFill>
                <a:latin typeface="Tele-GroteskNor" pitchFamily="2" charset="0"/>
                <a:cs typeface="Arial" charset="0"/>
              </a:defRPr>
            </a:lvl4pPr>
            <a:lvl5pPr marL="1968127" indent="-218681" defTabSz="422175" eaLnBrk="0" hangingPunct="0">
              <a:spcBef>
                <a:spcPts val="287"/>
              </a:spcBef>
              <a:spcAft>
                <a:spcPts val="287"/>
              </a:spcAft>
              <a:buChar char="§"/>
              <a:defRPr sz="1100">
                <a:solidFill>
                  <a:schemeClr val="tx1"/>
                </a:solidFill>
                <a:latin typeface="Tele-GroteskNor" pitchFamily="2" charset="0"/>
                <a:cs typeface="Arial" charset="0"/>
              </a:defRPr>
            </a:lvl5pPr>
            <a:lvl6pPr marL="2405488"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6pPr>
            <a:lvl7pPr marL="2842849"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7pPr>
            <a:lvl8pPr marL="3280211"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8pPr>
            <a:lvl9pPr marL="3717572"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9pPr>
          </a:lstStyle>
          <a:p>
            <a:pPr eaLnBrk="1" hangingPunct="1">
              <a:spcBef>
                <a:spcPct val="0"/>
              </a:spcBef>
              <a:spcAft>
                <a:spcPct val="0"/>
              </a:spcAft>
              <a:buFontTx/>
              <a:buNone/>
            </a:pPr>
            <a:r>
              <a:rPr lang="de-DE" altLang="hu-HU" smtClean="0"/>
              <a:t>– streng vertraulich, vertraulich, intern, öffentlich – Autor / Thema der Präsentation</a:t>
            </a:r>
          </a:p>
        </p:txBody>
      </p:sp>
      <p:sp>
        <p:nvSpPr>
          <p:cNvPr id="31750"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22175" eaLnBrk="0" hangingPunct="0">
              <a:spcBef>
                <a:spcPts val="287"/>
              </a:spcBef>
              <a:spcAft>
                <a:spcPts val="287"/>
              </a:spcAft>
              <a:buChar char="§"/>
              <a:defRPr sz="1100">
                <a:solidFill>
                  <a:schemeClr val="tx1"/>
                </a:solidFill>
                <a:latin typeface="Tele-GroteskNor" pitchFamily="2" charset="0"/>
                <a:cs typeface="Arial" charset="0"/>
              </a:defRPr>
            </a:lvl1pPr>
            <a:lvl2pPr marL="710712" indent="-273351" defTabSz="422175" eaLnBrk="0" hangingPunct="0">
              <a:spcBef>
                <a:spcPts val="287"/>
              </a:spcBef>
              <a:spcAft>
                <a:spcPts val="287"/>
              </a:spcAft>
              <a:buChar char="§"/>
              <a:defRPr sz="1100">
                <a:solidFill>
                  <a:schemeClr val="tx1"/>
                </a:solidFill>
                <a:latin typeface="Tele-GroteskNor" pitchFamily="2" charset="0"/>
                <a:cs typeface="Arial" charset="0"/>
              </a:defRPr>
            </a:lvl2pPr>
            <a:lvl3pPr marL="1093404" indent="-218681" defTabSz="422175" eaLnBrk="0" hangingPunct="0">
              <a:spcBef>
                <a:spcPts val="287"/>
              </a:spcBef>
              <a:spcAft>
                <a:spcPts val="287"/>
              </a:spcAft>
              <a:buChar char="§"/>
              <a:defRPr sz="1100">
                <a:solidFill>
                  <a:schemeClr val="tx1"/>
                </a:solidFill>
                <a:latin typeface="Tele-GroteskNor" pitchFamily="2" charset="0"/>
                <a:cs typeface="Arial" charset="0"/>
              </a:defRPr>
            </a:lvl3pPr>
            <a:lvl4pPr marL="1530765" indent="-218681" defTabSz="422175" eaLnBrk="0" hangingPunct="0">
              <a:spcBef>
                <a:spcPts val="287"/>
              </a:spcBef>
              <a:spcAft>
                <a:spcPts val="287"/>
              </a:spcAft>
              <a:buChar char="§"/>
              <a:defRPr sz="1100">
                <a:solidFill>
                  <a:schemeClr val="tx1"/>
                </a:solidFill>
                <a:latin typeface="Tele-GroteskNor" pitchFamily="2" charset="0"/>
                <a:cs typeface="Arial" charset="0"/>
              </a:defRPr>
            </a:lvl4pPr>
            <a:lvl5pPr marL="1968127" indent="-218681" defTabSz="422175" eaLnBrk="0" hangingPunct="0">
              <a:spcBef>
                <a:spcPts val="287"/>
              </a:spcBef>
              <a:spcAft>
                <a:spcPts val="287"/>
              </a:spcAft>
              <a:buChar char="§"/>
              <a:defRPr sz="1100">
                <a:solidFill>
                  <a:schemeClr val="tx1"/>
                </a:solidFill>
                <a:latin typeface="Tele-GroteskNor" pitchFamily="2" charset="0"/>
                <a:cs typeface="Arial" charset="0"/>
              </a:defRPr>
            </a:lvl5pPr>
            <a:lvl6pPr marL="2405488"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6pPr>
            <a:lvl7pPr marL="2842849"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7pPr>
            <a:lvl8pPr marL="3280211"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8pPr>
            <a:lvl9pPr marL="3717572"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9pPr>
          </a:lstStyle>
          <a:p>
            <a:pPr eaLnBrk="1" hangingPunct="1">
              <a:spcBef>
                <a:spcPct val="0"/>
              </a:spcBef>
              <a:spcAft>
                <a:spcPct val="0"/>
              </a:spcAft>
              <a:buFontTx/>
              <a:buNone/>
            </a:pPr>
            <a:fld id="{584799F5-78A4-4E66-8693-C1CDF4ED6F83}" type="slidenum">
              <a:rPr lang="de-DE" altLang="hu-HU" smtClean="0"/>
              <a:pPr eaLnBrk="1" hangingPunct="1">
                <a:spcBef>
                  <a:spcPct val="0"/>
                </a:spcBef>
                <a:spcAft>
                  <a:spcPct val="0"/>
                </a:spcAft>
                <a:buFontTx/>
                <a:buNone/>
              </a:pPr>
              <a:t>6</a:t>
            </a:fld>
            <a:endParaRPr lang="de-DE" alt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687388" y="904875"/>
            <a:ext cx="5476875" cy="3081338"/>
          </a:xfrm>
          <a:noFill/>
          <a:ln>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dirty="0" smtClean="0"/>
          </a:p>
        </p:txBody>
      </p:sp>
      <p:sp>
        <p:nvSpPr>
          <p:cNvPr id="41988" name="Date Placeholder 3"/>
          <p:cNvSpPr>
            <a:spLocks noGrp="1"/>
          </p:cNvSpPr>
          <p:nvPr>
            <p:ph type="dt" sz="quarter" idx="1"/>
          </p:nvPr>
        </p:nvSpPr>
        <p:spPr>
          <a:xfrm>
            <a:off x="3884613"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22175" eaLnBrk="0" hangingPunct="0">
              <a:spcBef>
                <a:spcPts val="287"/>
              </a:spcBef>
              <a:spcAft>
                <a:spcPts val="287"/>
              </a:spcAft>
              <a:buChar char="§"/>
              <a:defRPr sz="1100">
                <a:solidFill>
                  <a:schemeClr val="tx1"/>
                </a:solidFill>
                <a:latin typeface="Tele-GroteskNor" pitchFamily="2" charset="0"/>
                <a:cs typeface="Arial" charset="0"/>
              </a:defRPr>
            </a:lvl1pPr>
            <a:lvl2pPr marL="710712" indent="-273351" defTabSz="422175" eaLnBrk="0" hangingPunct="0">
              <a:spcBef>
                <a:spcPts val="287"/>
              </a:spcBef>
              <a:spcAft>
                <a:spcPts val="287"/>
              </a:spcAft>
              <a:buChar char="§"/>
              <a:defRPr sz="1100">
                <a:solidFill>
                  <a:schemeClr val="tx1"/>
                </a:solidFill>
                <a:latin typeface="Tele-GroteskNor" pitchFamily="2" charset="0"/>
                <a:cs typeface="Arial" charset="0"/>
              </a:defRPr>
            </a:lvl2pPr>
            <a:lvl3pPr marL="1093404" indent="-218681" defTabSz="422175" eaLnBrk="0" hangingPunct="0">
              <a:spcBef>
                <a:spcPts val="287"/>
              </a:spcBef>
              <a:spcAft>
                <a:spcPts val="287"/>
              </a:spcAft>
              <a:buChar char="§"/>
              <a:defRPr sz="1100">
                <a:solidFill>
                  <a:schemeClr val="tx1"/>
                </a:solidFill>
                <a:latin typeface="Tele-GroteskNor" pitchFamily="2" charset="0"/>
                <a:cs typeface="Arial" charset="0"/>
              </a:defRPr>
            </a:lvl3pPr>
            <a:lvl4pPr marL="1530765" indent="-218681" defTabSz="422175" eaLnBrk="0" hangingPunct="0">
              <a:spcBef>
                <a:spcPts val="287"/>
              </a:spcBef>
              <a:spcAft>
                <a:spcPts val="287"/>
              </a:spcAft>
              <a:buChar char="§"/>
              <a:defRPr sz="1100">
                <a:solidFill>
                  <a:schemeClr val="tx1"/>
                </a:solidFill>
                <a:latin typeface="Tele-GroteskNor" pitchFamily="2" charset="0"/>
                <a:cs typeface="Arial" charset="0"/>
              </a:defRPr>
            </a:lvl4pPr>
            <a:lvl5pPr marL="1968127" indent="-218681" defTabSz="422175" eaLnBrk="0" hangingPunct="0">
              <a:spcBef>
                <a:spcPts val="287"/>
              </a:spcBef>
              <a:spcAft>
                <a:spcPts val="287"/>
              </a:spcAft>
              <a:buChar char="§"/>
              <a:defRPr sz="1100">
                <a:solidFill>
                  <a:schemeClr val="tx1"/>
                </a:solidFill>
                <a:latin typeface="Tele-GroteskNor" pitchFamily="2" charset="0"/>
                <a:cs typeface="Arial" charset="0"/>
              </a:defRPr>
            </a:lvl5pPr>
            <a:lvl6pPr marL="2405488"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6pPr>
            <a:lvl7pPr marL="2842849"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7pPr>
            <a:lvl8pPr marL="3280211"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8pPr>
            <a:lvl9pPr marL="3717572"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9pPr>
          </a:lstStyle>
          <a:p>
            <a:pPr eaLnBrk="1" hangingPunct="1">
              <a:spcBef>
                <a:spcPct val="0"/>
              </a:spcBef>
              <a:spcAft>
                <a:spcPct val="0"/>
              </a:spcAft>
              <a:buFontTx/>
              <a:buNone/>
            </a:pPr>
            <a:r>
              <a:rPr lang="de-DE" altLang="hu-HU" smtClean="0"/>
              <a:t>01.10.2012</a:t>
            </a:r>
          </a:p>
        </p:txBody>
      </p:sp>
      <p:sp>
        <p:nvSpPr>
          <p:cNvPr id="41989" name="Footer Placeholder 4"/>
          <p:cNvSpPr>
            <a:spLocks noGrp="1"/>
          </p:cNvSpPr>
          <p:nvPr>
            <p:ph type="ftr" sz="quarter" idx="4"/>
          </p:nvPr>
        </p:nvSpPr>
        <p:spPr>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22175" eaLnBrk="0" hangingPunct="0">
              <a:spcBef>
                <a:spcPts val="287"/>
              </a:spcBef>
              <a:spcAft>
                <a:spcPts val="287"/>
              </a:spcAft>
              <a:buChar char="§"/>
              <a:defRPr sz="1100">
                <a:solidFill>
                  <a:schemeClr val="tx1"/>
                </a:solidFill>
                <a:latin typeface="Tele-GroteskNor" pitchFamily="2" charset="0"/>
                <a:cs typeface="Arial" charset="0"/>
              </a:defRPr>
            </a:lvl1pPr>
            <a:lvl2pPr marL="710712" indent="-273351" defTabSz="422175" eaLnBrk="0" hangingPunct="0">
              <a:spcBef>
                <a:spcPts val="287"/>
              </a:spcBef>
              <a:spcAft>
                <a:spcPts val="287"/>
              </a:spcAft>
              <a:buChar char="§"/>
              <a:defRPr sz="1100">
                <a:solidFill>
                  <a:schemeClr val="tx1"/>
                </a:solidFill>
                <a:latin typeface="Tele-GroteskNor" pitchFamily="2" charset="0"/>
                <a:cs typeface="Arial" charset="0"/>
              </a:defRPr>
            </a:lvl2pPr>
            <a:lvl3pPr marL="1093404" indent="-218681" defTabSz="422175" eaLnBrk="0" hangingPunct="0">
              <a:spcBef>
                <a:spcPts val="287"/>
              </a:spcBef>
              <a:spcAft>
                <a:spcPts val="287"/>
              </a:spcAft>
              <a:buChar char="§"/>
              <a:defRPr sz="1100">
                <a:solidFill>
                  <a:schemeClr val="tx1"/>
                </a:solidFill>
                <a:latin typeface="Tele-GroteskNor" pitchFamily="2" charset="0"/>
                <a:cs typeface="Arial" charset="0"/>
              </a:defRPr>
            </a:lvl3pPr>
            <a:lvl4pPr marL="1530765" indent="-218681" defTabSz="422175" eaLnBrk="0" hangingPunct="0">
              <a:spcBef>
                <a:spcPts val="287"/>
              </a:spcBef>
              <a:spcAft>
                <a:spcPts val="287"/>
              </a:spcAft>
              <a:buChar char="§"/>
              <a:defRPr sz="1100">
                <a:solidFill>
                  <a:schemeClr val="tx1"/>
                </a:solidFill>
                <a:latin typeface="Tele-GroteskNor" pitchFamily="2" charset="0"/>
                <a:cs typeface="Arial" charset="0"/>
              </a:defRPr>
            </a:lvl4pPr>
            <a:lvl5pPr marL="1968127" indent="-218681" defTabSz="422175" eaLnBrk="0" hangingPunct="0">
              <a:spcBef>
                <a:spcPts val="287"/>
              </a:spcBef>
              <a:spcAft>
                <a:spcPts val="287"/>
              </a:spcAft>
              <a:buChar char="§"/>
              <a:defRPr sz="1100">
                <a:solidFill>
                  <a:schemeClr val="tx1"/>
                </a:solidFill>
                <a:latin typeface="Tele-GroteskNor" pitchFamily="2" charset="0"/>
                <a:cs typeface="Arial" charset="0"/>
              </a:defRPr>
            </a:lvl5pPr>
            <a:lvl6pPr marL="2405488"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6pPr>
            <a:lvl7pPr marL="2842849"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7pPr>
            <a:lvl8pPr marL="3280211"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8pPr>
            <a:lvl9pPr marL="3717572"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9pPr>
          </a:lstStyle>
          <a:p>
            <a:pPr eaLnBrk="1" hangingPunct="1">
              <a:spcBef>
                <a:spcPct val="0"/>
              </a:spcBef>
              <a:spcAft>
                <a:spcPct val="0"/>
              </a:spcAft>
              <a:buFontTx/>
              <a:buNone/>
            </a:pPr>
            <a:r>
              <a:rPr lang="de-DE" altLang="hu-HU" smtClean="0"/>
              <a:t>– streng vertraulich, vertraulich, intern, öffentlich – Autor / Thema der Präsentation</a:t>
            </a:r>
          </a:p>
        </p:txBody>
      </p:sp>
      <p:sp>
        <p:nvSpPr>
          <p:cNvPr id="41990"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22175" eaLnBrk="0" hangingPunct="0">
              <a:spcBef>
                <a:spcPts val="287"/>
              </a:spcBef>
              <a:spcAft>
                <a:spcPts val="287"/>
              </a:spcAft>
              <a:buChar char="§"/>
              <a:defRPr sz="1100">
                <a:solidFill>
                  <a:schemeClr val="tx1"/>
                </a:solidFill>
                <a:latin typeface="Tele-GroteskNor" pitchFamily="2" charset="0"/>
                <a:cs typeface="Arial" charset="0"/>
              </a:defRPr>
            </a:lvl1pPr>
            <a:lvl2pPr marL="710712" indent="-273351" defTabSz="422175" eaLnBrk="0" hangingPunct="0">
              <a:spcBef>
                <a:spcPts val="287"/>
              </a:spcBef>
              <a:spcAft>
                <a:spcPts val="287"/>
              </a:spcAft>
              <a:buChar char="§"/>
              <a:defRPr sz="1100">
                <a:solidFill>
                  <a:schemeClr val="tx1"/>
                </a:solidFill>
                <a:latin typeface="Tele-GroteskNor" pitchFamily="2" charset="0"/>
                <a:cs typeface="Arial" charset="0"/>
              </a:defRPr>
            </a:lvl2pPr>
            <a:lvl3pPr marL="1093404" indent="-218681" defTabSz="422175" eaLnBrk="0" hangingPunct="0">
              <a:spcBef>
                <a:spcPts val="287"/>
              </a:spcBef>
              <a:spcAft>
                <a:spcPts val="287"/>
              </a:spcAft>
              <a:buChar char="§"/>
              <a:defRPr sz="1100">
                <a:solidFill>
                  <a:schemeClr val="tx1"/>
                </a:solidFill>
                <a:latin typeface="Tele-GroteskNor" pitchFamily="2" charset="0"/>
                <a:cs typeface="Arial" charset="0"/>
              </a:defRPr>
            </a:lvl3pPr>
            <a:lvl4pPr marL="1530765" indent="-218681" defTabSz="422175" eaLnBrk="0" hangingPunct="0">
              <a:spcBef>
                <a:spcPts val="287"/>
              </a:spcBef>
              <a:spcAft>
                <a:spcPts val="287"/>
              </a:spcAft>
              <a:buChar char="§"/>
              <a:defRPr sz="1100">
                <a:solidFill>
                  <a:schemeClr val="tx1"/>
                </a:solidFill>
                <a:latin typeface="Tele-GroteskNor" pitchFamily="2" charset="0"/>
                <a:cs typeface="Arial" charset="0"/>
              </a:defRPr>
            </a:lvl4pPr>
            <a:lvl5pPr marL="1968127" indent="-218681" defTabSz="422175" eaLnBrk="0" hangingPunct="0">
              <a:spcBef>
                <a:spcPts val="287"/>
              </a:spcBef>
              <a:spcAft>
                <a:spcPts val="287"/>
              </a:spcAft>
              <a:buChar char="§"/>
              <a:defRPr sz="1100">
                <a:solidFill>
                  <a:schemeClr val="tx1"/>
                </a:solidFill>
                <a:latin typeface="Tele-GroteskNor" pitchFamily="2" charset="0"/>
                <a:cs typeface="Arial" charset="0"/>
              </a:defRPr>
            </a:lvl5pPr>
            <a:lvl6pPr marL="2405488"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6pPr>
            <a:lvl7pPr marL="2842849"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7pPr>
            <a:lvl8pPr marL="3280211"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8pPr>
            <a:lvl9pPr marL="3717572" indent="-218681" defTabSz="422175" eaLnBrk="0" fontAlgn="base" hangingPunct="0">
              <a:spcBef>
                <a:spcPts val="287"/>
              </a:spcBef>
              <a:spcAft>
                <a:spcPts val="287"/>
              </a:spcAft>
              <a:buClr>
                <a:schemeClr val="tx2"/>
              </a:buClr>
              <a:buSzPct val="75000"/>
              <a:buFont typeface="Wingdings" pitchFamily="2" charset="2"/>
              <a:buChar char="§"/>
              <a:defRPr sz="1100">
                <a:solidFill>
                  <a:schemeClr val="tx1"/>
                </a:solidFill>
                <a:latin typeface="Tele-GroteskNor" pitchFamily="2" charset="0"/>
                <a:cs typeface="Arial" charset="0"/>
              </a:defRPr>
            </a:lvl9pPr>
          </a:lstStyle>
          <a:p>
            <a:pPr eaLnBrk="1" hangingPunct="1">
              <a:spcBef>
                <a:spcPct val="0"/>
              </a:spcBef>
              <a:spcAft>
                <a:spcPct val="0"/>
              </a:spcAft>
              <a:buFontTx/>
              <a:buNone/>
            </a:pPr>
            <a:fld id="{642F6FBB-EA3A-43B0-A13C-BD1B6AE84937}" type="slidenum">
              <a:rPr lang="de-DE" altLang="hu-HU" smtClean="0"/>
              <a:pPr eaLnBrk="1" hangingPunct="1">
                <a:spcBef>
                  <a:spcPct val="0"/>
                </a:spcBef>
                <a:spcAft>
                  <a:spcPct val="0"/>
                </a:spcAft>
                <a:buFontTx/>
                <a:buNone/>
              </a:pPr>
              <a:t>7</a:t>
            </a:fld>
            <a:endParaRPr lang="de-DE" altLang="hu-H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904875"/>
            <a:ext cx="5476875" cy="3081338"/>
          </a:xfrm>
        </p:spPr>
      </p:sp>
      <p:sp>
        <p:nvSpPr>
          <p:cNvPr id="3" name="Notes Placeholder 2"/>
          <p:cNvSpPr>
            <a:spLocks noGrp="1"/>
          </p:cNvSpPr>
          <p:nvPr>
            <p:ph type="body" idx="1"/>
          </p:nvPr>
        </p:nvSpPr>
        <p:spPr/>
        <p:txBody>
          <a:bodyPr/>
          <a:lstStyle/>
          <a:p>
            <a:endParaRPr lang="hu-HU" dirty="0"/>
          </a:p>
        </p:txBody>
      </p:sp>
      <p:sp>
        <p:nvSpPr>
          <p:cNvPr id="4" name="Date Placeholder 3"/>
          <p:cNvSpPr>
            <a:spLocks noGrp="1"/>
          </p:cNvSpPr>
          <p:nvPr>
            <p:ph type="dt" sz="quarter" idx="10"/>
          </p:nvPr>
        </p:nvSpPr>
        <p:spPr>
          <a:xfrm>
            <a:off x="3884613" y="0"/>
            <a:ext cx="2971800" cy="457200"/>
          </a:xfrm>
          <a:prstGeom prst="rect">
            <a:avLst/>
          </a:prstGeom>
        </p:spPr>
        <p:txBody>
          <a:bodyPr/>
          <a:lstStyle/>
          <a:p>
            <a:pPr>
              <a:defRPr/>
            </a:pPr>
            <a:r>
              <a:rPr lang="de-DE" smtClean="0"/>
              <a:t>01.10.2012</a:t>
            </a:r>
            <a:endParaRPr lang="de-DE"/>
          </a:p>
        </p:txBody>
      </p:sp>
      <p:sp>
        <p:nvSpPr>
          <p:cNvPr id="5" name="Footer Placeholder 4"/>
          <p:cNvSpPr>
            <a:spLocks noGrp="1"/>
          </p:cNvSpPr>
          <p:nvPr>
            <p:ph type="ftr" sz="quarter" idx="11"/>
          </p:nvPr>
        </p:nvSpPr>
        <p:spPr>
          <a:xfrm>
            <a:off x="0" y="8685213"/>
            <a:ext cx="2971800" cy="457200"/>
          </a:xfrm>
          <a:prstGeom prst="rect">
            <a:avLst/>
          </a:prstGeom>
        </p:spPr>
        <p:txBody>
          <a:bodyPr/>
          <a:lstStyle/>
          <a:p>
            <a:pPr>
              <a:defRPr/>
            </a:pPr>
            <a:r>
              <a:rPr lang="de-DE" smtClean="0"/>
              <a:t>– streng vertraulich, vertraulich, intern, öffentlich – Autor / Thema der Präsentation</a:t>
            </a:r>
            <a:endParaRPr lang="de-DE" dirty="0"/>
          </a:p>
        </p:txBody>
      </p:sp>
      <p:sp>
        <p:nvSpPr>
          <p:cNvPr id="6" name="Slide Number Placeholder 5"/>
          <p:cNvSpPr>
            <a:spLocks noGrp="1"/>
          </p:cNvSpPr>
          <p:nvPr>
            <p:ph type="sldNum" sz="quarter" idx="12"/>
          </p:nvPr>
        </p:nvSpPr>
        <p:spPr/>
        <p:txBody>
          <a:bodyPr/>
          <a:lstStyle/>
          <a:p>
            <a:pPr>
              <a:defRPr/>
            </a:pPr>
            <a:fld id="{C60E715B-C604-4B32-ABB0-B955F5ED6DE2}" type="slidenum">
              <a:rPr lang="de-DE" smtClean="0"/>
              <a:pPr>
                <a:defRPr/>
              </a:pPr>
              <a:t>8</a:t>
            </a:fld>
            <a:endParaRPr lang="de-DE" dirty="0"/>
          </a:p>
        </p:txBody>
      </p:sp>
    </p:spTree>
    <p:extLst>
      <p:ext uri="{BB962C8B-B14F-4D97-AF65-F5344CB8AC3E}">
        <p14:creationId xmlns:p14="http://schemas.microsoft.com/office/powerpoint/2010/main" val="2779182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904875"/>
            <a:ext cx="5476875" cy="3081338"/>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sz="quarter" idx="10"/>
          </p:nvPr>
        </p:nvSpPr>
        <p:spPr>
          <a:xfrm>
            <a:off x="3884613" y="0"/>
            <a:ext cx="2971800" cy="457200"/>
          </a:xfrm>
          <a:prstGeom prst="rect">
            <a:avLst/>
          </a:prstGeom>
        </p:spPr>
        <p:txBody>
          <a:bodyPr/>
          <a:lstStyle/>
          <a:p>
            <a:fld id="{EF8AA09C-047B-4EC5-B457-1452403772F6}" type="datetime1">
              <a:rPr lang="de-DE" smtClean="0"/>
              <a:t>12.09.2018</a:t>
            </a:fld>
            <a:endParaRPr lang="de-DE" dirty="0"/>
          </a:p>
        </p:txBody>
      </p:sp>
      <p:sp>
        <p:nvSpPr>
          <p:cNvPr id="5" name="Footer Placeholder 4"/>
          <p:cNvSpPr>
            <a:spLocks noGrp="1"/>
          </p:cNvSpPr>
          <p:nvPr>
            <p:ph type="ftr" sz="quarter" idx="11"/>
          </p:nvPr>
        </p:nvSpPr>
        <p:spPr>
          <a:xfrm>
            <a:off x="0" y="8685213"/>
            <a:ext cx="2971800" cy="457200"/>
          </a:xfrm>
          <a:prstGeom prst="rect">
            <a:avLst/>
          </a:prstGeom>
        </p:spPr>
        <p:txBody>
          <a:bodyPr/>
          <a:lstStyle/>
          <a:p>
            <a:r>
              <a:rPr lang="de-DE" smtClean="0"/>
              <a:t>– Strictly confidential, Confidential, Internal – Autor / Thema der Präsentation</a:t>
            </a:r>
            <a:endParaRPr lang="de-DE" dirty="0"/>
          </a:p>
        </p:txBody>
      </p:sp>
      <p:sp>
        <p:nvSpPr>
          <p:cNvPr id="6" name="Slide Number Placeholder 5"/>
          <p:cNvSpPr>
            <a:spLocks noGrp="1"/>
          </p:cNvSpPr>
          <p:nvPr>
            <p:ph type="sldNum" sz="quarter" idx="12"/>
          </p:nvPr>
        </p:nvSpPr>
        <p:spPr/>
        <p:txBody>
          <a:bodyPr/>
          <a:lstStyle/>
          <a:p>
            <a:fld id="{54F5EBB1-134E-4F5C-AC6E-F4A6A6DAB94B}" type="slidenum">
              <a:rPr lang="de-DE" smtClean="0"/>
              <a:pPr/>
              <a:t>9</a:t>
            </a:fld>
            <a:endParaRPr lang="de-DE"/>
          </a:p>
        </p:txBody>
      </p:sp>
    </p:spTree>
    <p:extLst>
      <p:ext uri="{BB962C8B-B14F-4D97-AF65-F5344CB8AC3E}">
        <p14:creationId xmlns:p14="http://schemas.microsoft.com/office/powerpoint/2010/main" val="2863985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904875"/>
            <a:ext cx="5476875" cy="3081338"/>
          </a:xfrm>
        </p:spPr>
      </p:sp>
      <p:sp>
        <p:nvSpPr>
          <p:cNvPr id="3" name="Notes Placeholder 2"/>
          <p:cNvSpPr>
            <a:spLocks noGrp="1"/>
          </p:cNvSpPr>
          <p:nvPr>
            <p:ph type="body" idx="1"/>
          </p:nvPr>
        </p:nvSpPr>
        <p:spPr/>
        <p:txBody>
          <a:bodyPr/>
          <a:lstStyle/>
          <a:p>
            <a:endParaRPr lang="hu-HU" dirty="0"/>
          </a:p>
        </p:txBody>
      </p:sp>
      <p:sp>
        <p:nvSpPr>
          <p:cNvPr id="4" name="Date Placeholder 3"/>
          <p:cNvSpPr>
            <a:spLocks noGrp="1"/>
          </p:cNvSpPr>
          <p:nvPr>
            <p:ph type="dt" sz="quarter" idx="10"/>
          </p:nvPr>
        </p:nvSpPr>
        <p:spPr>
          <a:xfrm>
            <a:off x="3884613" y="0"/>
            <a:ext cx="2971800" cy="457200"/>
          </a:xfrm>
          <a:prstGeom prst="rect">
            <a:avLst/>
          </a:prstGeom>
        </p:spPr>
        <p:txBody>
          <a:bodyPr/>
          <a:lstStyle/>
          <a:p>
            <a:pPr>
              <a:defRPr/>
            </a:pPr>
            <a:r>
              <a:rPr lang="de-DE" smtClean="0"/>
              <a:t>01.10.2012</a:t>
            </a:r>
            <a:endParaRPr lang="de-DE"/>
          </a:p>
        </p:txBody>
      </p:sp>
      <p:sp>
        <p:nvSpPr>
          <p:cNvPr id="5" name="Footer Placeholder 4"/>
          <p:cNvSpPr>
            <a:spLocks noGrp="1"/>
          </p:cNvSpPr>
          <p:nvPr>
            <p:ph type="ftr" sz="quarter" idx="11"/>
          </p:nvPr>
        </p:nvSpPr>
        <p:spPr>
          <a:xfrm>
            <a:off x="0" y="8685213"/>
            <a:ext cx="2971800" cy="457200"/>
          </a:xfrm>
          <a:prstGeom prst="rect">
            <a:avLst/>
          </a:prstGeom>
        </p:spPr>
        <p:txBody>
          <a:bodyPr/>
          <a:lstStyle/>
          <a:p>
            <a:pPr>
              <a:defRPr/>
            </a:pPr>
            <a:r>
              <a:rPr lang="de-DE" smtClean="0"/>
              <a:t>– streng vertraulich, vertraulich, intern, öffentlich – Autor / Thema der Präsentation</a:t>
            </a:r>
            <a:endParaRPr lang="de-DE" dirty="0"/>
          </a:p>
        </p:txBody>
      </p:sp>
      <p:sp>
        <p:nvSpPr>
          <p:cNvPr id="6" name="Slide Number Placeholder 5"/>
          <p:cNvSpPr>
            <a:spLocks noGrp="1"/>
          </p:cNvSpPr>
          <p:nvPr>
            <p:ph type="sldNum" sz="quarter" idx="12"/>
          </p:nvPr>
        </p:nvSpPr>
        <p:spPr/>
        <p:txBody>
          <a:bodyPr/>
          <a:lstStyle/>
          <a:p>
            <a:pPr>
              <a:defRPr/>
            </a:pPr>
            <a:fld id="{C60E715B-C604-4B32-ABB0-B955F5ED6DE2}" type="slidenum">
              <a:rPr lang="de-DE" smtClean="0"/>
              <a:pPr>
                <a:defRPr/>
              </a:pPr>
              <a:t>10</a:t>
            </a:fld>
            <a:endParaRPr lang="de-DE" dirty="0"/>
          </a:p>
        </p:txBody>
      </p:sp>
    </p:spTree>
    <p:extLst>
      <p:ext uri="{BB962C8B-B14F-4D97-AF65-F5344CB8AC3E}">
        <p14:creationId xmlns:p14="http://schemas.microsoft.com/office/powerpoint/2010/main" val="2779182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2.vml"/><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3.vml"/><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4.vml"/><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5.vml"/><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6.vml"/><Relationship Id="rId5" Type="http://schemas.openxmlformats.org/officeDocument/2006/relationships/image" Target="../media/image9.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17.vml"/><Relationship Id="rId5" Type="http://schemas.openxmlformats.org/officeDocument/2006/relationships/image" Target="../media/image9.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18.vml"/><Relationship Id="rId5" Type="http://schemas.openxmlformats.org/officeDocument/2006/relationships/image" Target="../media/image9.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6.xml"/><Relationship Id="rId7" Type="http://schemas.openxmlformats.org/officeDocument/2006/relationships/image" Target="../media/image6.jp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slideMaster" Target="../slideMasters/slideMaster1.xml"/><Relationship Id="rId11" Type="http://schemas.openxmlformats.org/officeDocument/2006/relationships/image" Target="../media/image4.emf"/><Relationship Id="rId5" Type="http://schemas.openxmlformats.org/officeDocument/2006/relationships/tags" Target="../tags/tag8.xml"/><Relationship Id="rId10" Type="http://schemas.openxmlformats.org/officeDocument/2006/relationships/image" Target="../media/image3.emf"/><Relationship Id="rId4" Type="http://schemas.openxmlformats.org/officeDocument/2006/relationships/tags" Target="../tags/tag7.xml"/><Relationship Id="rId9"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8.vml"/><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5.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magenta">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084115896"/>
              </p:ext>
            </p:extLst>
          </p:nvPr>
        </p:nvGraphicFramePr>
        <p:xfrm>
          <a:off x="1586" y="1588"/>
          <a:ext cx="1586" cy="1587"/>
        </p:xfrm>
        <a:graphic>
          <a:graphicData uri="http://schemas.openxmlformats.org/presentationml/2006/ole">
            <mc:AlternateContent xmlns:mc="http://schemas.openxmlformats.org/markup-compatibility/2006">
              <mc:Choice xmlns:v="urn:schemas-microsoft-com:vml" Requires="v">
                <p:oleObj spid="_x0000_s626953" name="think-cell Folie" r:id="rId4" imgW="360" imgH="360" progId="TCLayout.ActiveDocument.1">
                  <p:embed/>
                </p:oleObj>
              </mc:Choice>
              <mc:Fallback>
                <p:oleObj name="think-cell Folie" r:id="rId4" imgW="360" imgH="360" progId="TCLayout.ActiveDocument.1">
                  <p:embed/>
                  <p:pic>
                    <p:nvPicPr>
                      <p:cNvPr id="0" name="Picture 1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6" y="1588"/>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5078" name="Picture 22" hidden="1"/>
          <p:cNvPicPr>
            <a:picLocks noChangeAspect="1" noChangeArrowheads="1"/>
          </p:cNvPicPr>
          <p:nvPr/>
        </p:nvPicPr>
        <p:blipFill>
          <a:blip r:embed="rId6"/>
          <a:srcRect/>
          <a:stretch>
            <a:fillRect/>
          </a:stretch>
        </p:blipFill>
        <p:spPr bwMode="black">
          <a:xfrm>
            <a:off x="1589" y="1590"/>
            <a:ext cx="3175" cy="1587"/>
          </a:xfrm>
          <a:prstGeom prst="rect">
            <a:avLst/>
          </a:prstGeom>
          <a:noFill/>
          <a:ln w="9525">
            <a:noFill/>
            <a:miter lim="800000"/>
            <a:headEnd/>
            <a:tailEnd/>
          </a:ln>
          <a:effectLst/>
        </p:spPr>
      </p:pic>
      <p:sp>
        <p:nvSpPr>
          <p:cNvPr id="45058" name="Titelplatzhalter 1"/>
          <p:cNvSpPr>
            <a:spLocks noGrp="1"/>
          </p:cNvSpPr>
          <p:nvPr>
            <p:ph type="ctrTitle" hasCustomPrompt="1"/>
          </p:nvPr>
        </p:nvSpPr>
        <p:spPr bwMode="black">
          <a:xfrm>
            <a:off x="411478" y="1295819"/>
            <a:ext cx="10705965" cy="2192831"/>
          </a:xfrm>
        </p:spPr>
        <p:txBody>
          <a:bodyPr/>
          <a:lstStyle>
            <a:lvl1pPr>
              <a:defRPr sz="4800" baseline="0" smtClean="0">
                <a:solidFill>
                  <a:schemeClr val="bg1"/>
                </a:solidFill>
                <a:latin typeface="TeleGrotesk Headline Ultra" pitchFamily="2" charset="0"/>
              </a:defRPr>
            </a:lvl1pPr>
          </a:lstStyle>
          <a:p>
            <a:r>
              <a:rPr lang="en-US" dirty="0" err="1" smtClean="0"/>
              <a:t>Telegrotesk</a:t>
            </a:r>
            <a:r>
              <a:rPr lang="en-US" dirty="0" smtClean="0"/>
              <a:t> Headline (Ultra)</a:t>
            </a:r>
            <a:br>
              <a:rPr lang="en-US" dirty="0" smtClean="0"/>
            </a:br>
            <a:r>
              <a:rPr lang="en-US" sz="4800" dirty="0" smtClean="0">
                <a:latin typeface="TeleGrotesk Headline" pitchFamily="2" charset="0"/>
              </a:rPr>
              <a:t>Maximum of 3 lines</a:t>
            </a:r>
            <a:br>
              <a:rPr lang="en-US" sz="4800" dirty="0" smtClean="0">
                <a:latin typeface="TeleGrotesk Headline" pitchFamily="2" charset="0"/>
              </a:rPr>
            </a:br>
            <a:r>
              <a:rPr lang="en-US" sz="4800" dirty="0" smtClean="0">
                <a:latin typeface="TeleGrotesk Headline" pitchFamily="2" charset="0"/>
              </a:rPr>
              <a:t>40 (48) 66 PT</a:t>
            </a:r>
            <a:endParaRPr lang="en-US" dirty="0" smtClean="0"/>
          </a:p>
        </p:txBody>
      </p:sp>
      <p:sp>
        <p:nvSpPr>
          <p:cNvPr id="45059" name="Textplatzhalter 2"/>
          <p:cNvSpPr>
            <a:spLocks noGrp="1"/>
          </p:cNvSpPr>
          <p:nvPr>
            <p:ph type="subTitle" idx="1" hasCustomPrompt="1"/>
          </p:nvPr>
        </p:nvSpPr>
        <p:spPr bwMode="black">
          <a:xfrm>
            <a:off x="413707" y="3861246"/>
            <a:ext cx="10703736" cy="384080"/>
          </a:xfrm>
        </p:spPr>
        <p:txBody>
          <a:bodyPr wrap="square">
            <a:spAutoFit/>
          </a:bodyPr>
          <a:lstStyle>
            <a:lvl1pPr marL="0" marR="0" indent="0" algn="l" defTabSz="576226" rtl="0" eaLnBrk="1" fontAlgn="base" latinLnBrk="0" hangingPunct="1">
              <a:lnSpc>
                <a:spcPct val="104000"/>
              </a:lnSpc>
              <a:spcBef>
                <a:spcPts val="0"/>
              </a:spcBef>
              <a:spcAft>
                <a:spcPct val="0"/>
              </a:spcAft>
              <a:buClr>
                <a:schemeClr val="tx2"/>
              </a:buClr>
              <a:buSzTx/>
              <a:buFont typeface="Wingdings" pitchFamily="2" charset="2"/>
              <a:buNone/>
              <a:tabLst/>
              <a:defRPr sz="2400" baseline="0" smtClean="0">
                <a:solidFill>
                  <a:schemeClr val="bg1"/>
                </a:solidFill>
                <a:latin typeface="Tele-GroteskNor" pitchFamily="2" charset="0"/>
              </a:defRPr>
            </a:lvl1pPr>
          </a:lstStyle>
          <a:p>
            <a:r>
              <a:rPr lang="en-US" smtClean="0"/>
              <a:t>Sub-heading: TeleGrotesk Normal, 24 pt</a:t>
            </a:r>
            <a:endParaRPr lang="en-US" dirty="0" smtClean="0"/>
          </a:p>
        </p:txBody>
      </p:sp>
      <p:pic>
        <p:nvPicPr>
          <p:cNvPr id="7" name="Picture 22" hidden="1"/>
          <p:cNvPicPr>
            <a:picLocks noChangeAspect="1" noChangeArrowheads="1"/>
          </p:cNvPicPr>
          <p:nvPr/>
        </p:nvPicPr>
        <p:blipFill>
          <a:blip r:embed="rId6"/>
          <a:srcRect/>
          <a:stretch>
            <a:fillRect/>
          </a:stretch>
        </p:blipFill>
        <p:spPr bwMode="black">
          <a:xfrm>
            <a:off x="1589" y="1590"/>
            <a:ext cx="3175" cy="1587"/>
          </a:xfrm>
          <a:prstGeom prst="rect">
            <a:avLst/>
          </a:prstGeom>
          <a:noFill/>
          <a:ln w="9525">
            <a:noFill/>
            <a:miter lim="800000"/>
            <a:headEnd/>
            <a:tailEnd/>
          </a:ln>
          <a:effectLst/>
        </p:spPr>
      </p:pic>
      <p:pic>
        <p:nvPicPr>
          <p:cNvPr id="10" name="Picture 22" hidden="1"/>
          <p:cNvPicPr>
            <a:picLocks noChangeAspect="1" noChangeArrowheads="1"/>
          </p:cNvPicPr>
          <p:nvPr userDrawn="1"/>
        </p:nvPicPr>
        <p:blipFill>
          <a:blip r:embed="rId6"/>
          <a:srcRect/>
          <a:stretch>
            <a:fillRect/>
          </a:stretch>
        </p:blipFill>
        <p:spPr bwMode="black">
          <a:xfrm>
            <a:off x="1589" y="1590"/>
            <a:ext cx="3175" cy="1587"/>
          </a:xfrm>
          <a:prstGeom prst="rect">
            <a:avLst/>
          </a:prstGeom>
          <a:noFill/>
          <a:ln w="9525">
            <a:noFill/>
            <a:miter lim="800000"/>
            <a:headEnd/>
            <a:tailEnd/>
          </a:ln>
          <a:effectLst/>
        </p:spPr>
      </p:pic>
      <p:pic>
        <p:nvPicPr>
          <p:cNvPr id="32" name="Grafik 31" descr="T_Logo_3c_Slogan_p_INT.emf"/>
          <p:cNvPicPr>
            <a:picLocks noChangeAspect="1"/>
          </p:cNvPicPr>
          <p:nvPr userDrawn="1"/>
        </p:nvPicPr>
        <p:blipFill>
          <a:blip r:embed="rId7"/>
          <a:srcRect r="64979"/>
          <a:stretch>
            <a:fillRect/>
          </a:stretch>
        </p:blipFill>
        <p:spPr>
          <a:xfrm>
            <a:off x="411478" y="5723199"/>
            <a:ext cx="1399588" cy="447365"/>
          </a:xfrm>
          <a:prstGeom prst="rect">
            <a:avLst/>
          </a:prstGeom>
        </p:spPr>
      </p:pic>
      <p:pic>
        <p:nvPicPr>
          <p:cNvPr id="33" name="Grafik 32" descr="T_Logo_3c_Slogan_p_INT.emf"/>
          <p:cNvPicPr>
            <a:picLocks noChangeAspect="1"/>
          </p:cNvPicPr>
          <p:nvPr userDrawn="1"/>
        </p:nvPicPr>
        <p:blipFill>
          <a:blip r:embed="rId7"/>
          <a:srcRect l="43101"/>
          <a:stretch>
            <a:fillRect/>
          </a:stretch>
        </p:blipFill>
        <p:spPr>
          <a:xfrm>
            <a:off x="8839911" y="5723199"/>
            <a:ext cx="2273905" cy="4473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3329551808"/>
              </p:ext>
            </p:extLst>
          </p:nvPr>
        </p:nvGraphicFramePr>
        <p:xfrm>
          <a:off x="1589" y="1588"/>
          <a:ext cx="1586" cy="1587"/>
        </p:xfrm>
        <a:graphic>
          <a:graphicData uri="http://schemas.openxmlformats.org/presentationml/2006/ole">
            <mc:AlternateContent xmlns:mc="http://schemas.openxmlformats.org/markup-compatibility/2006">
              <mc:Choice xmlns:v="urn:schemas-microsoft-com:vml" Requires="v">
                <p:oleObj spid="_x0000_s637103" name="think-cell Folie" r:id="rId4" imgW="360" imgH="360" progId="TCLayout.ActiveDocument.1">
                  <p:embed/>
                </p:oleObj>
              </mc:Choice>
              <mc:Fallback>
                <p:oleObj name="think-cell Folie" r:id="rId4" imgW="360" imgH="360" progId="TCLayout.ActiveDocument.1">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8"/>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411477" y="252000"/>
            <a:ext cx="10698406" cy="504000"/>
          </a:xfrm>
        </p:spPr>
        <p:txBody>
          <a:bodyPr/>
          <a:lstStyle>
            <a:lvl1pPr marL="0" indent="0">
              <a:defRPr/>
            </a:lvl1pPr>
          </a:lstStyle>
          <a:p>
            <a:r>
              <a:rPr lang="en-US" smtClean="0"/>
              <a:t>TeleGrotesk Headline Ultra 28 (32) 40 pt</a:t>
            </a:r>
            <a:endParaRPr lang="en-US" dirty="0"/>
          </a:p>
        </p:txBody>
      </p:sp>
      <p:sp>
        <p:nvSpPr>
          <p:cNvPr id="15" name="Datumsplatzhalter 14"/>
          <p:cNvSpPr>
            <a:spLocks noGrp="1"/>
          </p:cNvSpPr>
          <p:nvPr>
            <p:ph type="dt" sz="half" idx="10"/>
          </p:nvPr>
        </p:nvSpPr>
        <p:spPr/>
        <p:txBody>
          <a:bodyPr/>
          <a:lstStyle/>
          <a:p>
            <a:pPr fontAlgn="base">
              <a:spcAft>
                <a:spcPct val="0"/>
              </a:spcAft>
            </a:pPr>
            <a:fld id="{0178B3E6-3D26-49C4-A2DF-345C8D81B3BF}" type="datetime1">
              <a:rPr lang="hu-HU" smtClean="0"/>
              <a:t>2018.09.12.</a:t>
            </a:fld>
            <a:endParaRPr lang="en-US" dirty="0"/>
          </a:p>
        </p:txBody>
      </p:sp>
      <p:sp>
        <p:nvSpPr>
          <p:cNvPr id="16" name="Foliennummernplatzhalter 15"/>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7" name="Fußzeilenplatzhalter 16"/>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1 column)">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3167021355"/>
              </p:ext>
            </p:extLst>
          </p:nvPr>
        </p:nvGraphicFramePr>
        <p:xfrm>
          <a:off x="1589" y="1590"/>
          <a:ext cx="1586" cy="1587"/>
        </p:xfrm>
        <a:graphic>
          <a:graphicData uri="http://schemas.openxmlformats.org/presentationml/2006/ole">
            <mc:AlternateContent xmlns:mc="http://schemas.openxmlformats.org/markup-compatibility/2006">
              <mc:Choice xmlns:v="urn:schemas-microsoft-com:vml" Requires="v">
                <p:oleObj spid="_x0000_s126280" name="think-cell Folie" r:id="rId4" imgW="360" imgH="360" progId="TCLayout.ActiveDocument.1">
                  <p:embed/>
                </p:oleObj>
              </mc:Choice>
              <mc:Fallback>
                <p:oleObj name="think-cell Folie" r:id="rId4" imgW="360" imgH="360" progId="TCLayout.ActiveDocument.1">
                  <p:embed/>
                  <p:pic>
                    <p:nvPicPr>
                      <p:cNvPr id="0" name="Picture 1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411478" y="252000"/>
            <a:ext cx="10703736" cy="504000"/>
          </a:xfrm>
        </p:spPr>
        <p:txBody>
          <a:bodyPr/>
          <a:lstStyle>
            <a:lvl1pPr marL="0" indent="0">
              <a:defRPr/>
            </a:lvl1pPr>
          </a:lstStyle>
          <a:p>
            <a:r>
              <a:rPr lang="en-US" smtClean="0"/>
              <a:t>TeleGrotesk Headline Ultra 28 (32) 40 pt</a:t>
            </a:r>
            <a:endParaRPr lang="en-US" dirty="0"/>
          </a:p>
        </p:txBody>
      </p:sp>
      <p:sp>
        <p:nvSpPr>
          <p:cNvPr id="3" name="Inhaltsplatzhalter 2"/>
          <p:cNvSpPr>
            <a:spLocks noGrp="1"/>
          </p:cNvSpPr>
          <p:nvPr>
            <p:ph idx="1" hasCustomPrompt="1"/>
          </p:nvPr>
        </p:nvSpPr>
        <p:spPr>
          <a:xfrm>
            <a:off x="411477" y="1388377"/>
            <a:ext cx="10698406" cy="4195984"/>
          </a:xfrm>
        </p:spPr>
        <p:txBody>
          <a:bodyPr/>
          <a:lstStyle>
            <a:lvl1pPr>
              <a:defRPr/>
            </a:lvl1pPr>
            <a:lvl2pPr>
              <a:defRPr/>
            </a:lvl2pPr>
            <a:lvl3pPr>
              <a:buClr>
                <a:schemeClr val="tx1"/>
              </a:buClr>
              <a:defRPr/>
            </a:lvl3pPr>
            <a:lvl4pPr>
              <a:buClr>
                <a:schemeClr val="tx1"/>
              </a:buClr>
              <a:defRPr/>
            </a:lvl4pPr>
            <a:lvl5pPr>
              <a:buClr>
                <a:schemeClr val="tx1"/>
              </a:buClr>
              <a:defRPr/>
            </a:lvl5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umsplatzhalter 12"/>
          <p:cNvSpPr>
            <a:spLocks noGrp="1"/>
          </p:cNvSpPr>
          <p:nvPr>
            <p:ph type="dt" sz="half" idx="10"/>
          </p:nvPr>
        </p:nvSpPr>
        <p:spPr/>
        <p:txBody>
          <a:bodyPr/>
          <a:lstStyle/>
          <a:p>
            <a:pPr fontAlgn="base">
              <a:spcAft>
                <a:spcPct val="0"/>
              </a:spcAft>
            </a:pPr>
            <a:fld id="{4752BE32-DB3E-44BF-A280-472D4B7E17ED}" type="datetime1">
              <a:rPr lang="hu-HU" smtClean="0"/>
              <a:t>2018.09.12.</a:t>
            </a:fld>
            <a:endParaRPr lang="en-US" dirty="0"/>
          </a:p>
        </p:txBody>
      </p:sp>
      <p:sp>
        <p:nvSpPr>
          <p:cNvPr id="14" name="Foliennummernplatzhalter 13"/>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5" name="Fußzeilenplatzhalter 14"/>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ext (2 column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3206503710"/>
              </p:ext>
            </p:extLst>
          </p:nvPr>
        </p:nvGraphicFramePr>
        <p:xfrm>
          <a:off x="1589" y="1590"/>
          <a:ext cx="1586" cy="1587"/>
        </p:xfrm>
        <a:graphic>
          <a:graphicData uri="http://schemas.openxmlformats.org/presentationml/2006/ole">
            <mc:AlternateContent xmlns:mc="http://schemas.openxmlformats.org/markup-compatibility/2006">
              <mc:Choice xmlns:v="urn:schemas-microsoft-com:vml" Requires="v">
                <p:oleObj spid="_x0000_s127304" name="think-cell Folie" r:id="rId4" imgW="360" imgH="360" progId="TCLayout.ActiveDocument.1">
                  <p:embed/>
                </p:oleObj>
              </mc:Choice>
              <mc:Fallback>
                <p:oleObj name="think-cell Folie" r:id="rId4" imgW="360" imgH="360" progId="TCLayout.ActiveDocument.1">
                  <p:embed/>
                  <p:pic>
                    <p:nvPicPr>
                      <p:cNvPr id="0" name="Picture 1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411478" y="252000"/>
            <a:ext cx="10703736" cy="504000"/>
          </a:xfrm>
        </p:spPr>
        <p:txBody>
          <a:bodyPr/>
          <a:lstStyle>
            <a:lvl1pPr marL="0" indent="0">
              <a:defRPr/>
            </a:lvl1pPr>
          </a:lstStyle>
          <a:p>
            <a:r>
              <a:rPr lang="en-US" smtClean="0"/>
              <a:t>TeleGrotesk Headline Ultra 28 (32) 40 pt</a:t>
            </a:r>
            <a:endParaRPr lang="en-US" dirty="0"/>
          </a:p>
        </p:txBody>
      </p:sp>
      <p:sp>
        <p:nvSpPr>
          <p:cNvPr id="3" name="Inhaltsplatzhalter 2"/>
          <p:cNvSpPr>
            <a:spLocks noGrp="1"/>
          </p:cNvSpPr>
          <p:nvPr>
            <p:ph sz="half" idx="1" hasCustomPrompt="1"/>
          </p:nvPr>
        </p:nvSpPr>
        <p:spPr>
          <a:xfrm>
            <a:off x="411477" y="1388377"/>
            <a:ext cx="5266908" cy="4195984"/>
          </a:xfrm>
        </p:spPr>
        <p:txBody>
          <a:bodyPr/>
          <a:lstStyle>
            <a:lvl1pPr>
              <a:defRPr sz="1800"/>
            </a:lvl1pPr>
            <a:lvl2pPr>
              <a:defRPr sz="1800"/>
            </a:lvl2pPr>
            <a:lvl3pPr>
              <a:buClr>
                <a:schemeClr val="tx1"/>
              </a:buClr>
              <a:defRPr sz="1800"/>
            </a:lvl3pPr>
            <a:lvl4pPr>
              <a:buClr>
                <a:schemeClr val="tx1"/>
              </a:buClr>
              <a:defRPr sz="1800" baseline="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Inhaltsplatzhalter 3"/>
          <p:cNvSpPr>
            <a:spLocks noGrp="1"/>
          </p:cNvSpPr>
          <p:nvPr>
            <p:ph sz="half" idx="2" hasCustomPrompt="1"/>
          </p:nvPr>
        </p:nvSpPr>
        <p:spPr>
          <a:xfrm>
            <a:off x="5842976" y="1388377"/>
            <a:ext cx="5266908" cy="4195984"/>
          </a:xfrm>
        </p:spPr>
        <p:txBody>
          <a:bodyPr/>
          <a:lstStyle>
            <a:lvl1pPr>
              <a:defRPr sz="1800"/>
            </a:lvl1pPr>
            <a:lvl2pPr>
              <a:defRPr sz="1800"/>
            </a:lvl2pPr>
            <a:lvl3pPr>
              <a:buClr>
                <a:schemeClr val="tx1"/>
              </a:buClr>
              <a:defRPr sz="1800" baseline="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umsplatzhalter 13"/>
          <p:cNvSpPr>
            <a:spLocks noGrp="1"/>
          </p:cNvSpPr>
          <p:nvPr>
            <p:ph type="dt" sz="half" idx="10"/>
          </p:nvPr>
        </p:nvSpPr>
        <p:spPr/>
        <p:txBody>
          <a:bodyPr/>
          <a:lstStyle/>
          <a:p>
            <a:pPr fontAlgn="base">
              <a:spcAft>
                <a:spcPct val="0"/>
              </a:spcAft>
            </a:pPr>
            <a:fld id="{279ECC44-668E-4287-844C-511426578FC0}" type="datetime1">
              <a:rPr lang="hu-HU" smtClean="0"/>
              <a:t>2018.09.12.</a:t>
            </a:fld>
            <a:endParaRPr lang="en-US" dirty="0"/>
          </a:p>
        </p:txBody>
      </p:sp>
      <p:sp>
        <p:nvSpPr>
          <p:cNvPr id="15" name="Foliennummernplatzhalter 14"/>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3810462381"/>
              </p:ext>
            </p:extLst>
          </p:nvPr>
        </p:nvGraphicFramePr>
        <p:xfrm>
          <a:off x="1589" y="1590"/>
          <a:ext cx="1586" cy="1587"/>
        </p:xfrm>
        <a:graphic>
          <a:graphicData uri="http://schemas.openxmlformats.org/presentationml/2006/ole">
            <mc:AlternateContent xmlns:mc="http://schemas.openxmlformats.org/markup-compatibility/2006">
              <mc:Choice xmlns:v="urn:schemas-microsoft-com:vml" Requires="v">
                <p:oleObj spid="_x0000_s615611" name="think-cell Folie" r:id="rId4" imgW="360" imgH="360" progId="TCLayout.ActiveDocument.1">
                  <p:embed/>
                </p:oleObj>
              </mc:Choice>
              <mc:Fallback>
                <p:oleObj name="think-cell Folie" r:id="rId4" imgW="360" imgH="360" progId="TCLayout.ActiveDocument.1">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411477" y="252000"/>
            <a:ext cx="10698406" cy="504000"/>
          </a:xfrm>
        </p:spPr>
        <p:txBody>
          <a:bodyPr/>
          <a:lstStyle>
            <a:lvl1pPr marL="0" indent="0">
              <a:defRPr/>
            </a:lvl1pPr>
          </a:lstStyle>
          <a:p>
            <a:r>
              <a:rPr lang="en-US" smtClean="0"/>
              <a:t>TeleGrotesk Headline Ultra 28 (32) 40 pt</a:t>
            </a:r>
            <a:endParaRPr lang="en-US" dirty="0"/>
          </a:p>
        </p:txBody>
      </p:sp>
      <p:sp>
        <p:nvSpPr>
          <p:cNvPr id="3" name="Inhaltsplatzhalter 2"/>
          <p:cNvSpPr>
            <a:spLocks noGrp="1"/>
          </p:cNvSpPr>
          <p:nvPr>
            <p:ph sz="half" idx="1" hasCustomPrompt="1"/>
          </p:nvPr>
        </p:nvSpPr>
        <p:spPr>
          <a:xfrm>
            <a:off x="411477" y="1388377"/>
            <a:ext cx="3438294" cy="4195984"/>
          </a:xfrm>
        </p:spPr>
        <p:txBody>
          <a:bodyPr/>
          <a:lstStyle>
            <a:lvl1pPr>
              <a:defRPr sz="1800"/>
            </a:lvl1pPr>
            <a:lvl2pPr>
              <a:defRPr sz="1800"/>
            </a:lvl2pPr>
            <a:lvl3pPr>
              <a:buClr>
                <a:schemeClr val="tx1"/>
              </a:buClr>
              <a:defRPr sz="18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Inhaltsplatzhalter 3"/>
          <p:cNvSpPr>
            <a:spLocks noGrp="1"/>
          </p:cNvSpPr>
          <p:nvPr>
            <p:ph sz="half" idx="2" hasCustomPrompt="1"/>
          </p:nvPr>
        </p:nvSpPr>
        <p:spPr>
          <a:xfrm>
            <a:off x="7673818" y="1388377"/>
            <a:ext cx="3438294" cy="4195984"/>
          </a:xfrm>
        </p:spPr>
        <p:txBody>
          <a:bodyPr/>
          <a:lstStyle>
            <a:lvl1pPr>
              <a:defRPr sz="1800"/>
            </a:lvl1pPr>
            <a:lvl2pPr>
              <a:defRPr sz="1800"/>
            </a:lvl2pPr>
            <a:lvl3pPr>
              <a:buClr>
                <a:schemeClr val="tx1"/>
              </a:buClr>
              <a:defRPr sz="18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Inhaltsplatzhalter 5"/>
          <p:cNvSpPr>
            <a:spLocks noGrp="1"/>
          </p:cNvSpPr>
          <p:nvPr>
            <p:ph sz="quarter" idx="13" hasCustomPrompt="1"/>
          </p:nvPr>
        </p:nvSpPr>
        <p:spPr>
          <a:xfrm>
            <a:off x="4043762" y="1388377"/>
            <a:ext cx="3438294" cy="4195984"/>
          </a:xfrm>
        </p:spPr>
        <p:txBody>
          <a:bodyPr/>
          <a:lstStyle>
            <a:lvl1pPr>
              <a:defRPr/>
            </a:lvl1pPr>
            <a:lvl2pPr>
              <a:defRPr baseline="0"/>
            </a:lvl2pPr>
            <a:lvl3pPr>
              <a:defRPr/>
            </a:lvl3pPr>
            <a:lvl4pPr>
              <a:defRPr/>
            </a:lvl4pPr>
            <a:lvl5pPr>
              <a:defRPr/>
            </a:lvl5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umsplatzhalter 13"/>
          <p:cNvSpPr>
            <a:spLocks noGrp="1"/>
          </p:cNvSpPr>
          <p:nvPr>
            <p:ph type="dt" sz="half" idx="14"/>
          </p:nvPr>
        </p:nvSpPr>
        <p:spPr/>
        <p:txBody>
          <a:bodyPr/>
          <a:lstStyle/>
          <a:p>
            <a:pPr fontAlgn="base">
              <a:spcAft>
                <a:spcPct val="0"/>
              </a:spcAft>
            </a:pPr>
            <a:fld id="{EA4DCDB9-E759-491B-9D2F-3DCA557301AE}" type="datetime1">
              <a:rPr lang="hu-HU" smtClean="0"/>
              <a:t>2018.09.12.</a:t>
            </a:fld>
            <a:endParaRPr lang="en-US" dirty="0"/>
          </a:p>
        </p:txBody>
      </p:sp>
      <p:sp>
        <p:nvSpPr>
          <p:cNvPr id="15" name="Foliennummernplatzhalter 14"/>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6"/>
          </p:nvPr>
        </p:nvSpPr>
        <p:spPr/>
        <p:txBody>
          <a:bodyPr/>
          <a:lstStyle/>
          <a:p>
            <a:pPr fontAlgn="base">
              <a:spcAft>
                <a:spcPct val="0"/>
              </a:spcAft>
            </a:pPr>
            <a:r>
              <a:rPr lang="en-US" smtClean="0"/>
              <a:t>- Internal -       Internal PM Training</a:t>
            </a:r>
            <a:endParaRPr lang="en-US" dirty="0" smtClean="0"/>
          </a:p>
        </p:txBody>
      </p:sp>
    </p:spTree>
    <p:extLst>
      <p:ext uri="{BB962C8B-B14F-4D97-AF65-F5344CB8AC3E}">
        <p14:creationId xmlns:p14="http://schemas.microsoft.com/office/powerpoint/2010/main" val="33061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4 column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660063335"/>
              </p:ext>
            </p:extLst>
          </p:nvPr>
        </p:nvGraphicFramePr>
        <p:xfrm>
          <a:off x="1589" y="1590"/>
          <a:ext cx="1586" cy="1587"/>
        </p:xfrm>
        <a:graphic>
          <a:graphicData uri="http://schemas.openxmlformats.org/presentationml/2006/ole">
            <mc:AlternateContent xmlns:mc="http://schemas.openxmlformats.org/markup-compatibility/2006">
              <mc:Choice xmlns:v="urn:schemas-microsoft-com:vml" Requires="v">
                <p:oleObj spid="_x0000_s616634" name="think-cell Folie" r:id="rId4" imgW="360" imgH="360" progId="TCLayout.ActiveDocument.1">
                  <p:embed/>
                </p:oleObj>
              </mc:Choice>
              <mc:Fallback>
                <p:oleObj name="think-cell Folie" r:id="rId4" imgW="360" imgH="360" progId="TCLayout.ActiveDocument.1">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411477" y="252000"/>
            <a:ext cx="10698406" cy="504000"/>
          </a:xfrm>
        </p:spPr>
        <p:txBody>
          <a:bodyPr/>
          <a:lstStyle>
            <a:lvl1pPr marL="0" indent="0">
              <a:defRPr/>
            </a:lvl1pPr>
          </a:lstStyle>
          <a:p>
            <a:r>
              <a:rPr lang="en-US" smtClean="0"/>
              <a:t>TeleGrotesk Headline Ultra 28 (32) 40 pt</a:t>
            </a:r>
            <a:endParaRPr lang="en-US" dirty="0"/>
          </a:p>
        </p:txBody>
      </p:sp>
      <p:sp>
        <p:nvSpPr>
          <p:cNvPr id="3" name="Inhaltsplatzhalter 2"/>
          <p:cNvSpPr>
            <a:spLocks noGrp="1"/>
          </p:cNvSpPr>
          <p:nvPr>
            <p:ph sz="half" idx="1" hasCustomPrompt="1"/>
          </p:nvPr>
        </p:nvSpPr>
        <p:spPr>
          <a:xfrm>
            <a:off x="411477" y="1388377"/>
            <a:ext cx="2551158" cy="4195984"/>
          </a:xfrm>
        </p:spPr>
        <p:txBody>
          <a:bodyPr/>
          <a:lstStyle>
            <a:lvl1pPr>
              <a:defRPr sz="1800" baseline="0"/>
            </a:lvl1pPr>
            <a:lvl2pPr>
              <a:defRPr sz="1800"/>
            </a:lvl2pPr>
            <a:lvl3pPr>
              <a:buClr>
                <a:schemeClr val="tx1"/>
              </a:buClr>
              <a:defRPr sz="1800"/>
            </a:lvl3pPr>
            <a:lvl4pPr>
              <a:buClr>
                <a:schemeClr val="tx1"/>
              </a:buClr>
              <a:defRPr sz="1800" baseline="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Inhaltsplatzhalter 3"/>
          <p:cNvSpPr>
            <a:spLocks noGrp="1"/>
          </p:cNvSpPr>
          <p:nvPr>
            <p:ph sz="half" idx="2" hasCustomPrompt="1"/>
          </p:nvPr>
        </p:nvSpPr>
        <p:spPr>
          <a:xfrm>
            <a:off x="5843899" y="1388377"/>
            <a:ext cx="2551158" cy="4195984"/>
          </a:xfrm>
        </p:spPr>
        <p:txBody>
          <a:bodyPr/>
          <a:lstStyle>
            <a:lvl1pPr>
              <a:defRPr sz="1800"/>
            </a:lvl1pPr>
            <a:lvl2pPr>
              <a:defRPr sz="1800" baseline="0"/>
            </a:lvl2pPr>
            <a:lvl3pPr>
              <a:buClr>
                <a:schemeClr val="tx1"/>
              </a:buClr>
              <a:defRPr sz="1800"/>
            </a:lvl3pPr>
            <a:lvl4pPr>
              <a:buClr>
                <a:schemeClr val="tx1"/>
              </a:buClr>
              <a:defRPr sz="1800" baseline="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Inhaltsplatzhalter 5"/>
          <p:cNvSpPr>
            <a:spLocks noGrp="1"/>
          </p:cNvSpPr>
          <p:nvPr>
            <p:ph sz="quarter" idx="13" hasCustomPrompt="1"/>
          </p:nvPr>
        </p:nvSpPr>
        <p:spPr>
          <a:xfrm>
            <a:off x="3128802" y="1388377"/>
            <a:ext cx="2551158" cy="4195984"/>
          </a:xfrm>
        </p:spPr>
        <p:txBody>
          <a:bodyPr/>
          <a:lstStyle>
            <a:lvl1pPr>
              <a:defRPr baseline="0"/>
            </a:lvl1pPr>
            <a:lvl2pPr>
              <a:defRPr baseline="0"/>
            </a:lvl2pPr>
            <a:lvl3pPr>
              <a:defRPr/>
            </a:lvl3pPr>
            <a:lvl4pPr>
              <a:defRPr/>
            </a:lvl4pPr>
            <a:lvl5pPr>
              <a:defRPr/>
            </a:lvl5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Inhaltsplatzhalter 3"/>
          <p:cNvSpPr>
            <a:spLocks noGrp="1"/>
          </p:cNvSpPr>
          <p:nvPr>
            <p:ph sz="half" idx="14" hasCustomPrompt="1"/>
          </p:nvPr>
        </p:nvSpPr>
        <p:spPr>
          <a:xfrm>
            <a:off x="8558997" y="1388377"/>
            <a:ext cx="2551158" cy="4195984"/>
          </a:xfrm>
        </p:spPr>
        <p:txBody>
          <a:bodyPr/>
          <a:lstStyle>
            <a:lvl1pPr>
              <a:defRPr sz="1800"/>
            </a:lvl1pPr>
            <a:lvl2pPr>
              <a:defRPr sz="1800" baseline="0"/>
            </a:lvl2pPr>
            <a:lvl3pPr>
              <a:buClr>
                <a:schemeClr val="tx1"/>
              </a:buClr>
              <a:defRPr sz="1800" baseline="0"/>
            </a:lvl3pPr>
            <a:lvl4pPr>
              <a:buClr>
                <a:schemeClr val="tx1"/>
              </a:buClr>
              <a:defRPr sz="1800" baseline="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umsplatzhalter 14"/>
          <p:cNvSpPr>
            <a:spLocks noGrp="1"/>
          </p:cNvSpPr>
          <p:nvPr>
            <p:ph type="dt" sz="half" idx="15"/>
          </p:nvPr>
        </p:nvSpPr>
        <p:spPr/>
        <p:txBody>
          <a:bodyPr/>
          <a:lstStyle/>
          <a:p>
            <a:pPr fontAlgn="base">
              <a:spcAft>
                <a:spcPct val="0"/>
              </a:spcAft>
            </a:pPr>
            <a:fld id="{F038CBBA-B24A-47B2-955F-49FB9AB6DFA1}" type="datetime1">
              <a:rPr lang="hu-HU" smtClean="0"/>
              <a:t>2018.09.12.</a:t>
            </a:fld>
            <a:endParaRPr lang="en-US" dirty="0"/>
          </a:p>
        </p:txBody>
      </p:sp>
      <p:sp>
        <p:nvSpPr>
          <p:cNvPr id="16" name="Foliennummernplatzhalter 15"/>
          <p:cNvSpPr>
            <a:spLocks noGrp="1"/>
          </p:cNvSpPr>
          <p:nvPr>
            <p:ph type="sldNum" sz="quarter" idx="16"/>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7" name="Fußzeilenplatzhalter 16"/>
          <p:cNvSpPr>
            <a:spLocks noGrp="1"/>
          </p:cNvSpPr>
          <p:nvPr>
            <p:ph type="ftr" sz="quarter" idx="17"/>
          </p:nvPr>
        </p:nvSpPr>
        <p:spPr/>
        <p:txBody>
          <a:bodyPr/>
          <a:lstStyle/>
          <a:p>
            <a:pPr fontAlgn="base">
              <a:spcAft>
                <a:spcPct val="0"/>
              </a:spcAft>
            </a:pPr>
            <a:r>
              <a:rPr lang="en-US" smtClean="0"/>
              <a:t>- Internal -       Internal PM Training</a:t>
            </a:r>
            <a:endParaRPr lang="en-US" dirty="0" smtClean="0"/>
          </a:p>
        </p:txBody>
      </p:sp>
    </p:spTree>
    <p:extLst>
      <p:ext uri="{BB962C8B-B14F-4D97-AF65-F5344CB8AC3E}">
        <p14:creationId xmlns:p14="http://schemas.microsoft.com/office/powerpoint/2010/main" val="270131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ndout (2 columns)">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2388787390"/>
              </p:ext>
            </p:extLst>
          </p:nvPr>
        </p:nvGraphicFramePr>
        <p:xfrm>
          <a:off x="1589" y="1588"/>
          <a:ext cx="1586" cy="1587"/>
        </p:xfrm>
        <a:graphic>
          <a:graphicData uri="http://schemas.openxmlformats.org/presentationml/2006/ole">
            <mc:AlternateContent xmlns:mc="http://schemas.openxmlformats.org/markup-compatibility/2006">
              <mc:Choice xmlns:v="urn:schemas-microsoft-com:vml" Requires="v">
                <p:oleObj spid="_x0000_s609480" name="think-cell Folie" r:id="rId4" imgW="360" imgH="360" progId="TCLayout.ActiveDocument.1">
                  <p:embed/>
                </p:oleObj>
              </mc:Choice>
              <mc:Fallback>
                <p:oleObj name="think-cell Folie" r:id="rId4" imgW="360" imgH="360" progId="TCLayout.ActiveDocument.1">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8"/>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hteck 21"/>
          <p:cNvSpPr/>
          <p:nvPr userDrawn="1"/>
        </p:nvSpPr>
        <p:spPr bwMode="gray">
          <a:xfrm>
            <a:off x="1" y="5632454"/>
            <a:ext cx="10901363" cy="7191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anchor="ctr"/>
          <a:lstStyle/>
          <a:p>
            <a:pPr algn="ctr" defTabSz="457171">
              <a:lnSpc>
                <a:spcPct val="90000"/>
              </a:lnSpc>
              <a:spcBef>
                <a:spcPct val="50000"/>
              </a:spcBef>
              <a:buClr>
                <a:srgbClr val="E20074"/>
              </a:buClr>
              <a:buSzPct val="75000"/>
              <a:buFont typeface="Wingdings" pitchFamily="2" charset="2"/>
              <a:buNone/>
              <a:defRPr/>
            </a:pPr>
            <a:endParaRPr lang="en-US" dirty="0">
              <a:solidFill>
                <a:srgbClr val="000000"/>
              </a:solidFill>
            </a:endParaRPr>
          </a:p>
        </p:txBody>
      </p:sp>
      <p:sp>
        <p:nvSpPr>
          <p:cNvPr id="2" name="Titel 1"/>
          <p:cNvSpPr>
            <a:spLocks noGrp="1"/>
          </p:cNvSpPr>
          <p:nvPr>
            <p:ph type="title" hasCustomPrompt="1"/>
          </p:nvPr>
        </p:nvSpPr>
        <p:spPr>
          <a:xfrm>
            <a:off x="411478" y="252000"/>
            <a:ext cx="10703736" cy="504000"/>
          </a:xfrm>
        </p:spPr>
        <p:txBody>
          <a:bodyPr/>
          <a:lstStyle>
            <a:lvl1pPr marL="0" indent="0">
              <a:defRPr sz="2400"/>
            </a:lvl1pPr>
          </a:lstStyle>
          <a:p>
            <a:r>
              <a:rPr lang="en-US" dirty="0" err="1" smtClean="0"/>
              <a:t>TeleGrotesk</a:t>
            </a:r>
            <a:r>
              <a:rPr lang="en-US" dirty="0" smtClean="0"/>
              <a:t> Headline Ultra (24) 28 32 pt</a:t>
            </a:r>
            <a:endParaRPr lang="en-US" dirty="0"/>
          </a:p>
        </p:txBody>
      </p:sp>
      <p:sp>
        <p:nvSpPr>
          <p:cNvPr id="3" name="Inhaltsplatzhalter 2"/>
          <p:cNvSpPr>
            <a:spLocks noGrp="1"/>
          </p:cNvSpPr>
          <p:nvPr>
            <p:ph sz="half" idx="1" hasCustomPrompt="1"/>
          </p:nvPr>
        </p:nvSpPr>
        <p:spPr>
          <a:xfrm>
            <a:off x="411477" y="1388377"/>
            <a:ext cx="5266908" cy="4547589"/>
          </a:xfrm>
        </p:spPr>
        <p:txBody>
          <a:bodyPr/>
          <a:lstStyle>
            <a:lvl1pPr>
              <a:defRPr sz="1400"/>
            </a:lvl1pPr>
            <a:lvl2pPr>
              <a:defRPr sz="1400"/>
            </a:lvl2pPr>
            <a:lvl3pPr marL="180975" indent="-180000">
              <a:buClr>
                <a:schemeClr val="tx1"/>
              </a:buClr>
              <a:defRPr sz="1400" baseline="0"/>
            </a:lvl3pPr>
            <a:lvl4pPr marL="360000" indent="-180000">
              <a:buClr>
                <a:schemeClr val="tx1"/>
              </a:buClr>
              <a:defRPr sz="1400" baseline="0"/>
            </a:lvl4pPr>
            <a:lvl5pPr marL="0" indent="0">
              <a:spcBef>
                <a:spcPts val="800"/>
              </a:spcBef>
              <a:spcAft>
                <a:spcPts val="800"/>
              </a:spcAft>
              <a:buClr>
                <a:schemeClr val="tx1"/>
              </a:buClr>
              <a:buNone/>
              <a:defRPr sz="1400">
                <a:solidFill>
                  <a:schemeClr val="tx2"/>
                </a:solidFill>
                <a:latin typeface="Tele-GroteskFet" pitchFamily="2" charset="0"/>
              </a:defRPr>
            </a:lvl5pPr>
            <a:lvl6pPr>
              <a:defRPr sz="1800"/>
            </a:lvl6pPr>
            <a:lvl7pPr>
              <a:defRPr sz="1800"/>
            </a:lvl7pPr>
            <a:lvl8pPr>
              <a:defRPr sz="1800"/>
            </a:lvl8pPr>
            <a:lvl9pPr>
              <a:defRPr sz="1800"/>
            </a:lvl9pPr>
          </a:lstStyle>
          <a:p>
            <a:pPr lvl="0"/>
            <a:r>
              <a:rPr lang="en-US" noProof="0" smtClean="0"/>
              <a:t>Click to edit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Quotation/lead-in</a:t>
            </a:r>
          </a:p>
        </p:txBody>
      </p:sp>
      <p:sp>
        <p:nvSpPr>
          <p:cNvPr id="8" name="Inhaltsplatzhalter 3"/>
          <p:cNvSpPr>
            <a:spLocks noGrp="1"/>
          </p:cNvSpPr>
          <p:nvPr>
            <p:ph sz="half" idx="13" hasCustomPrompt="1"/>
          </p:nvPr>
        </p:nvSpPr>
        <p:spPr>
          <a:xfrm>
            <a:off x="5842976" y="1388377"/>
            <a:ext cx="5266908" cy="4547589"/>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dirty="0" smtClean="0"/>
            </a:lvl2pPr>
            <a:lvl3pPr marL="180975" indent="-180000">
              <a:defRPr lang="de-DE" sz="140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smtClean="0"/>
              <a:t>Click to edit text</a:t>
            </a:r>
          </a:p>
          <a:p>
            <a:pPr lvl="1"/>
            <a:r>
              <a:rPr lang="en-US" smtClean="0"/>
              <a:t>Second level</a:t>
            </a:r>
          </a:p>
          <a:p>
            <a:pPr lvl="2">
              <a:buClr>
                <a:schemeClr val="tx1"/>
              </a:buClr>
            </a:pPr>
            <a:r>
              <a:rPr lang="en-US" smtClean="0"/>
              <a:t>Third level</a:t>
            </a:r>
          </a:p>
          <a:p>
            <a:pPr lvl="3">
              <a:buClr>
                <a:schemeClr val="tx1"/>
              </a:buClr>
            </a:pPr>
            <a:r>
              <a:rPr lang="en-US" smtClean="0"/>
              <a:t>Fourth level</a:t>
            </a:r>
          </a:p>
          <a:p>
            <a:pPr marL="0" lvl="4" indent="0">
              <a:spcBef>
                <a:spcPts val="800"/>
              </a:spcBef>
              <a:spcAft>
                <a:spcPts val="800"/>
              </a:spcAft>
              <a:buClr>
                <a:schemeClr val="tx1"/>
              </a:buClr>
              <a:buNone/>
            </a:pPr>
            <a:r>
              <a:rPr lang="en-US" smtClean="0"/>
              <a:t>Quotation/lead-in</a:t>
            </a:r>
            <a:endParaRPr lang="en-US" dirty="0"/>
          </a:p>
        </p:txBody>
      </p:sp>
      <p:sp>
        <p:nvSpPr>
          <p:cNvPr id="12" name="Foliennummernplatzhalter 11"/>
          <p:cNvSpPr>
            <a:spLocks noGrp="1"/>
          </p:cNvSpPr>
          <p:nvPr>
            <p:ph type="sldNum" sz="quarter" idx="16"/>
          </p:nvPr>
        </p:nvSpPr>
        <p:spPr/>
        <p:txBody>
          <a:bodyPr/>
          <a:lstStyle>
            <a:lvl1pPr>
              <a:defRPr>
                <a:solidFill>
                  <a:schemeClr val="tx1"/>
                </a:solidFill>
                <a:cs typeface="Arial Unicode MS" pitchFamily="34" charset="-128"/>
              </a:defRPr>
            </a:lvl1pPr>
          </a:lstStyle>
          <a:p>
            <a:pPr fontAlgn="base">
              <a:spcAft>
                <a:spcPct val="0"/>
              </a:spcAft>
            </a:pPr>
            <a:fld id="{31ED8236-F742-4994-B025-3D78EEC04644}" type="slidenum">
              <a:rPr lang="en-US" smtClean="0"/>
              <a:pPr fontAlgn="base">
                <a:spcAft>
                  <a:spcPct val="0"/>
                </a:spcAft>
              </a:pPr>
              <a:t>‹#›</a:t>
            </a:fld>
            <a:endParaRPr lang="en-US" dirty="0"/>
          </a:p>
        </p:txBody>
      </p:sp>
    </p:spTree>
    <p:extLst>
      <p:ext uri="{BB962C8B-B14F-4D97-AF65-F5344CB8AC3E}">
        <p14:creationId xmlns:p14="http://schemas.microsoft.com/office/powerpoint/2010/main" val="326773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ndout (3 columns)">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3934087304"/>
              </p:ext>
            </p:extLst>
          </p:nvPr>
        </p:nvGraphicFramePr>
        <p:xfrm>
          <a:off x="1589" y="1588"/>
          <a:ext cx="1586" cy="1587"/>
        </p:xfrm>
        <a:graphic>
          <a:graphicData uri="http://schemas.openxmlformats.org/presentationml/2006/ole">
            <mc:AlternateContent xmlns:mc="http://schemas.openxmlformats.org/markup-compatibility/2006">
              <mc:Choice xmlns:v="urn:schemas-microsoft-com:vml" Requires="v">
                <p:oleObj spid="_x0000_s610503" name="think-cell Folie" r:id="rId4" imgW="360" imgH="360" progId="TCLayout.ActiveDocument.1">
                  <p:embed/>
                </p:oleObj>
              </mc:Choice>
              <mc:Fallback>
                <p:oleObj name="think-cell Folie" r:id="rId4" imgW="360" imgH="360" progId="TCLayout.ActiveDocument.1">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8"/>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hteck 21"/>
          <p:cNvSpPr/>
          <p:nvPr userDrawn="1"/>
        </p:nvSpPr>
        <p:spPr bwMode="gray">
          <a:xfrm>
            <a:off x="1" y="5632454"/>
            <a:ext cx="10901363" cy="7191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anchor="ctr"/>
          <a:lstStyle/>
          <a:p>
            <a:pPr algn="ctr" defTabSz="457171">
              <a:lnSpc>
                <a:spcPct val="90000"/>
              </a:lnSpc>
              <a:spcBef>
                <a:spcPct val="50000"/>
              </a:spcBef>
              <a:buClr>
                <a:srgbClr val="E20074"/>
              </a:buClr>
              <a:buSzPct val="75000"/>
              <a:buFont typeface="Wingdings" pitchFamily="2" charset="2"/>
              <a:buNone/>
              <a:defRPr/>
            </a:pPr>
            <a:endParaRPr lang="en-US" dirty="0">
              <a:solidFill>
                <a:srgbClr val="000000"/>
              </a:solidFill>
            </a:endParaRPr>
          </a:p>
        </p:txBody>
      </p:sp>
      <p:sp>
        <p:nvSpPr>
          <p:cNvPr id="2" name="Titel 1"/>
          <p:cNvSpPr>
            <a:spLocks noGrp="1"/>
          </p:cNvSpPr>
          <p:nvPr>
            <p:ph type="title" hasCustomPrompt="1"/>
          </p:nvPr>
        </p:nvSpPr>
        <p:spPr>
          <a:xfrm>
            <a:off x="411477" y="252000"/>
            <a:ext cx="10698406" cy="504000"/>
          </a:xfrm>
        </p:spPr>
        <p:txBody>
          <a:bodyPr/>
          <a:lstStyle>
            <a:lvl1pPr marL="0" indent="0">
              <a:defRPr sz="2400"/>
            </a:lvl1pPr>
          </a:lstStyle>
          <a:p>
            <a:r>
              <a:rPr lang="en-US" dirty="0" err="1" smtClean="0"/>
              <a:t>TeleGrotesk</a:t>
            </a:r>
            <a:r>
              <a:rPr lang="en-US" dirty="0" smtClean="0"/>
              <a:t> Headline Ultra (24) 28 32 pt</a:t>
            </a:r>
            <a:endParaRPr lang="en-US" dirty="0"/>
          </a:p>
        </p:txBody>
      </p:sp>
      <p:sp>
        <p:nvSpPr>
          <p:cNvPr id="3" name="Inhaltsplatzhalter 2"/>
          <p:cNvSpPr>
            <a:spLocks noGrp="1"/>
          </p:cNvSpPr>
          <p:nvPr>
            <p:ph sz="half" idx="1" hasCustomPrompt="1"/>
          </p:nvPr>
        </p:nvSpPr>
        <p:spPr>
          <a:xfrm>
            <a:off x="411478" y="1388377"/>
            <a:ext cx="3438144" cy="4547589"/>
          </a:xfrm>
        </p:spPr>
        <p:txBody>
          <a:bodyPr/>
          <a:lstStyle>
            <a:lvl1pPr>
              <a:defRPr sz="1400"/>
            </a:lvl1pPr>
            <a:lvl2pPr>
              <a:defRPr sz="1400" baseline="0"/>
            </a:lvl2pPr>
            <a:lvl3pPr marL="180975" indent="-180000">
              <a:buClr>
                <a:schemeClr val="tx1"/>
              </a:buClr>
              <a:defRPr sz="1400"/>
            </a:lvl3pPr>
            <a:lvl4pPr marL="360000" indent="-180000">
              <a:buClr>
                <a:schemeClr val="tx1"/>
              </a:buClr>
              <a:defRPr sz="1400"/>
            </a:lvl4pPr>
            <a:lvl5pPr marL="0" indent="0">
              <a:spcBef>
                <a:spcPts val="800"/>
              </a:spcBef>
              <a:spcAft>
                <a:spcPts val="800"/>
              </a:spcAft>
              <a:buClr>
                <a:schemeClr val="tx1"/>
              </a:buClr>
              <a:buNone/>
              <a:defRPr sz="1400">
                <a:solidFill>
                  <a:schemeClr val="tx2"/>
                </a:solidFill>
                <a:latin typeface="Tele-GroteskFet" pitchFamily="2" charset="0"/>
              </a:defRPr>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Quotation/lead-in</a:t>
            </a:r>
            <a:endParaRPr lang="en-US" dirty="0" smtClean="0"/>
          </a:p>
        </p:txBody>
      </p:sp>
      <p:sp>
        <p:nvSpPr>
          <p:cNvPr id="4" name="Inhaltsplatzhalter 3"/>
          <p:cNvSpPr>
            <a:spLocks noGrp="1"/>
          </p:cNvSpPr>
          <p:nvPr>
            <p:ph sz="half" idx="2" hasCustomPrompt="1"/>
          </p:nvPr>
        </p:nvSpPr>
        <p:spPr>
          <a:xfrm>
            <a:off x="4043837" y="1388377"/>
            <a:ext cx="3438144" cy="4547589"/>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dirty="0" smtClean="0"/>
            </a:lvl2pPr>
            <a:lvl3pPr marL="180975" indent="-180000">
              <a:defRPr lang="de-DE" sz="1400" baseline="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smtClean="0"/>
              <a:t>Click to edit text</a:t>
            </a:r>
          </a:p>
          <a:p>
            <a:pPr lvl="1"/>
            <a:r>
              <a:rPr lang="en-US" smtClean="0"/>
              <a:t>Second level</a:t>
            </a:r>
          </a:p>
          <a:p>
            <a:pPr lvl="2">
              <a:buClr>
                <a:schemeClr val="tx1"/>
              </a:buClr>
            </a:pPr>
            <a:r>
              <a:rPr lang="en-US" smtClean="0"/>
              <a:t>Third level</a:t>
            </a:r>
          </a:p>
          <a:p>
            <a:pPr lvl="3">
              <a:buClr>
                <a:schemeClr val="tx1"/>
              </a:buClr>
            </a:pPr>
            <a:r>
              <a:rPr lang="en-US" smtClean="0"/>
              <a:t>Fourth level</a:t>
            </a:r>
          </a:p>
          <a:p>
            <a:pPr marL="0" lvl="4" indent="0">
              <a:spcBef>
                <a:spcPts val="800"/>
              </a:spcBef>
              <a:spcAft>
                <a:spcPts val="800"/>
              </a:spcAft>
              <a:buClr>
                <a:schemeClr val="tx1"/>
              </a:buClr>
              <a:buNone/>
            </a:pPr>
            <a:r>
              <a:rPr lang="en-US" smtClean="0"/>
              <a:t>Quotation/lead-in</a:t>
            </a:r>
            <a:endParaRPr lang="en-US" dirty="0"/>
          </a:p>
        </p:txBody>
      </p:sp>
      <p:sp>
        <p:nvSpPr>
          <p:cNvPr id="8" name="Inhaltsplatzhalter 3"/>
          <p:cNvSpPr>
            <a:spLocks noGrp="1"/>
          </p:cNvSpPr>
          <p:nvPr>
            <p:ph sz="half" idx="13" hasCustomPrompt="1"/>
          </p:nvPr>
        </p:nvSpPr>
        <p:spPr>
          <a:xfrm>
            <a:off x="7673969" y="1388377"/>
            <a:ext cx="3438144" cy="4547589"/>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baseline="0" dirty="0" smtClean="0"/>
            </a:lvl2pPr>
            <a:lvl3pPr marL="180975" indent="-180000">
              <a:defRPr lang="de-DE" sz="1400" baseline="0" dirty="0" smtClean="0"/>
            </a:lvl3pPr>
            <a:lvl4pPr marL="360000" indent="-180000">
              <a:defRPr lang="de-DE" sz="1400" baseline="0" dirty="0" smtClean="0"/>
            </a:lvl4pPr>
            <a:lvl5pPr>
              <a:defRPr lang="de-DE" sz="1400" dirty="0">
                <a:solidFill>
                  <a:schemeClr val="tx2"/>
                </a:solidFill>
                <a:latin typeface="Tele-GroteskFet" pitchFamily="2" charset="0"/>
              </a:defRPr>
            </a:lvl5pPr>
          </a:lstStyle>
          <a:p>
            <a:pPr lvl="0"/>
            <a:r>
              <a:rPr lang="en-US" smtClean="0"/>
              <a:t>Click to edit text</a:t>
            </a:r>
          </a:p>
          <a:p>
            <a:pPr lvl="1"/>
            <a:r>
              <a:rPr lang="en-US" smtClean="0"/>
              <a:t>Second level</a:t>
            </a:r>
          </a:p>
          <a:p>
            <a:pPr lvl="2">
              <a:buClr>
                <a:schemeClr val="tx1"/>
              </a:buClr>
            </a:pPr>
            <a:r>
              <a:rPr lang="en-US" smtClean="0"/>
              <a:t>Third level</a:t>
            </a:r>
          </a:p>
          <a:p>
            <a:pPr lvl="3">
              <a:buClr>
                <a:schemeClr val="tx1"/>
              </a:buClr>
            </a:pPr>
            <a:r>
              <a:rPr lang="en-US" smtClean="0"/>
              <a:t>Fourth level</a:t>
            </a:r>
          </a:p>
          <a:p>
            <a:pPr marL="0" lvl="4" indent="0">
              <a:spcBef>
                <a:spcPts val="800"/>
              </a:spcBef>
              <a:spcAft>
                <a:spcPts val="800"/>
              </a:spcAft>
              <a:buClr>
                <a:schemeClr val="tx1"/>
              </a:buClr>
              <a:buNone/>
            </a:pPr>
            <a:r>
              <a:rPr lang="en-US" smtClean="0"/>
              <a:t>Quotation/lead-in</a:t>
            </a:r>
            <a:endParaRPr lang="en-US" dirty="0"/>
          </a:p>
        </p:txBody>
      </p:sp>
      <p:sp>
        <p:nvSpPr>
          <p:cNvPr id="12" name="Foliennummernplatzhalter 11"/>
          <p:cNvSpPr>
            <a:spLocks noGrp="1"/>
          </p:cNvSpPr>
          <p:nvPr>
            <p:ph type="sldNum" sz="quarter" idx="16"/>
          </p:nvPr>
        </p:nvSpPr>
        <p:spPr/>
        <p:txBody>
          <a:bodyPr/>
          <a:lstStyle>
            <a:lvl1pPr>
              <a:defRPr>
                <a:solidFill>
                  <a:schemeClr val="tx1"/>
                </a:solidFill>
                <a:cs typeface="Arial Unicode MS" pitchFamily="34" charset="-128"/>
              </a:defRPr>
            </a:lvl1pPr>
          </a:lstStyle>
          <a:p>
            <a:pPr fontAlgn="base">
              <a:spcAft>
                <a:spcPct val="0"/>
              </a:spcAft>
            </a:pPr>
            <a:fld id="{31ED8236-F742-4994-B025-3D78EEC04644}" type="slidenum">
              <a:rPr lang="en-US" smtClean="0"/>
              <a:pPr fontAlgn="base">
                <a:spcAft>
                  <a:spcPct val="0"/>
                </a:spcAft>
              </a:pPr>
              <a:t>‹#›</a:t>
            </a:fld>
            <a:endParaRPr lang="en-US" dirty="0"/>
          </a:p>
        </p:txBody>
      </p:sp>
    </p:spTree>
    <p:extLst>
      <p:ext uri="{BB962C8B-B14F-4D97-AF65-F5344CB8AC3E}">
        <p14:creationId xmlns:p14="http://schemas.microsoft.com/office/powerpoint/2010/main" val="79962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Handout (4 columns)">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3565977603"/>
              </p:ext>
            </p:extLst>
          </p:nvPr>
        </p:nvGraphicFramePr>
        <p:xfrm>
          <a:off x="1589" y="1588"/>
          <a:ext cx="1586" cy="1587"/>
        </p:xfrm>
        <a:graphic>
          <a:graphicData uri="http://schemas.openxmlformats.org/presentationml/2006/ole">
            <mc:AlternateContent xmlns:mc="http://schemas.openxmlformats.org/markup-compatibility/2006">
              <mc:Choice xmlns:v="urn:schemas-microsoft-com:vml" Requires="v">
                <p:oleObj spid="_x0000_s611527" name="think-cell Folie" r:id="rId4" imgW="360" imgH="360" progId="TCLayout.ActiveDocument.1">
                  <p:embed/>
                </p:oleObj>
              </mc:Choice>
              <mc:Fallback>
                <p:oleObj name="think-cell Folie" r:id="rId4" imgW="360" imgH="360" progId="TCLayout.ActiveDocument.1">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8"/>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hteck 21"/>
          <p:cNvSpPr/>
          <p:nvPr userDrawn="1"/>
        </p:nvSpPr>
        <p:spPr bwMode="gray">
          <a:xfrm>
            <a:off x="1" y="5632454"/>
            <a:ext cx="10901363" cy="7191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anchor="ctr"/>
          <a:lstStyle/>
          <a:p>
            <a:pPr algn="ctr" defTabSz="457171">
              <a:lnSpc>
                <a:spcPct val="90000"/>
              </a:lnSpc>
              <a:spcBef>
                <a:spcPct val="50000"/>
              </a:spcBef>
              <a:buClr>
                <a:srgbClr val="E20074"/>
              </a:buClr>
              <a:buSzPct val="75000"/>
              <a:buFont typeface="Wingdings" pitchFamily="2" charset="2"/>
              <a:buNone/>
              <a:defRPr/>
            </a:pPr>
            <a:endParaRPr lang="en-US" dirty="0">
              <a:solidFill>
                <a:srgbClr val="000000"/>
              </a:solidFill>
            </a:endParaRPr>
          </a:p>
        </p:txBody>
      </p:sp>
      <p:sp>
        <p:nvSpPr>
          <p:cNvPr id="2" name="Titel 1"/>
          <p:cNvSpPr>
            <a:spLocks noGrp="1"/>
          </p:cNvSpPr>
          <p:nvPr>
            <p:ph type="title" hasCustomPrompt="1"/>
          </p:nvPr>
        </p:nvSpPr>
        <p:spPr>
          <a:xfrm>
            <a:off x="411477" y="252000"/>
            <a:ext cx="10698406" cy="504000"/>
          </a:xfrm>
        </p:spPr>
        <p:txBody>
          <a:bodyPr/>
          <a:lstStyle>
            <a:lvl1pPr marL="0" indent="0">
              <a:defRPr sz="2400"/>
            </a:lvl1pPr>
          </a:lstStyle>
          <a:p>
            <a:r>
              <a:rPr lang="en-US" dirty="0" err="1" smtClean="0"/>
              <a:t>TeleGrotesk</a:t>
            </a:r>
            <a:r>
              <a:rPr lang="en-US" dirty="0" smtClean="0"/>
              <a:t> Headline Ultra (24) 28 32 pt</a:t>
            </a:r>
            <a:endParaRPr lang="en-US" dirty="0"/>
          </a:p>
        </p:txBody>
      </p:sp>
      <p:sp>
        <p:nvSpPr>
          <p:cNvPr id="3" name="Inhaltsplatzhalter 2"/>
          <p:cNvSpPr>
            <a:spLocks noGrp="1"/>
          </p:cNvSpPr>
          <p:nvPr>
            <p:ph sz="half" idx="1" hasCustomPrompt="1"/>
          </p:nvPr>
        </p:nvSpPr>
        <p:spPr>
          <a:xfrm>
            <a:off x="411477" y="1388377"/>
            <a:ext cx="2551158" cy="4547589"/>
          </a:xfrm>
        </p:spPr>
        <p:txBody>
          <a:bodyPr/>
          <a:lstStyle>
            <a:lvl1pPr>
              <a:defRPr sz="1400"/>
            </a:lvl1pPr>
            <a:lvl2pPr>
              <a:defRPr sz="1400"/>
            </a:lvl2pPr>
            <a:lvl3pPr marL="180975" indent="-180000">
              <a:buClr>
                <a:schemeClr val="tx1"/>
              </a:buClr>
              <a:defRPr sz="1400" baseline="0"/>
            </a:lvl3pPr>
            <a:lvl4pPr marL="360000" indent="-180000">
              <a:buClr>
                <a:schemeClr val="tx1"/>
              </a:buClr>
              <a:defRPr sz="1400" baseline="0"/>
            </a:lvl4pPr>
            <a:lvl5pPr marL="0" indent="0">
              <a:spcBef>
                <a:spcPts val="800"/>
              </a:spcBef>
              <a:spcAft>
                <a:spcPts val="800"/>
              </a:spcAft>
              <a:buClr>
                <a:schemeClr val="tx1"/>
              </a:buClr>
              <a:buNone/>
              <a:defRPr sz="1400">
                <a:solidFill>
                  <a:schemeClr val="tx2"/>
                </a:solidFill>
                <a:latin typeface="Tele-GroteskFet"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Quotation/lead-in</a:t>
            </a:r>
          </a:p>
        </p:txBody>
      </p:sp>
      <p:sp>
        <p:nvSpPr>
          <p:cNvPr id="4" name="Inhaltsplatzhalter 3"/>
          <p:cNvSpPr>
            <a:spLocks noGrp="1"/>
          </p:cNvSpPr>
          <p:nvPr>
            <p:ph sz="half" idx="2" hasCustomPrompt="1"/>
          </p:nvPr>
        </p:nvSpPr>
        <p:spPr>
          <a:xfrm>
            <a:off x="3127227" y="1388377"/>
            <a:ext cx="2551158" cy="4547589"/>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baseline="0" dirty="0" smtClean="0"/>
            </a:lvl2pPr>
            <a:lvl3pPr marL="180975" indent="-180000">
              <a:defRPr lang="de-DE" sz="140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dirty="0" smtClean="0"/>
              <a:t>Click to edit text</a:t>
            </a:r>
          </a:p>
          <a:p>
            <a:pPr lvl="1"/>
            <a:r>
              <a:rPr lang="en-US" dirty="0" smtClean="0"/>
              <a:t>Second level</a:t>
            </a:r>
          </a:p>
          <a:p>
            <a:pPr lvl="2">
              <a:buClr>
                <a:schemeClr val="tx1"/>
              </a:buClr>
            </a:pPr>
            <a:r>
              <a:rPr lang="en-US" dirty="0" smtClean="0"/>
              <a:t>Third level</a:t>
            </a:r>
          </a:p>
          <a:p>
            <a:pPr lvl="3">
              <a:buClr>
                <a:schemeClr val="tx1"/>
              </a:buClr>
            </a:pPr>
            <a:r>
              <a:rPr lang="en-US" dirty="0" smtClean="0"/>
              <a:t>Fourth level</a:t>
            </a:r>
          </a:p>
          <a:p>
            <a:pPr marL="0" lvl="4" indent="0">
              <a:spcBef>
                <a:spcPts val="800"/>
              </a:spcBef>
              <a:spcAft>
                <a:spcPts val="800"/>
              </a:spcAft>
              <a:buClr>
                <a:schemeClr val="tx1"/>
              </a:buClr>
              <a:buNone/>
            </a:pPr>
            <a:r>
              <a:rPr lang="en-US" dirty="0" smtClean="0"/>
              <a:t>Quotation/lead-in</a:t>
            </a:r>
            <a:endParaRPr lang="en-US" dirty="0"/>
          </a:p>
        </p:txBody>
      </p:sp>
      <p:sp>
        <p:nvSpPr>
          <p:cNvPr id="8" name="Inhaltsplatzhalter 3"/>
          <p:cNvSpPr>
            <a:spLocks noGrp="1"/>
          </p:cNvSpPr>
          <p:nvPr>
            <p:ph sz="half" idx="13" hasCustomPrompt="1"/>
          </p:nvPr>
        </p:nvSpPr>
        <p:spPr>
          <a:xfrm>
            <a:off x="5842976" y="1388377"/>
            <a:ext cx="2551158" cy="4547589"/>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dirty="0" smtClean="0"/>
            </a:lvl2pPr>
            <a:lvl3pPr marL="180975" indent="-180000">
              <a:defRPr lang="de-DE" sz="140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dirty="0" smtClean="0"/>
              <a:t>Click to edit text</a:t>
            </a:r>
          </a:p>
          <a:p>
            <a:pPr lvl="1"/>
            <a:r>
              <a:rPr lang="en-US" dirty="0" smtClean="0"/>
              <a:t>Second level</a:t>
            </a:r>
          </a:p>
          <a:p>
            <a:pPr lvl="2">
              <a:buClr>
                <a:schemeClr val="tx1"/>
              </a:buClr>
            </a:pPr>
            <a:r>
              <a:rPr lang="en-US" dirty="0" smtClean="0"/>
              <a:t>Third level</a:t>
            </a:r>
          </a:p>
          <a:p>
            <a:pPr lvl="3">
              <a:buClr>
                <a:schemeClr val="tx1"/>
              </a:buClr>
            </a:pPr>
            <a:r>
              <a:rPr lang="en-US" dirty="0" smtClean="0"/>
              <a:t>Fourth level</a:t>
            </a:r>
          </a:p>
          <a:p>
            <a:pPr marL="0" lvl="4" indent="0">
              <a:spcBef>
                <a:spcPts val="800"/>
              </a:spcBef>
              <a:spcAft>
                <a:spcPts val="800"/>
              </a:spcAft>
              <a:buClr>
                <a:schemeClr val="tx1"/>
              </a:buClr>
              <a:buNone/>
            </a:pPr>
            <a:r>
              <a:rPr lang="en-US" dirty="0" smtClean="0"/>
              <a:t>Quotation/lead-in</a:t>
            </a:r>
            <a:endParaRPr lang="en-US" dirty="0"/>
          </a:p>
        </p:txBody>
      </p:sp>
      <p:sp>
        <p:nvSpPr>
          <p:cNvPr id="10" name="Inhaltsplatzhalter 3"/>
          <p:cNvSpPr>
            <a:spLocks noGrp="1"/>
          </p:cNvSpPr>
          <p:nvPr>
            <p:ph sz="half" idx="14" hasCustomPrompt="1"/>
          </p:nvPr>
        </p:nvSpPr>
        <p:spPr>
          <a:xfrm>
            <a:off x="8558725" y="1388377"/>
            <a:ext cx="2551158" cy="4547589"/>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dirty="0" smtClean="0"/>
            </a:lvl2pPr>
            <a:lvl3pPr marL="180975" indent="-180000">
              <a:defRPr lang="de-DE" sz="140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smtClean="0"/>
              <a:t>Click to edit text</a:t>
            </a:r>
          </a:p>
          <a:p>
            <a:pPr lvl="1"/>
            <a:r>
              <a:rPr lang="en-US" smtClean="0"/>
              <a:t>Second level</a:t>
            </a:r>
          </a:p>
          <a:p>
            <a:pPr lvl="2">
              <a:buClr>
                <a:schemeClr val="tx1"/>
              </a:buClr>
            </a:pPr>
            <a:r>
              <a:rPr lang="en-US" smtClean="0"/>
              <a:t>Third level</a:t>
            </a:r>
          </a:p>
          <a:p>
            <a:pPr lvl="3">
              <a:buClr>
                <a:schemeClr val="tx1"/>
              </a:buClr>
            </a:pPr>
            <a:r>
              <a:rPr lang="en-US" smtClean="0"/>
              <a:t>Fourth level</a:t>
            </a:r>
          </a:p>
          <a:p>
            <a:pPr marL="0" lvl="4" indent="0">
              <a:spcBef>
                <a:spcPts val="800"/>
              </a:spcBef>
              <a:spcAft>
                <a:spcPts val="800"/>
              </a:spcAft>
              <a:buClr>
                <a:schemeClr val="tx1"/>
              </a:buClr>
              <a:buNone/>
            </a:pPr>
            <a:r>
              <a:rPr lang="en-US" smtClean="0"/>
              <a:t>Quotation/lead-in</a:t>
            </a:r>
            <a:endParaRPr lang="en-US" dirty="0"/>
          </a:p>
        </p:txBody>
      </p:sp>
      <p:sp>
        <p:nvSpPr>
          <p:cNvPr id="12" name="Foliennummernplatzhalter 11"/>
          <p:cNvSpPr>
            <a:spLocks noGrp="1"/>
          </p:cNvSpPr>
          <p:nvPr>
            <p:ph type="sldNum" sz="quarter" idx="16"/>
          </p:nvPr>
        </p:nvSpPr>
        <p:spPr/>
        <p:txBody>
          <a:bodyPr/>
          <a:lstStyle>
            <a:lvl1pPr>
              <a:defRPr>
                <a:solidFill>
                  <a:schemeClr val="tx1"/>
                </a:solidFill>
                <a:cs typeface="Arial Unicode MS" pitchFamily="34" charset="-128"/>
              </a:defRPr>
            </a:lvl1pPr>
          </a:lstStyle>
          <a:p>
            <a:pPr fontAlgn="base">
              <a:spcAft>
                <a:spcPct val="0"/>
              </a:spcAft>
            </a:pPr>
            <a:fld id="{31ED8236-F742-4994-B025-3D78EEC04644}" type="slidenum">
              <a:rPr lang="en-US" smtClean="0"/>
              <a:pPr fontAlgn="base">
                <a:spcAft>
                  <a:spcPct val="0"/>
                </a:spcAft>
              </a:pPr>
              <a:t>‹#›</a:t>
            </a:fld>
            <a:endParaRPr lang="en-US" dirty="0"/>
          </a:p>
        </p:txBody>
      </p:sp>
    </p:spTree>
    <p:extLst>
      <p:ext uri="{BB962C8B-B14F-4D97-AF65-F5344CB8AC3E}">
        <p14:creationId xmlns:p14="http://schemas.microsoft.com/office/powerpoint/2010/main" val="36978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umsplatzhalter 3"/>
          <p:cNvSpPr>
            <a:spLocks noGrp="1"/>
          </p:cNvSpPr>
          <p:nvPr>
            <p:ph type="dt" sz="half" idx="10"/>
            <p:custDataLst>
              <p:tags r:id="rId1"/>
            </p:custDataLst>
          </p:nvPr>
        </p:nvSpPr>
        <p:spPr/>
        <p:txBody>
          <a:bodyPr/>
          <a:lstStyle>
            <a:lvl1pPr>
              <a:defRPr/>
            </a:lvl1pPr>
          </a:lstStyle>
          <a:p>
            <a:pPr>
              <a:defRPr/>
            </a:pPr>
            <a:r>
              <a:rPr lang="hu-HU" smtClean="0">
                <a:solidFill>
                  <a:srgbClr val="000000"/>
                </a:solidFill>
              </a:rPr>
              <a:t>29/07/2016</a:t>
            </a:r>
            <a:endParaRPr lang="en-US">
              <a:solidFill>
                <a:srgbClr val="000000"/>
              </a:solidFill>
            </a:endParaRPr>
          </a:p>
        </p:txBody>
      </p:sp>
      <p:sp>
        <p:nvSpPr>
          <p:cNvPr id="3" name="Fußzeilenplatzhalter 4"/>
          <p:cNvSpPr>
            <a:spLocks noGrp="1"/>
          </p:cNvSpPr>
          <p:nvPr>
            <p:ph type="ftr" sz="quarter" idx="11"/>
            <p:custDataLst>
              <p:tags r:id="rId2"/>
            </p:custDataLst>
          </p:nvPr>
        </p:nvSpPr>
        <p:spPr/>
        <p:txBody>
          <a:bodyPr/>
          <a:lstStyle>
            <a:lvl1pPr>
              <a:defRPr/>
            </a:lvl1pPr>
          </a:lstStyle>
          <a:p>
            <a:pPr>
              <a:defRPr/>
            </a:pPr>
            <a:r>
              <a:rPr lang="en-US" smtClean="0">
                <a:solidFill>
                  <a:srgbClr val="000000"/>
                </a:solidFill>
              </a:rPr>
              <a:t>– internal -    - ITSH Company Presentation / Klaudia Kovács -</a:t>
            </a:r>
            <a:endParaRPr lang="en-US" dirty="0">
              <a:solidFill>
                <a:srgbClr val="000000"/>
              </a:solidFill>
            </a:endParaRPr>
          </a:p>
        </p:txBody>
      </p:sp>
      <p:sp>
        <p:nvSpPr>
          <p:cNvPr id="4" name="Foliennummernplatzhalter 5"/>
          <p:cNvSpPr>
            <a:spLocks noGrp="1"/>
          </p:cNvSpPr>
          <p:nvPr>
            <p:ph type="sldNum" sz="quarter" idx="12"/>
            <p:custDataLst>
              <p:tags r:id="rId3"/>
            </p:custDataLst>
          </p:nvPr>
        </p:nvSpPr>
        <p:spPr/>
        <p:txBody>
          <a:bodyPr/>
          <a:lstStyle>
            <a:lvl1pPr>
              <a:defRPr/>
            </a:lvl1pPr>
          </a:lstStyle>
          <a:p>
            <a:pPr>
              <a:defRPr/>
            </a:pPr>
            <a:fld id="{ECD947EA-C75C-4BD6-A5B3-2D27ECB9666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596194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shaded boxes">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extLst>
              <p:ext uri="{D42A27DB-BD31-4B8C-83A1-F6EECF244321}">
                <p14:modId xmlns:p14="http://schemas.microsoft.com/office/powerpoint/2010/main" val="2305266245"/>
              </p:ext>
            </p:extLst>
          </p:nvPr>
        </p:nvGraphicFramePr>
        <p:xfrm>
          <a:off x="1586" y="1588"/>
          <a:ext cx="1586" cy="1587"/>
        </p:xfrm>
        <a:graphic>
          <a:graphicData uri="http://schemas.openxmlformats.org/presentationml/2006/ole">
            <mc:AlternateContent xmlns:mc="http://schemas.openxmlformats.org/markup-compatibility/2006">
              <mc:Choice xmlns:v="urn:schemas-microsoft-com:vml" Requires="v">
                <p:oleObj spid="_x0000_s306485" name="think-cell Folie" r:id="rId4" imgW="360" imgH="360" progId="TCLayout.ActiveDocument.1">
                  <p:embed/>
                </p:oleObj>
              </mc:Choice>
              <mc:Fallback>
                <p:oleObj name="think-cell Folie" r:id="rId4" imgW="360" imgH="360" progId="TCLayout.ActiveDocument.1">
                  <p:embed/>
                  <p:pic>
                    <p:nvPicPr>
                      <p:cNvPr id="0" name="Picture 1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6" y="1588"/>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itel 3"/>
          <p:cNvSpPr>
            <a:spLocks/>
          </p:cNvSpPr>
          <p:nvPr userDrawn="1"/>
        </p:nvSpPr>
        <p:spPr bwMode="invGray">
          <a:xfrm>
            <a:off x="411478" y="3051438"/>
            <a:ext cx="10698293" cy="2224394"/>
          </a:xfrm>
          <a:prstGeom prst="rect">
            <a:avLst/>
          </a:prstGeom>
          <a:solidFill>
            <a:srgbClr val="E20074">
              <a:alpha val="70000"/>
            </a:srgbClr>
          </a:solidFill>
          <a:ln w="9525">
            <a:noFill/>
            <a:miter lim="800000"/>
            <a:headEnd/>
            <a:tailEnd/>
          </a:ln>
        </p:spPr>
        <p:txBody>
          <a:bodyPr lIns="144000" tIns="72000" rIns="144000" bIns="72000"/>
          <a:lstStyle/>
          <a:p>
            <a:pPr defTabSz="576263" fontAlgn="base">
              <a:lnSpc>
                <a:spcPts val="4000"/>
              </a:lnSpc>
              <a:spcBef>
                <a:spcPct val="0"/>
              </a:spcBef>
              <a:spcAft>
                <a:spcPct val="0"/>
              </a:spcAft>
            </a:pPr>
            <a:endParaRPr lang="en-US" sz="4000" dirty="0">
              <a:solidFill>
                <a:srgbClr val="E20074"/>
              </a:solidFill>
              <a:latin typeface="TeleGrotesk Headline Ultra" pitchFamily="2" charset="0"/>
              <a:cs typeface="Arial Unicode MS" panose="020B0604020202020204" pitchFamily="34" charset="-128"/>
            </a:endParaRPr>
          </a:p>
        </p:txBody>
      </p:sp>
      <p:sp>
        <p:nvSpPr>
          <p:cNvPr id="13" name="Titel 3"/>
          <p:cNvSpPr>
            <a:spLocks/>
          </p:cNvSpPr>
          <p:nvPr userDrawn="1"/>
        </p:nvSpPr>
        <p:spPr bwMode="invGray">
          <a:xfrm>
            <a:off x="411478" y="1945310"/>
            <a:ext cx="10326446" cy="3330523"/>
          </a:xfrm>
          <a:prstGeom prst="rect">
            <a:avLst/>
          </a:prstGeom>
          <a:solidFill>
            <a:srgbClr val="E20074">
              <a:alpha val="70000"/>
            </a:srgbClr>
          </a:solidFill>
          <a:ln w="9525">
            <a:noFill/>
            <a:miter lim="800000"/>
            <a:headEnd/>
            <a:tailEnd/>
          </a:ln>
        </p:spPr>
        <p:txBody>
          <a:bodyPr lIns="144000" tIns="72000" rIns="144000" bIns="72000"/>
          <a:lstStyle/>
          <a:p>
            <a:pPr defTabSz="576263" fontAlgn="base">
              <a:lnSpc>
                <a:spcPts val="4000"/>
              </a:lnSpc>
              <a:spcBef>
                <a:spcPct val="0"/>
              </a:spcBef>
              <a:spcAft>
                <a:spcPct val="0"/>
              </a:spcAft>
            </a:pPr>
            <a:endParaRPr lang="en-US" sz="4000" noProof="0" dirty="0">
              <a:solidFill>
                <a:srgbClr val="E20074"/>
              </a:solidFill>
              <a:latin typeface="TeleGrotesk Headline Ultra" pitchFamily="2" charset="0"/>
              <a:cs typeface="Arial Unicode MS" panose="020B0604020202020204" pitchFamily="34" charset="-128"/>
            </a:endParaRPr>
          </a:p>
        </p:txBody>
      </p:sp>
      <p:pic>
        <p:nvPicPr>
          <p:cNvPr id="45078" name="Picture 22" hidden="1"/>
          <p:cNvPicPr>
            <a:picLocks noChangeAspect="1" noChangeArrowheads="1"/>
          </p:cNvPicPr>
          <p:nvPr userDrawn="1"/>
        </p:nvPicPr>
        <p:blipFill>
          <a:blip r:embed="rId6"/>
          <a:srcRect/>
          <a:stretch>
            <a:fillRect/>
          </a:stretch>
        </p:blipFill>
        <p:spPr bwMode="black">
          <a:xfrm>
            <a:off x="1589" y="1588"/>
            <a:ext cx="3175" cy="1587"/>
          </a:xfrm>
          <a:prstGeom prst="rect">
            <a:avLst/>
          </a:prstGeom>
          <a:noFill/>
          <a:ln w="9525">
            <a:noFill/>
            <a:miter lim="800000"/>
            <a:headEnd/>
            <a:tailEnd/>
          </a:ln>
          <a:effectLst/>
        </p:spPr>
      </p:pic>
      <p:sp>
        <p:nvSpPr>
          <p:cNvPr id="45058" name="Titelplatzhalter 1"/>
          <p:cNvSpPr>
            <a:spLocks noGrp="1"/>
          </p:cNvSpPr>
          <p:nvPr>
            <p:ph type="ctrTitle" hasCustomPrompt="1"/>
          </p:nvPr>
        </p:nvSpPr>
        <p:spPr bwMode="ltGray">
          <a:xfrm>
            <a:off x="411477" y="2255026"/>
            <a:ext cx="9940895" cy="3020807"/>
          </a:xfrm>
          <a:solidFill>
            <a:schemeClr val="tx2"/>
          </a:solidFill>
        </p:spPr>
        <p:txBody>
          <a:bodyPr lIns="144000">
            <a:noAutofit/>
          </a:bodyPr>
          <a:lstStyle>
            <a:lvl1pPr>
              <a:defRPr sz="4800" smtClean="0">
                <a:solidFill>
                  <a:schemeClr val="bg1"/>
                </a:solidFill>
                <a:latin typeface="+mj-lt"/>
              </a:defRPr>
            </a:lvl1pPr>
          </a:lstStyle>
          <a:p>
            <a:r>
              <a:rPr lang="en-US" dirty="0" err="1" smtClean="0"/>
              <a:t>Telegrotesk</a:t>
            </a:r>
            <a:r>
              <a:rPr lang="en-US" dirty="0" smtClean="0"/>
              <a:t> Headline (Ultra)</a:t>
            </a:r>
            <a:br>
              <a:rPr lang="en-US" dirty="0" smtClean="0"/>
            </a:br>
            <a:r>
              <a:rPr kumimoji="0" lang="en-US" sz="4800" b="0" i="0" u="none" strike="noStrike" kern="1200" cap="none" spc="0" normalizeH="0" baseline="0" noProof="0" dirty="0" smtClean="0">
                <a:ln>
                  <a:noFill/>
                </a:ln>
                <a:solidFill>
                  <a:schemeClr val="bg1"/>
                </a:solidFill>
                <a:effectLst/>
                <a:uLnTx/>
                <a:uFillTx/>
                <a:latin typeface="TeleGrotesk Headline" pitchFamily="2" charset="0"/>
                <a:ea typeface="+mj-ea"/>
                <a:cs typeface="TeleGrotesk Headline Ultra" pitchFamily="2" charset="0"/>
              </a:rPr>
              <a:t>Maximum of 3 lines</a:t>
            </a:r>
            <a:br>
              <a:rPr kumimoji="0" lang="en-US" sz="4800" b="0" i="0" u="none" strike="noStrike" kern="1200" cap="none" spc="0" normalizeH="0" baseline="0" noProof="0" dirty="0" smtClean="0">
                <a:ln>
                  <a:noFill/>
                </a:ln>
                <a:solidFill>
                  <a:schemeClr val="bg1"/>
                </a:solidFill>
                <a:effectLst/>
                <a:uLnTx/>
                <a:uFillTx/>
                <a:latin typeface="TeleGrotesk Headline" pitchFamily="2" charset="0"/>
                <a:ea typeface="+mj-ea"/>
                <a:cs typeface="TeleGrotesk Headline Ultra" pitchFamily="2" charset="0"/>
              </a:rPr>
            </a:br>
            <a:r>
              <a:rPr kumimoji="0" lang="en-US" sz="4800" b="0" i="0" u="none" strike="noStrike" kern="1200" cap="none" spc="0" normalizeH="0" baseline="0" noProof="0" dirty="0" smtClean="0">
                <a:ln>
                  <a:noFill/>
                </a:ln>
                <a:solidFill>
                  <a:schemeClr val="bg1"/>
                </a:solidFill>
                <a:effectLst/>
                <a:uLnTx/>
                <a:uFillTx/>
                <a:latin typeface="TeleGrotesk Headline" pitchFamily="2" charset="0"/>
                <a:ea typeface="+mj-ea"/>
                <a:cs typeface="TeleGrotesk Headline Ultra" pitchFamily="2" charset="0"/>
              </a:rPr>
              <a:t>40 (48) 60 pt </a:t>
            </a:r>
            <a:endParaRPr lang="en-US" dirty="0" smtClean="0"/>
          </a:p>
        </p:txBody>
      </p:sp>
      <p:sp>
        <p:nvSpPr>
          <p:cNvPr id="45059" name="Textplatzhalter 2"/>
          <p:cNvSpPr>
            <a:spLocks noGrp="1"/>
          </p:cNvSpPr>
          <p:nvPr>
            <p:ph type="subTitle" idx="1" hasCustomPrompt="1"/>
          </p:nvPr>
        </p:nvSpPr>
        <p:spPr bwMode="white">
          <a:xfrm>
            <a:off x="411478" y="4581644"/>
            <a:ext cx="9628281" cy="384080"/>
          </a:xfrm>
        </p:spPr>
        <p:txBody>
          <a:bodyPr wrap="square" lIns="144000">
            <a:spAutoFit/>
          </a:bodyPr>
          <a:lstStyle>
            <a:lvl1pPr>
              <a:spcBef>
                <a:spcPts val="0"/>
              </a:spcBef>
              <a:defRPr sz="2400" smtClean="0">
                <a:solidFill>
                  <a:schemeClr val="bg1"/>
                </a:solidFill>
                <a:latin typeface="Tele-GroteskNor" pitchFamily="2" charset="0"/>
              </a:defRPr>
            </a:lvl1pPr>
          </a:lstStyle>
          <a:p>
            <a:r>
              <a:rPr lang="en-US" smtClean="0"/>
              <a:t>Sub-heading: TeleGrotesk Normal, 24 pt</a:t>
            </a:r>
            <a:endParaRPr lang="en-US" dirty="0" smtClean="0"/>
          </a:p>
        </p:txBody>
      </p:sp>
      <p:pic>
        <p:nvPicPr>
          <p:cNvPr id="32" name="Grafik 31" descr="T_Logo_3c_Slogan_p_INT.emf"/>
          <p:cNvPicPr>
            <a:picLocks noChangeAspect="1"/>
          </p:cNvPicPr>
          <p:nvPr userDrawn="1"/>
        </p:nvPicPr>
        <p:blipFill>
          <a:blip r:embed="rId7"/>
          <a:srcRect r="64605"/>
          <a:stretch>
            <a:fillRect/>
          </a:stretch>
        </p:blipFill>
        <p:spPr>
          <a:xfrm>
            <a:off x="411477" y="5723198"/>
            <a:ext cx="1414535" cy="447366"/>
          </a:xfrm>
          <a:prstGeom prst="rect">
            <a:avLst/>
          </a:prstGeom>
        </p:spPr>
      </p:pic>
      <p:pic>
        <p:nvPicPr>
          <p:cNvPr id="33" name="Grafik 32" descr="T_Logo_3c_Slogan_p_INT.emf"/>
          <p:cNvPicPr>
            <a:picLocks noChangeAspect="1"/>
          </p:cNvPicPr>
          <p:nvPr userDrawn="1"/>
        </p:nvPicPr>
        <p:blipFill>
          <a:blip r:embed="rId7"/>
          <a:srcRect l="42246"/>
          <a:stretch>
            <a:fillRect/>
          </a:stretch>
        </p:blipFill>
        <p:spPr>
          <a:xfrm>
            <a:off x="8805706" y="5723198"/>
            <a:ext cx="2308110" cy="447366"/>
          </a:xfrm>
          <a:prstGeom prst="rect">
            <a:avLst/>
          </a:prstGeom>
        </p:spPr>
      </p:pic>
    </p:spTree>
    <p:extLst>
      <p:ext uri="{BB962C8B-B14F-4D97-AF65-F5344CB8AC3E}">
        <p14:creationId xmlns:p14="http://schemas.microsoft.com/office/powerpoint/2010/main" val="111893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full-page imag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7">
            <a:extLst>
              <a:ext uri="{28A0092B-C50C-407E-A947-70E740481C1C}">
                <a14:useLocalDpi xmlns:a14="http://schemas.microsoft.com/office/drawing/2010/main" val="0"/>
              </a:ext>
            </a:extLst>
          </a:blip>
          <a:srcRect t="3426" r="4609"/>
          <a:stretch/>
        </p:blipFill>
        <p:spPr>
          <a:xfrm>
            <a:off x="4764" y="0"/>
            <a:ext cx="11521905" cy="6554145"/>
          </a:xfrm>
          <a:prstGeom prst="rect">
            <a:avLst/>
          </a:prstGeom>
        </p:spPr>
      </p:pic>
      <p:graphicFrame>
        <p:nvGraphicFramePr>
          <p:cNvPr id="11" name="Objekt 10" hidden="1"/>
          <p:cNvGraphicFramePr>
            <a:graphicFrameLocks noChangeAspect="1"/>
          </p:cNvGraphicFramePr>
          <p:nvPr>
            <p:custDataLst>
              <p:tags r:id="rId2"/>
            </p:custDataLst>
            <p:extLst>
              <p:ext uri="{D42A27DB-BD31-4B8C-83A1-F6EECF244321}">
                <p14:modId xmlns:p14="http://schemas.microsoft.com/office/powerpoint/2010/main" val="2448006018"/>
              </p:ext>
            </p:extLst>
          </p:nvPr>
        </p:nvGraphicFramePr>
        <p:xfrm>
          <a:off x="1586" y="1590"/>
          <a:ext cx="1586" cy="1587"/>
        </p:xfrm>
        <a:graphic>
          <a:graphicData uri="http://schemas.openxmlformats.org/presentationml/2006/ole">
            <mc:AlternateContent xmlns:mc="http://schemas.openxmlformats.org/markup-compatibility/2006">
              <mc:Choice xmlns:v="urn:schemas-microsoft-com:vml" Requires="v">
                <p:oleObj spid="_x0000_s604385" name="think-cell Folie" r:id="rId8" imgW="360" imgH="360" progId="TCLayout.ActiveDocument.1">
                  <p:embed/>
                </p:oleObj>
              </mc:Choice>
              <mc:Fallback>
                <p:oleObj name="think-cell Folie" r:id="rId8" imgW="360" imgH="360" progId="TCLayout.ActiveDocument.1">
                  <p:embed/>
                  <p:pic>
                    <p:nvPicPr>
                      <p:cNvPr id="0" name="Picture 7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6" y="1590"/>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9"/>
          <p:cNvGrpSpPr>
            <a:grpSpLocks/>
          </p:cNvGrpSpPr>
          <p:nvPr/>
        </p:nvGrpSpPr>
        <p:grpSpPr bwMode="gray">
          <a:xfrm>
            <a:off x="413173" y="2949576"/>
            <a:ext cx="10704744" cy="3224212"/>
            <a:chOff x="251" y="1858"/>
            <a:chExt cx="5282" cy="2031"/>
          </a:xfrm>
        </p:grpSpPr>
        <p:sp>
          <p:nvSpPr>
            <p:cNvPr id="15" name="Titel 3"/>
            <p:cNvSpPr>
              <a:spLocks/>
            </p:cNvSpPr>
            <p:nvPr>
              <p:custDataLst>
                <p:tags r:id="rId3"/>
              </p:custDataLst>
            </p:nvPr>
          </p:nvSpPr>
          <p:spPr bwMode="gray">
            <a:xfrm>
              <a:off x="251" y="2527"/>
              <a:ext cx="5282" cy="1362"/>
            </a:xfrm>
            <a:prstGeom prst="rect">
              <a:avLst/>
            </a:prstGeom>
            <a:solidFill>
              <a:srgbClr val="E20074">
                <a:alpha val="70000"/>
              </a:srgbClr>
            </a:solidFill>
            <a:ln w="9525">
              <a:noFill/>
              <a:miter lim="800000"/>
              <a:headEnd/>
              <a:tailEnd/>
            </a:ln>
          </p:spPr>
          <p:txBody>
            <a:bodyPr lIns="144000" tIns="72000" rIns="144000" bIns="72000"/>
            <a:lstStyle/>
            <a:p>
              <a:pPr defTabSz="576226" fontAlgn="base">
                <a:lnSpc>
                  <a:spcPts val="3999"/>
                </a:lnSpc>
                <a:spcBef>
                  <a:spcPct val="0"/>
                </a:spcBef>
                <a:spcAft>
                  <a:spcPct val="0"/>
                </a:spcAft>
              </a:pPr>
              <a:endParaRPr lang="en-US" sz="4000" dirty="0">
                <a:solidFill>
                  <a:srgbClr val="E20074"/>
                </a:solidFill>
                <a:latin typeface="TeleGrotesk Headline Ultra" pitchFamily="2" charset="0"/>
                <a:cs typeface="Arial Unicode MS" pitchFamily="34" charset="-128"/>
              </a:endParaRPr>
            </a:p>
          </p:txBody>
        </p:sp>
        <p:sp>
          <p:nvSpPr>
            <p:cNvPr id="16" name="Titel 3"/>
            <p:cNvSpPr>
              <a:spLocks/>
            </p:cNvSpPr>
            <p:nvPr>
              <p:custDataLst>
                <p:tags r:id="rId4"/>
              </p:custDataLst>
            </p:nvPr>
          </p:nvSpPr>
          <p:spPr bwMode="gray">
            <a:xfrm>
              <a:off x="251" y="1858"/>
              <a:ext cx="4817" cy="2031"/>
            </a:xfrm>
            <a:prstGeom prst="rect">
              <a:avLst/>
            </a:prstGeom>
            <a:solidFill>
              <a:srgbClr val="E20074">
                <a:alpha val="70000"/>
              </a:srgbClr>
            </a:solidFill>
            <a:ln w="9525">
              <a:noFill/>
              <a:miter lim="800000"/>
              <a:headEnd/>
              <a:tailEnd/>
            </a:ln>
          </p:spPr>
          <p:txBody>
            <a:bodyPr lIns="144000" tIns="72000" rIns="144000" bIns="72000"/>
            <a:lstStyle/>
            <a:p>
              <a:pPr defTabSz="576226" fontAlgn="base">
                <a:lnSpc>
                  <a:spcPts val="3999"/>
                </a:lnSpc>
                <a:spcBef>
                  <a:spcPct val="0"/>
                </a:spcBef>
                <a:spcAft>
                  <a:spcPct val="0"/>
                </a:spcAft>
              </a:pPr>
              <a:endParaRPr lang="en-US" sz="4000" dirty="0">
                <a:solidFill>
                  <a:srgbClr val="E20074"/>
                </a:solidFill>
                <a:latin typeface="TeleGrotesk Headline Ultra" pitchFamily="2" charset="0"/>
                <a:cs typeface="Arial Unicode MS" pitchFamily="34" charset="-128"/>
              </a:endParaRPr>
            </a:p>
          </p:txBody>
        </p:sp>
        <p:sp>
          <p:nvSpPr>
            <p:cNvPr id="17" name="Rectangle 4"/>
            <p:cNvSpPr>
              <a:spLocks noChangeArrowheads="1"/>
            </p:cNvSpPr>
            <p:nvPr>
              <p:custDataLst>
                <p:tags r:id="rId5"/>
              </p:custDataLst>
            </p:nvPr>
          </p:nvSpPr>
          <p:spPr bwMode="gray">
            <a:xfrm>
              <a:off x="251" y="2017"/>
              <a:ext cx="4502" cy="1872"/>
            </a:xfrm>
            <a:prstGeom prst="rect">
              <a:avLst/>
            </a:prstGeom>
            <a:solidFill>
              <a:schemeClr val="tx2"/>
            </a:solidFill>
            <a:ln w="9525">
              <a:noFill/>
              <a:miter lim="800000"/>
              <a:headEnd/>
              <a:tailEnd/>
            </a:ln>
          </p:spPr>
          <p:txBody>
            <a:bodyPr lIns="144000" tIns="72000" rIns="144000" bIns="72000" anchor="ctr"/>
            <a:lstStyle/>
            <a:p>
              <a:pPr defTabSz="457171" fontAlgn="base">
                <a:lnSpc>
                  <a:spcPts val="1799"/>
                </a:lnSpc>
                <a:spcBef>
                  <a:spcPct val="50000"/>
                </a:spcBef>
                <a:spcAft>
                  <a:spcPct val="0"/>
                </a:spcAft>
                <a:buClr>
                  <a:srgbClr val="E20074"/>
                </a:buClr>
                <a:buSzPct val="75000"/>
                <a:buFont typeface="Wingdings" pitchFamily="2" charset="2"/>
                <a:buChar char="§"/>
              </a:pPr>
              <a:endParaRPr lang="en-US" sz="1800" dirty="0">
                <a:solidFill>
                  <a:srgbClr val="000000"/>
                </a:solidFill>
                <a:ea typeface="Arial Unicode MS" panose="020B0604020202020204" pitchFamily="34" charset="-128"/>
                <a:cs typeface="Arial Unicode MS" pitchFamily="34" charset="-128"/>
              </a:endParaRPr>
            </a:p>
          </p:txBody>
        </p:sp>
      </p:grpSp>
      <p:pic>
        <p:nvPicPr>
          <p:cNvPr id="45078" name="Picture 22" hidden="1"/>
          <p:cNvPicPr>
            <a:picLocks noChangeAspect="1" noChangeArrowheads="1"/>
          </p:cNvPicPr>
          <p:nvPr/>
        </p:nvPicPr>
        <p:blipFill>
          <a:blip r:embed="rId10"/>
          <a:srcRect/>
          <a:stretch>
            <a:fillRect/>
          </a:stretch>
        </p:blipFill>
        <p:spPr bwMode="black">
          <a:xfrm>
            <a:off x="1589" y="1590"/>
            <a:ext cx="3175" cy="1587"/>
          </a:xfrm>
          <a:prstGeom prst="rect">
            <a:avLst/>
          </a:prstGeom>
          <a:noFill/>
          <a:ln w="9525">
            <a:noFill/>
            <a:miter lim="800000"/>
            <a:headEnd/>
            <a:tailEnd/>
          </a:ln>
          <a:effectLst/>
        </p:spPr>
      </p:pic>
      <p:sp>
        <p:nvSpPr>
          <p:cNvPr id="45058" name="Titelplatzhalter 1"/>
          <p:cNvSpPr>
            <a:spLocks noGrp="1"/>
          </p:cNvSpPr>
          <p:nvPr>
            <p:ph type="ctrTitle" hasCustomPrompt="1"/>
          </p:nvPr>
        </p:nvSpPr>
        <p:spPr bwMode="gray">
          <a:xfrm>
            <a:off x="413707" y="3200400"/>
            <a:ext cx="9122038" cy="1661993"/>
          </a:xfrm>
          <a:noFill/>
        </p:spPr>
        <p:txBody>
          <a:bodyPr wrap="square" lIns="143990">
            <a:spAutoFit/>
          </a:bodyPr>
          <a:lstStyle>
            <a:lvl1pPr>
              <a:defRPr sz="4000" smtClean="0">
                <a:solidFill>
                  <a:schemeClr val="bg1"/>
                </a:solidFill>
                <a:latin typeface="TeleGrotesk Headline Ultra" pitchFamily="2" charset="0"/>
              </a:defRPr>
            </a:lvl1pPr>
          </a:lstStyle>
          <a:p>
            <a:r>
              <a:rPr lang="en-US" smtClean="0"/>
              <a:t>TeleGrotesk Headline (Ultra)</a:t>
            </a:r>
            <a:br>
              <a:rPr lang="en-US" smtClean="0"/>
            </a:br>
            <a:r>
              <a:rPr kumimoji="0" lang="en-US" sz="40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t>Maximum of 3 lines</a:t>
            </a:r>
            <a:br>
              <a:rPr kumimoji="0" lang="en-US" sz="40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br>
            <a:r>
              <a:rPr kumimoji="0" lang="en-US" sz="40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t> (40) 48 pt</a:t>
            </a:r>
            <a:endParaRPr lang="en-US" dirty="0" smtClean="0"/>
          </a:p>
        </p:txBody>
      </p:sp>
      <p:sp>
        <p:nvSpPr>
          <p:cNvPr id="45059" name="Textplatzhalter 2"/>
          <p:cNvSpPr>
            <a:spLocks noGrp="1"/>
          </p:cNvSpPr>
          <p:nvPr>
            <p:ph type="subTitle" idx="1" hasCustomPrompt="1"/>
          </p:nvPr>
        </p:nvSpPr>
        <p:spPr bwMode="gray">
          <a:xfrm>
            <a:off x="413707" y="4892525"/>
            <a:ext cx="9122038" cy="384080"/>
          </a:xfrm>
        </p:spPr>
        <p:txBody>
          <a:bodyPr wrap="square" lIns="143990">
            <a:spAutoFit/>
          </a:bodyPr>
          <a:lstStyle>
            <a:lvl1pPr>
              <a:spcBef>
                <a:spcPts val="0"/>
              </a:spcBef>
              <a:defRPr sz="2400" smtClean="0">
                <a:solidFill>
                  <a:schemeClr val="bg1"/>
                </a:solidFill>
                <a:latin typeface="Tele-GroteskNor" pitchFamily="2" charset="0"/>
              </a:defRPr>
            </a:lvl1pPr>
          </a:lstStyle>
          <a:p>
            <a:r>
              <a:rPr lang="en-US" smtClean="0"/>
              <a:t>Sub-heading: TeleGrotesk Normal, 24 pt</a:t>
            </a:r>
            <a:endParaRPr lang="en-US" dirty="0"/>
          </a:p>
        </p:txBody>
      </p:sp>
      <p:pic>
        <p:nvPicPr>
          <p:cNvPr id="23" name="Picture 22" hidden="1"/>
          <p:cNvPicPr>
            <a:picLocks noChangeAspect="1" noChangeArrowheads="1"/>
          </p:cNvPicPr>
          <p:nvPr/>
        </p:nvPicPr>
        <p:blipFill>
          <a:blip r:embed="rId10"/>
          <a:srcRect/>
          <a:stretch>
            <a:fillRect/>
          </a:stretch>
        </p:blipFill>
        <p:spPr bwMode="black">
          <a:xfrm>
            <a:off x="1589" y="1590"/>
            <a:ext cx="3175" cy="1587"/>
          </a:xfrm>
          <a:prstGeom prst="rect">
            <a:avLst/>
          </a:prstGeom>
          <a:noFill/>
          <a:ln w="9525">
            <a:noFill/>
            <a:miter lim="800000"/>
            <a:headEnd/>
            <a:tailEnd/>
          </a:ln>
          <a:effectLst/>
        </p:spPr>
      </p:pic>
      <p:pic>
        <p:nvPicPr>
          <p:cNvPr id="31" name="Picture 22" hidden="1"/>
          <p:cNvPicPr>
            <a:picLocks noChangeAspect="1" noChangeArrowheads="1"/>
          </p:cNvPicPr>
          <p:nvPr userDrawn="1"/>
        </p:nvPicPr>
        <p:blipFill>
          <a:blip r:embed="rId10"/>
          <a:srcRect/>
          <a:stretch>
            <a:fillRect/>
          </a:stretch>
        </p:blipFill>
        <p:spPr bwMode="black">
          <a:xfrm>
            <a:off x="1589" y="1590"/>
            <a:ext cx="3175" cy="1587"/>
          </a:xfrm>
          <a:prstGeom prst="rect">
            <a:avLst/>
          </a:prstGeom>
          <a:noFill/>
          <a:ln w="9525">
            <a:noFill/>
            <a:miter lim="800000"/>
            <a:headEnd/>
            <a:tailEnd/>
          </a:ln>
          <a:effectLst/>
        </p:spPr>
      </p:pic>
      <p:pic>
        <p:nvPicPr>
          <p:cNvPr id="38" name="Grafik 37" descr="T_Logo_3c_Slogan_p_INT.emf"/>
          <p:cNvPicPr>
            <a:picLocks noChangeAspect="1"/>
          </p:cNvPicPr>
          <p:nvPr userDrawn="1"/>
        </p:nvPicPr>
        <p:blipFill>
          <a:blip r:embed="rId11"/>
          <a:srcRect r="64979"/>
          <a:stretch>
            <a:fillRect/>
          </a:stretch>
        </p:blipFill>
        <p:spPr>
          <a:xfrm>
            <a:off x="617014" y="5572045"/>
            <a:ext cx="1399588" cy="447365"/>
          </a:xfrm>
          <a:prstGeom prst="rect">
            <a:avLst/>
          </a:prstGeom>
        </p:spPr>
      </p:pic>
      <p:pic>
        <p:nvPicPr>
          <p:cNvPr id="39" name="Grafik 38" descr="T_Logo_3c_Slogan_p_INT.emf"/>
          <p:cNvPicPr>
            <a:picLocks noChangeAspect="1"/>
          </p:cNvPicPr>
          <p:nvPr userDrawn="1"/>
        </p:nvPicPr>
        <p:blipFill>
          <a:blip r:embed="rId11"/>
          <a:srcRect l="43101"/>
          <a:stretch>
            <a:fillRect/>
          </a:stretch>
        </p:blipFill>
        <p:spPr>
          <a:xfrm>
            <a:off x="8625800" y="5572045"/>
            <a:ext cx="2273905" cy="447365"/>
          </a:xfrm>
          <a:prstGeom prst="rect">
            <a:avLst/>
          </a:prstGeom>
        </p:spPr>
      </p:pic>
    </p:spTree>
    <p:extLst>
      <p:ext uri="{BB962C8B-B14F-4D97-AF65-F5344CB8AC3E}">
        <p14:creationId xmlns:p14="http://schemas.microsoft.com/office/powerpoint/2010/main" val="250817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4">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1940075499"/>
              </p:ext>
            </p:extLst>
          </p:nvPr>
        </p:nvGraphicFramePr>
        <p:xfrm>
          <a:off x="1586" y="1588"/>
          <a:ext cx="1586" cy="1587"/>
        </p:xfrm>
        <a:graphic>
          <a:graphicData uri="http://schemas.openxmlformats.org/presentationml/2006/ole">
            <mc:AlternateContent xmlns:mc="http://schemas.openxmlformats.org/markup-compatibility/2006">
              <mc:Choice xmlns:v="urn:schemas-microsoft-com:vml" Requires="v">
                <p:oleObj spid="_x0000_s631985" name="think-cell Folie" r:id="rId4" imgW="360" imgH="360" progId="TCLayout.ActiveDocument.1">
                  <p:embed/>
                </p:oleObj>
              </mc:Choice>
              <mc:Fallback>
                <p:oleObj name="think-cell Folie" r:id="rId4" imgW="360" imgH="360" progId="TCLayout.ActiveDocument.1">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6" y="1588"/>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ußzeilenplatzhalter 13"/>
          <p:cNvSpPr>
            <a:spLocks noGrp="1"/>
          </p:cNvSpPr>
          <p:nvPr>
            <p:ph type="ftr" sz="quarter" idx="12"/>
          </p:nvPr>
        </p:nvSpPr>
        <p:spPr/>
        <p:txBody>
          <a:bodyPr/>
          <a:lstStyle>
            <a:lvl1pPr marL="0" marR="0" indent="0" algn="r" defTabSz="576226"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smtClean="0"/>
              <a:t>- Internal -       Internal PM Training</a:t>
            </a:r>
            <a:endParaRPr lang="en-US" dirty="0" smtClean="0"/>
          </a:p>
        </p:txBody>
      </p:sp>
      <p:sp>
        <p:nvSpPr>
          <p:cNvPr id="12" name="Datumsplatzhalter 11"/>
          <p:cNvSpPr>
            <a:spLocks noGrp="1"/>
          </p:cNvSpPr>
          <p:nvPr>
            <p:ph type="dt" sz="half" idx="10"/>
          </p:nvPr>
        </p:nvSpPr>
        <p:spPr/>
        <p:txBody>
          <a:bodyPr/>
          <a:lstStyle>
            <a:lvl1pPr>
              <a:defRPr>
                <a:solidFill>
                  <a:schemeClr val="tx2"/>
                </a:solidFill>
              </a:defRPr>
            </a:lvl1pPr>
          </a:lstStyle>
          <a:p>
            <a:pPr fontAlgn="base">
              <a:spcAft>
                <a:spcPct val="0"/>
              </a:spcAft>
            </a:pPr>
            <a:fld id="{FEF3396B-3978-4748-843D-D247B70A81E6}" type="datetime1">
              <a:rPr lang="hu-HU" smtClean="0"/>
              <a:t>2018.09.12.</a:t>
            </a:fld>
            <a:endParaRPr lang="en-US" dirty="0"/>
          </a:p>
        </p:txBody>
      </p:sp>
      <p:sp>
        <p:nvSpPr>
          <p:cNvPr id="13" name="Foliennummernplatzhalter 12"/>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9" name="Picture 24"/>
          <p:cNvPicPr>
            <a:picLocks noChangeAspect="1" noChangeArrowheads="1"/>
          </p:cNvPicPr>
          <p:nvPr/>
        </p:nvPicPr>
        <p:blipFill>
          <a:blip r:embed="rId6"/>
          <a:stretch>
            <a:fillRect/>
          </a:stretch>
        </p:blipFill>
        <p:spPr bwMode="hidden">
          <a:xfrm>
            <a:off x="2212" y="121"/>
            <a:ext cx="11517647" cy="6478767"/>
          </a:xfrm>
          <a:prstGeom prst="rect">
            <a:avLst/>
          </a:prstGeom>
          <a:noFill/>
        </p:spPr>
      </p:pic>
      <p:pic>
        <p:nvPicPr>
          <p:cNvPr id="45078" name="Picture 22" hidden="1"/>
          <p:cNvPicPr>
            <a:picLocks noChangeAspect="1" noChangeArrowheads="1"/>
          </p:cNvPicPr>
          <p:nvPr/>
        </p:nvPicPr>
        <p:blipFill>
          <a:blip r:embed="rId7"/>
          <a:srcRect/>
          <a:stretch>
            <a:fillRect/>
          </a:stretch>
        </p:blipFill>
        <p:spPr bwMode="black">
          <a:xfrm>
            <a:off x="1589" y="1590"/>
            <a:ext cx="3175" cy="1587"/>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589" y="1590"/>
            <a:ext cx="3175" cy="1587"/>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589" y="1590"/>
            <a:ext cx="3175" cy="1587"/>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411477" y="1295819"/>
            <a:ext cx="10698406" cy="2280023"/>
          </a:xfrm>
        </p:spPr>
        <p:txBody>
          <a:bodyPr/>
          <a:lstStyle>
            <a:lvl1pPr marL="0" marR="0" indent="0" algn="l" defTabSz="457322" rtl="0" eaLnBrk="1" fontAlgn="base" latinLnBrk="0" hangingPunct="1">
              <a:lnSpc>
                <a:spcPct val="90000"/>
              </a:lnSpc>
              <a:spcBef>
                <a:spcPts val="0"/>
              </a:spcBef>
              <a:spcAft>
                <a:spcPct val="0"/>
              </a:spcAft>
              <a:buClrTx/>
              <a:buSzTx/>
              <a:buFontTx/>
              <a:buNone/>
              <a:tabLst/>
              <a:defRPr sz="5400">
                <a:solidFill>
                  <a:schemeClr val="bg1"/>
                </a:solidFill>
              </a:defRPr>
            </a:lvl1pPr>
          </a:lstStyle>
          <a:p>
            <a:r>
              <a:rPr lang="en-US" smtClean="0"/>
              <a:t>TeleGrotesk HEADLINE </a:t>
            </a:r>
            <a:r>
              <a:rPr kumimoji="0" lang="en-US" sz="54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54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br>
            <a:r>
              <a:rPr kumimoji="0" lang="en-US" sz="54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34067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6">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744959555"/>
              </p:ext>
            </p:extLst>
          </p:nvPr>
        </p:nvGraphicFramePr>
        <p:xfrm>
          <a:off x="1586" y="1588"/>
          <a:ext cx="1586" cy="1587"/>
        </p:xfrm>
        <a:graphic>
          <a:graphicData uri="http://schemas.openxmlformats.org/presentationml/2006/ole">
            <mc:AlternateContent xmlns:mc="http://schemas.openxmlformats.org/markup-compatibility/2006">
              <mc:Choice xmlns:v="urn:schemas-microsoft-com:vml" Requires="v">
                <p:oleObj spid="_x0000_s634033" name="think-cell Folie" r:id="rId4" imgW="360" imgH="360" progId="TCLayout.ActiveDocument.1">
                  <p:embed/>
                </p:oleObj>
              </mc:Choice>
              <mc:Fallback>
                <p:oleObj name="think-cell Folie" r:id="rId4" imgW="360" imgH="360" progId="TCLayout.ActiveDocument.1">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6" y="1588"/>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ußzeilenplatzhalter 13"/>
          <p:cNvSpPr>
            <a:spLocks noGrp="1"/>
          </p:cNvSpPr>
          <p:nvPr>
            <p:ph type="ftr" sz="quarter" idx="12"/>
          </p:nvPr>
        </p:nvSpPr>
        <p:spPr/>
        <p:txBody>
          <a:bodyPr/>
          <a:lstStyle>
            <a:lvl1pPr marL="0" marR="0" indent="0" algn="r" defTabSz="576226"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smtClean="0"/>
              <a:t>- Internal -       Internal PM Training</a:t>
            </a:r>
            <a:endParaRPr lang="en-US" dirty="0" smtClean="0"/>
          </a:p>
        </p:txBody>
      </p:sp>
      <p:sp>
        <p:nvSpPr>
          <p:cNvPr id="12" name="Datumsplatzhalter 11"/>
          <p:cNvSpPr>
            <a:spLocks noGrp="1"/>
          </p:cNvSpPr>
          <p:nvPr>
            <p:ph type="dt" sz="half" idx="10"/>
          </p:nvPr>
        </p:nvSpPr>
        <p:spPr/>
        <p:txBody>
          <a:bodyPr/>
          <a:lstStyle>
            <a:lvl1pPr>
              <a:defRPr>
                <a:solidFill>
                  <a:schemeClr val="tx2"/>
                </a:solidFill>
              </a:defRPr>
            </a:lvl1pPr>
          </a:lstStyle>
          <a:p>
            <a:pPr fontAlgn="base">
              <a:spcAft>
                <a:spcPct val="0"/>
              </a:spcAft>
            </a:pPr>
            <a:fld id="{12A3A44F-F444-4CB2-B26D-40801238E6A9}" type="datetime1">
              <a:rPr lang="hu-HU" smtClean="0"/>
              <a:t>2018.09.12.</a:t>
            </a:fld>
            <a:endParaRPr lang="en-US" dirty="0"/>
          </a:p>
        </p:txBody>
      </p:sp>
      <p:sp>
        <p:nvSpPr>
          <p:cNvPr id="13" name="Foliennummernplatzhalter 12"/>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9" name="Picture 24"/>
          <p:cNvPicPr>
            <a:picLocks noChangeAspect="1" noChangeArrowheads="1"/>
          </p:cNvPicPr>
          <p:nvPr/>
        </p:nvPicPr>
        <p:blipFill>
          <a:blip r:embed="rId6"/>
          <a:stretch>
            <a:fillRect/>
          </a:stretch>
        </p:blipFill>
        <p:spPr bwMode="hidden">
          <a:xfrm>
            <a:off x="2214" y="120"/>
            <a:ext cx="11517644" cy="6478765"/>
          </a:xfrm>
          <a:prstGeom prst="rect">
            <a:avLst/>
          </a:prstGeom>
          <a:noFill/>
        </p:spPr>
      </p:pic>
      <p:pic>
        <p:nvPicPr>
          <p:cNvPr id="45078" name="Picture 22" hidden="1"/>
          <p:cNvPicPr>
            <a:picLocks noChangeAspect="1" noChangeArrowheads="1"/>
          </p:cNvPicPr>
          <p:nvPr/>
        </p:nvPicPr>
        <p:blipFill>
          <a:blip r:embed="rId7"/>
          <a:srcRect/>
          <a:stretch>
            <a:fillRect/>
          </a:stretch>
        </p:blipFill>
        <p:spPr bwMode="black">
          <a:xfrm>
            <a:off x="1589" y="1590"/>
            <a:ext cx="3175" cy="1587"/>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589" y="1590"/>
            <a:ext cx="3175" cy="1587"/>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589" y="1590"/>
            <a:ext cx="3175" cy="1587"/>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411477" y="1295819"/>
            <a:ext cx="10698406" cy="2280023"/>
          </a:xfrm>
        </p:spPr>
        <p:txBody>
          <a:bodyPr/>
          <a:lstStyle>
            <a:lvl1pPr marL="0" marR="0" indent="0" algn="l" defTabSz="457322" rtl="0" eaLnBrk="1" fontAlgn="base" latinLnBrk="0" hangingPunct="1">
              <a:lnSpc>
                <a:spcPct val="90000"/>
              </a:lnSpc>
              <a:spcBef>
                <a:spcPts val="0"/>
              </a:spcBef>
              <a:spcAft>
                <a:spcPct val="0"/>
              </a:spcAft>
              <a:buClrTx/>
              <a:buSzTx/>
              <a:buFontTx/>
              <a:buNone/>
              <a:tabLst/>
              <a:defRPr sz="5400">
                <a:solidFill>
                  <a:schemeClr val="bg1"/>
                </a:solidFill>
              </a:defRPr>
            </a:lvl1pPr>
          </a:lstStyle>
          <a:p>
            <a:r>
              <a:rPr lang="en-US" smtClean="0"/>
              <a:t>TeleGrotesk HEADLINE </a:t>
            </a:r>
            <a:r>
              <a:rPr kumimoji="0" lang="en-US" sz="54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54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br>
            <a:r>
              <a:rPr kumimoji="0" lang="en-US" sz="54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302402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738824589"/>
              </p:ext>
            </p:extLst>
          </p:nvPr>
        </p:nvGraphicFramePr>
        <p:xfrm>
          <a:off x="1589" y="1588"/>
          <a:ext cx="1586" cy="1587"/>
        </p:xfrm>
        <a:graphic>
          <a:graphicData uri="http://schemas.openxmlformats.org/presentationml/2006/ole">
            <mc:AlternateContent xmlns:mc="http://schemas.openxmlformats.org/markup-compatibility/2006">
              <mc:Choice xmlns:v="urn:schemas-microsoft-com:vml" Requires="v">
                <p:oleObj spid="_x0000_s619696" name="think-cell Folie" r:id="rId4" imgW="360" imgH="360" progId="TCLayout.ActiveDocument.1">
                  <p:embed/>
                </p:oleObj>
              </mc:Choice>
              <mc:Fallback>
                <p:oleObj name="think-cell Folie" r:id="rId4" imgW="360" imgH="360" progId="TCLayout.ActiveDocument.1">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8"/>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Bildplatzhalter 2"/>
          <p:cNvSpPr>
            <a:spLocks noGrp="1"/>
          </p:cNvSpPr>
          <p:nvPr>
            <p:ph type="pic" sz="quarter" idx="13"/>
          </p:nvPr>
        </p:nvSpPr>
        <p:spPr>
          <a:xfrm>
            <a:off x="1" y="1"/>
            <a:ext cx="11522075" cy="6480175"/>
          </a:xfrm>
        </p:spPr>
        <p:txBody>
          <a:bodyPr/>
          <a:lstStyle/>
          <a:p>
            <a:r>
              <a:rPr lang="en-US" smtClean="0"/>
              <a:t>Click icon to add picture</a:t>
            </a:r>
            <a:endParaRPr lang="de-DE" dirty="0"/>
          </a:p>
        </p:txBody>
      </p:sp>
      <p:sp>
        <p:nvSpPr>
          <p:cNvPr id="14" name="Datumsplatzhalter 13"/>
          <p:cNvSpPr>
            <a:spLocks noGrp="1"/>
          </p:cNvSpPr>
          <p:nvPr>
            <p:ph type="dt" sz="half" idx="14"/>
          </p:nvPr>
        </p:nvSpPr>
        <p:spPr/>
        <p:txBody>
          <a:bodyPr/>
          <a:lstStyle/>
          <a:p>
            <a:pPr fontAlgn="base">
              <a:spcAft>
                <a:spcPct val="0"/>
              </a:spcAft>
            </a:pPr>
            <a:fld id="{0E843056-B378-4030-8B48-487F6875466A}" type="datetime1">
              <a:rPr lang="hu-HU" smtClean="0"/>
              <a:t>2018.09.12.</a:t>
            </a:fld>
            <a:endParaRPr lang="en-US" dirty="0"/>
          </a:p>
        </p:txBody>
      </p:sp>
      <p:sp>
        <p:nvSpPr>
          <p:cNvPr id="15" name="Foliennummernplatzhalter 14"/>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6"/>
          </p:nvPr>
        </p:nvSpPr>
        <p:spPr/>
        <p:txBody>
          <a:bodyPr/>
          <a:lstStyle/>
          <a:p>
            <a:pPr fontAlgn="base">
              <a:spcAft>
                <a:spcPct val="0"/>
              </a:spcAft>
            </a:pPr>
            <a:r>
              <a:rPr lang="en-US" smtClean="0"/>
              <a:t>- Internal -       Internal PM Training</a:t>
            </a:r>
            <a:endParaRPr lang="en-US" dirty="0" smtClean="0"/>
          </a:p>
        </p:txBody>
      </p:sp>
    </p:spTree>
    <p:extLst>
      <p:ext uri="{BB962C8B-B14F-4D97-AF65-F5344CB8AC3E}">
        <p14:creationId xmlns:p14="http://schemas.microsoft.com/office/powerpoint/2010/main" val="27117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text lef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748214540"/>
              </p:ext>
            </p:extLst>
          </p:nvPr>
        </p:nvGraphicFramePr>
        <p:xfrm>
          <a:off x="1589" y="1590"/>
          <a:ext cx="1586" cy="1587"/>
        </p:xfrm>
        <a:graphic>
          <a:graphicData uri="http://schemas.openxmlformats.org/presentationml/2006/ole">
            <mc:AlternateContent xmlns:mc="http://schemas.openxmlformats.org/markup-compatibility/2006">
              <mc:Choice xmlns:v="urn:schemas-microsoft-com:vml" Requires="v">
                <p:oleObj spid="_x0000_s618673" name="think-cell Folie" r:id="rId4" imgW="360" imgH="360" progId="TCLayout.ActiveDocument.1">
                  <p:embed/>
                </p:oleObj>
              </mc:Choice>
              <mc:Fallback>
                <p:oleObj name="think-cell Folie" r:id="rId4" imgW="360" imgH="360" progId="TCLayout.ActiveDocument.1">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411477" y="246822"/>
            <a:ext cx="5266094" cy="807561"/>
          </a:xfrm>
        </p:spPr>
        <p:txBody>
          <a:bodyPr/>
          <a:lstStyle>
            <a:lvl1pPr marL="0" indent="0">
              <a:defRPr/>
            </a:lvl1pPr>
          </a:lstStyle>
          <a:p>
            <a:r>
              <a:rPr lang="en-US" smtClean="0"/>
              <a:t>TeleGrotesk Headline Ultra 28 (32) 40 pt</a:t>
            </a:r>
            <a:endParaRPr lang="en-US" dirty="0"/>
          </a:p>
        </p:txBody>
      </p:sp>
      <p:sp>
        <p:nvSpPr>
          <p:cNvPr id="3" name="Inhaltsplatzhalter 2"/>
          <p:cNvSpPr>
            <a:spLocks noGrp="1"/>
          </p:cNvSpPr>
          <p:nvPr>
            <p:ph sz="half" idx="1" hasCustomPrompt="1"/>
          </p:nvPr>
        </p:nvSpPr>
        <p:spPr>
          <a:xfrm>
            <a:off x="411477" y="1388377"/>
            <a:ext cx="5266908" cy="4195984"/>
          </a:xfrm>
        </p:spPr>
        <p:txBody>
          <a:bodyPr anchor="ctr"/>
          <a:lstStyle>
            <a:lvl1pPr>
              <a:defRPr sz="1800" baseline="0"/>
            </a:lvl1pPr>
            <a:lvl2pPr>
              <a:defRPr sz="1800"/>
            </a:lvl2pPr>
            <a:lvl3pPr>
              <a:buClr>
                <a:schemeClr val="tx1"/>
              </a:buClr>
              <a:defRPr sz="18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Bildplatzhalter 5"/>
          <p:cNvSpPr>
            <a:spLocks noGrp="1"/>
          </p:cNvSpPr>
          <p:nvPr>
            <p:ph type="pic" sz="quarter" idx="13"/>
          </p:nvPr>
        </p:nvSpPr>
        <p:spPr>
          <a:xfrm>
            <a:off x="5842976" y="1"/>
            <a:ext cx="5678385" cy="6480175"/>
          </a:xfrm>
        </p:spPr>
        <p:txBody>
          <a:bodyPr/>
          <a:lstStyle/>
          <a:p>
            <a:r>
              <a:rPr lang="en-US" smtClean="0"/>
              <a:t>Click icon to add picture</a:t>
            </a:r>
            <a:endParaRPr lang="de-DE"/>
          </a:p>
        </p:txBody>
      </p:sp>
      <p:sp>
        <p:nvSpPr>
          <p:cNvPr id="17" name="Datumsplatzhalter 16"/>
          <p:cNvSpPr>
            <a:spLocks noGrp="1"/>
          </p:cNvSpPr>
          <p:nvPr>
            <p:ph type="dt" sz="half" idx="14"/>
          </p:nvPr>
        </p:nvSpPr>
        <p:spPr/>
        <p:txBody>
          <a:bodyPr/>
          <a:lstStyle/>
          <a:p>
            <a:pPr fontAlgn="base">
              <a:spcAft>
                <a:spcPct val="0"/>
              </a:spcAft>
            </a:pPr>
            <a:fld id="{3B9D0539-3F8A-448F-B374-7FA36E20DEB7}" type="datetime1">
              <a:rPr lang="hu-HU" smtClean="0"/>
              <a:t>2018.09.12.</a:t>
            </a:fld>
            <a:endParaRPr lang="en-US" dirty="0"/>
          </a:p>
        </p:txBody>
      </p:sp>
      <p:sp>
        <p:nvSpPr>
          <p:cNvPr id="18" name="Foliennummernplatzhalter 17"/>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9" name="Fußzeilenplatzhalter 18"/>
          <p:cNvSpPr>
            <a:spLocks noGrp="1"/>
          </p:cNvSpPr>
          <p:nvPr>
            <p:ph type="ftr" sz="quarter" idx="16"/>
          </p:nvPr>
        </p:nvSpPr>
        <p:spPr/>
        <p:txBody>
          <a:bodyPr/>
          <a:lstStyle/>
          <a:p>
            <a:pPr fontAlgn="base">
              <a:spcAft>
                <a:spcPct val="0"/>
              </a:spcAft>
            </a:pPr>
            <a:r>
              <a:rPr lang="en-US" smtClean="0"/>
              <a:t>- Internal -       Internal PM Training</a:t>
            </a:r>
            <a:endParaRPr lang="en-US" dirty="0" smtClean="0"/>
          </a:p>
        </p:txBody>
      </p:sp>
    </p:spTree>
    <p:extLst>
      <p:ext uri="{BB962C8B-B14F-4D97-AF65-F5344CB8AC3E}">
        <p14:creationId xmlns:p14="http://schemas.microsoft.com/office/powerpoint/2010/main" val="151968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ext righ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67594423"/>
              </p:ext>
            </p:extLst>
          </p:nvPr>
        </p:nvGraphicFramePr>
        <p:xfrm>
          <a:off x="1589" y="1590"/>
          <a:ext cx="1586" cy="1587"/>
        </p:xfrm>
        <a:graphic>
          <a:graphicData uri="http://schemas.openxmlformats.org/presentationml/2006/ole">
            <mc:AlternateContent xmlns:mc="http://schemas.openxmlformats.org/markup-compatibility/2006">
              <mc:Choice xmlns:v="urn:schemas-microsoft-com:vml" Requires="v">
                <p:oleObj spid="_x0000_s640170" name="think-cell Folie" r:id="rId4" imgW="360" imgH="360" progId="TCLayout.ActiveDocument.1">
                  <p:embed/>
                </p:oleObj>
              </mc:Choice>
              <mc:Fallback>
                <p:oleObj name="think-cell Folie" r:id="rId4" imgW="360" imgH="360" progId="TCLayout.ActiveDocument.1">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5842976" y="246822"/>
            <a:ext cx="5269308" cy="807561"/>
          </a:xfrm>
        </p:spPr>
        <p:txBody>
          <a:bodyPr/>
          <a:lstStyle>
            <a:lvl1pPr marL="0" indent="0">
              <a:defRPr/>
            </a:lvl1pPr>
          </a:lstStyle>
          <a:p>
            <a:r>
              <a:rPr lang="en-US" smtClean="0"/>
              <a:t>TeleGrotesk Headline Ultra 28 (32) 40 pt</a:t>
            </a:r>
            <a:endParaRPr lang="en-US" dirty="0"/>
          </a:p>
        </p:txBody>
      </p:sp>
      <p:sp>
        <p:nvSpPr>
          <p:cNvPr id="3" name="Inhaltsplatzhalter 2"/>
          <p:cNvSpPr>
            <a:spLocks noGrp="1"/>
          </p:cNvSpPr>
          <p:nvPr>
            <p:ph sz="half" idx="1" hasCustomPrompt="1"/>
          </p:nvPr>
        </p:nvSpPr>
        <p:spPr>
          <a:xfrm>
            <a:off x="5842976" y="1388377"/>
            <a:ext cx="5266908" cy="4195984"/>
          </a:xfrm>
        </p:spPr>
        <p:txBody>
          <a:bodyPr anchor="ctr"/>
          <a:lstStyle>
            <a:lvl1pPr>
              <a:defRPr sz="1800"/>
            </a:lvl1pPr>
            <a:lvl2pPr>
              <a:defRPr sz="1800"/>
            </a:lvl2pPr>
            <a:lvl3pPr>
              <a:buClr>
                <a:schemeClr val="tx1"/>
              </a:buClr>
              <a:defRPr sz="18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Bildplatzhalter 5"/>
          <p:cNvSpPr>
            <a:spLocks noGrp="1"/>
          </p:cNvSpPr>
          <p:nvPr>
            <p:ph type="pic" sz="quarter" idx="13"/>
          </p:nvPr>
        </p:nvSpPr>
        <p:spPr>
          <a:xfrm>
            <a:off x="0" y="1"/>
            <a:ext cx="5678385" cy="6480175"/>
          </a:xfrm>
        </p:spPr>
        <p:txBody>
          <a:bodyPr/>
          <a:lstStyle/>
          <a:p>
            <a:r>
              <a:rPr lang="en-US" smtClean="0"/>
              <a:t>Click icon to add picture</a:t>
            </a:r>
            <a:endParaRPr lang="de-DE"/>
          </a:p>
        </p:txBody>
      </p:sp>
      <p:sp>
        <p:nvSpPr>
          <p:cNvPr id="17" name="Datumsplatzhalter 16"/>
          <p:cNvSpPr>
            <a:spLocks noGrp="1"/>
          </p:cNvSpPr>
          <p:nvPr>
            <p:ph type="dt" sz="half" idx="14"/>
          </p:nvPr>
        </p:nvSpPr>
        <p:spPr/>
        <p:txBody>
          <a:bodyPr/>
          <a:lstStyle/>
          <a:p>
            <a:pPr fontAlgn="base">
              <a:spcAft>
                <a:spcPct val="0"/>
              </a:spcAft>
            </a:pPr>
            <a:fld id="{6004ECA3-E001-408A-A9D2-4A602A0C7364}" type="datetime1">
              <a:rPr lang="hu-HU" smtClean="0"/>
              <a:t>2018.09.12.</a:t>
            </a:fld>
            <a:endParaRPr lang="en-US" dirty="0"/>
          </a:p>
        </p:txBody>
      </p:sp>
      <p:sp>
        <p:nvSpPr>
          <p:cNvPr id="18" name="Foliennummernplatzhalter 17"/>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9" name="Fußzeilenplatzhalter 18"/>
          <p:cNvSpPr>
            <a:spLocks noGrp="1"/>
          </p:cNvSpPr>
          <p:nvPr>
            <p:ph type="ftr" sz="quarter" idx="16"/>
          </p:nvPr>
        </p:nvSpPr>
        <p:spPr/>
        <p:txBody>
          <a:bodyPr/>
          <a:lstStyle/>
          <a:p>
            <a:pPr fontAlgn="base">
              <a:spcAft>
                <a:spcPct val="0"/>
              </a:spcAft>
            </a:pPr>
            <a:r>
              <a:rPr lang="en-US" smtClean="0"/>
              <a:t>- Internal -       Internal PM Training</a:t>
            </a:r>
            <a:endParaRPr lang="en-US" dirty="0" smtClean="0"/>
          </a:p>
        </p:txBody>
      </p:sp>
    </p:spTree>
    <p:extLst>
      <p:ext uri="{BB962C8B-B14F-4D97-AF65-F5344CB8AC3E}">
        <p14:creationId xmlns:p14="http://schemas.microsoft.com/office/powerpoint/2010/main" val="342480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41601645"/>
              </p:ext>
            </p:extLst>
          </p:nvPr>
        </p:nvGraphicFramePr>
        <p:xfrm>
          <a:off x="1589" y="1588"/>
          <a:ext cx="1586" cy="1587"/>
        </p:xfrm>
        <a:graphic>
          <a:graphicData uri="http://schemas.openxmlformats.org/presentationml/2006/ole">
            <mc:AlternateContent xmlns:mc="http://schemas.openxmlformats.org/markup-compatibility/2006">
              <mc:Choice xmlns:v="urn:schemas-microsoft-com:vml" Requires="v">
                <p:oleObj spid="_x0000_s636077" name="think-cell Folie" r:id="rId4" imgW="360" imgH="360" progId="TCLayout.ActiveDocument.1">
                  <p:embed/>
                </p:oleObj>
              </mc:Choice>
              <mc:Fallback>
                <p:oleObj name="think-cell Folie" r:id="rId4" imgW="360" imgH="360" progId="TCLayout.ActiveDocument.1">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8"/>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Datumsplatzhalter 13"/>
          <p:cNvSpPr>
            <a:spLocks noGrp="1"/>
          </p:cNvSpPr>
          <p:nvPr>
            <p:ph type="dt" sz="half" idx="10"/>
          </p:nvPr>
        </p:nvSpPr>
        <p:spPr/>
        <p:txBody>
          <a:bodyPr/>
          <a:lstStyle/>
          <a:p>
            <a:pPr fontAlgn="base">
              <a:spcAft>
                <a:spcPct val="0"/>
              </a:spcAft>
            </a:pPr>
            <a:fld id="{FEF7820D-8568-4EDA-A63F-46C5DD7B0250}" type="datetime1">
              <a:rPr lang="hu-HU" smtClean="0"/>
              <a:t>2018.09.12.</a:t>
            </a:fld>
            <a:endParaRPr lang="en-US" dirty="0"/>
          </a:p>
        </p:txBody>
      </p:sp>
      <p:sp>
        <p:nvSpPr>
          <p:cNvPr id="15" name="Foliennummernplatzhalter 14"/>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1"/>
            </p:custDataLst>
            <p:extLst>
              <p:ext uri="{D42A27DB-BD31-4B8C-83A1-F6EECF244321}">
                <p14:modId xmlns:p14="http://schemas.microsoft.com/office/powerpoint/2010/main" val="90326554"/>
              </p:ext>
            </p:extLst>
          </p:nvPr>
        </p:nvGraphicFramePr>
        <p:xfrm>
          <a:off x="1589" y="1588"/>
          <a:ext cx="1586" cy="1587"/>
        </p:xfrm>
        <a:graphic>
          <a:graphicData uri="http://schemas.openxmlformats.org/presentationml/2006/ole">
            <mc:AlternateContent xmlns:mc="http://schemas.openxmlformats.org/markup-compatibility/2006">
              <mc:Choice xmlns:v="urn:schemas-microsoft-com:vml" Requires="v">
                <p:oleObj spid="_x0000_s130530" name="think-cell Folie" r:id="rId22" imgW="360" imgH="360" progId="TCLayout.ActiveDocument.1">
                  <p:embed/>
                </p:oleObj>
              </mc:Choice>
              <mc:Fallback>
                <p:oleObj name="think-cell Folie" r:id="rId22" imgW="360" imgH="360" progId="TCLayout.ActiveDocument.1">
                  <p:embed/>
                  <p:pic>
                    <p:nvPicPr>
                      <p:cNvPr id="0" name="Picture 30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9" y="1588"/>
                        <a:ext cx="158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Titelplatzhalter 1"/>
          <p:cNvSpPr>
            <a:spLocks noGrp="1"/>
          </p:cNvSpPr>
          <p:nvPr>
            <p:ph type="title"/>
          </p:nvPr>
        </p:nvSpPr>
        <p:spPr bwMode="gray">
          <a:xfrm>
            <a:off x="411479" y="246822"/>
            <a:ext cx="10698405" cy="5040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endParaRPr lang="en-US" noProof="0" dirty="0" smtClean="0"/>
          </a:p>
        </p:txBody>
      </p:sp>
      <p:sp>
        <p:nvSpPr>
          <p:cNvPr id="1027" name="Textplatzhalter 2"/>
          <p:cNvSpPr>
            <a:spLocks noGrp="1"/>
          </p:cNvSpPr>
          <p:nvPr>
            <p:ph type="body" idx="1"/>
          </p:nvPr>
        </p:nvSpPr>
        <p:spPr bwMode="gray">
          <a:xfrm>
            <a:off x="411477" y="1388377"/>
            <a:ext cx="10698406" cy="41965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dirty="0" smtClean="0"/>
              <a:t>Click to edit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Datumsplatzhalter 3"/>
          <p:cNvSpPr>
            <a:spLocks noGrp="1"/>
          </p:cNvSpPr>
          <p:nvPr>
            <p:ph type="dt" sz="half" idx="2"/>
          </p:nvPr>
        </p:nvSpPr>
        <p:spPr bwMode="gray">
          <a:xfrm>
            <a:off x="9653140" y="5982115"/>
            <a:ext cx="1025504" cy="302605"/>
          </a:xfrm>
          <a:prstGeom prst="rect">
            <a:avLst/>
          </a:prstGeom>
        </p:spPr>
        <p:txBody>
          <a:bodyPr vert="horz" wrap="none" lIns="0" tIns="0" rIns="0" bIns="0" numCol="1" anchor="ctr" anchorCtr="0" compatLnSpc="1">
            <a:prstTxWarp prst="textNoShape">
              <a:avLst/>
            </a:prstTxWarp>
          </a:bodyPr>
          <a:lstStyle>
            <a:lvl1pPr algn="r" defTabSz="576226">
              <a:lnSpc>
                <a:spcPct val="100000"/>
              </a:lnSpc>
              <a:spcBef>
                <a:spcPct val="0"/>
              </a:spcBef>
              <a:buClrTx/>
              <a:buSzTx/>
              <a:buFontTx/>
              <a:buNone/>
              <a:defRPr sz="1150">
                <a:solidFill>
                  <a:schemeClr val="tx1"/>
                </a:solidFill>
                <a:latin typeface="Tele-GroteskNor" pitchFamily="2" charset="0"/>
                <a:cs typeface="Arial Unicode MS" pitchFamily="34" charset="-128"/>
              </a:defRPr>
            </a:lvl1pPr>
          </a:lstStyle>
          <a:p>
            <a:pPr fontAlgn="base">
              <a:spcAft>
                <a:spcPct val="0"/>
              </a:spcAft>
            </a:pPr>
            <a:fld id="{C6B50E64-AFEA-4CA4-8BF1-9166F932A1A6}" type="datetime1">
              <a:rPr lang="hu-HU" noProof="0" smtClean="0"/>
              <a:t>2018.09.12.</a:t>
            </a:fld>
            <a:endParaRPr lang="en-US" noProof="0"/>
          </a:p>
        </p:txBody>
      </p:sp>
      <p:sp>
        <p:nvSpPr>
          <p:cNvPr id="6" name="Foliennummernplatzhalter 5"/>
          <p:cNvSpPr>
            <a:spLocks noGrp="1"/>
          </p:cNvSpPr>
          <p:nvPr>
            <p:ph type="sldNum" sz="quarter" idx="4"/>
          </p:nvPr>
        </p:nvSpPr>
        <p:spPr bwMode="gray">
          <a:xfrm>
            <a:off x="10752317" y="5982115"/>
            <a:ext cx="365125" cy="274637"/>
          </a:xfrm>
          <a:prstGeom prst="rect">
            <a:avLst/>
          </a:prstGeom>
        </p:spPr>
        <p:txBody>
          <a:bodyPr vert="horz" wrap="square" lIns="0" tIns="0" rIns="0" bIns="0" numCol="1" anchor="ctr" anchorCtr="0" compatLnSpc="1">
            <a:prstTxWarp prst="textNoShape">
              <a:avLst/>
            </a:prstTxWarp>
          </a:bodyPr>
          <a:lstStyle>
            <a:lvl1pPr algn="r" defTabSz="576226">
              <a:lnSpc>
                <a:spcPct val="100000"/>
              </a:lnSpc>
              <a:spcBef>
                <a:spcPct val="0"/>
              </a:spcBef>
              <a:buClrTx/>
              <a:buSzTx/>
              <a:buFontTx/>
              <a:buNone/>
              <a:defRPr sz="1150">
                <a:solidFill>
                  <a:schemeClr val="tx1"/>
                </a:solidFill>
                <a:latin typeface="Tele-GroteskNor" pitchFamily="2" charset="0"/>
                <a:cs typeface="Arial Unicode MS" pitchFamily="34" charset="-128"/>
              </a:defRPr>
            </a:lvl1pPr>
          </a:lstStyle>
          <a:p>
            <a:pPr fontAlgn="base">
              <a:spcAft>
                <a:spcPct val="0"/>
              </a:spcAft>
            </a:pPr>
            <a:fld id="{31ED8236-F742-4994-B025-3D78EEC04644}" type="slidenum">
              <a:rPr lang="en-US" noProof="0" smtClean="0"/>
              <a:pPr fontAlgn="base">
                <a:spcAft>
                  <a:spcPct val="0"/>
                </a:spcAft>
              </a:pPr>
              <a:t>‹#›</a:t>
            </a:fld>
            <a:endParaRPr lang="en-US" noProof="0"/>
          </a:p>
        </p:txBody>
      </p:sp>
      <p:sp>
        <p:nvSpPr>
          <p:cNvPr id="5" name="Fußzeilenplatzhalter 4"/>
          <p:cNvSpPr>
            <a:spLocks noGrp="1"/>
          </p:cNvSpPr>
          <p:nvPr>
            <p:ph type="ftr" sz="quarter" idx="3"/>
          </p:nvPr>
        </p:nvSpPr>
        <p:spPr bwMode="gray">
          <a:xfrm>
            <a:off x="4362059" y="5982115"/>
            <a:ext cx="5188727" cy="274637"/>
          </a:xfrm>
          <a:prstGeom prst="rect">
            <a:avLst/>
          </a:prstGeom>
        </p:spPr>
        <p:txBody>
          <a:bodyPr vert="horz" wrap="square" lIns="0" tIns="0" rIns="0" bIns="0" numCol="1" anchor="ctr" anchorCtr="0" compatLnSpc="1">
            <a:prstTxWarp prst="textNoShape">
              <a:avLst/>
            </a:prstTxWarp>
          </a:bodyPr>
          <a:lstStyle>
            <a:lvl1pPr algn="r" defTabSz="576226">
              <a:lnSpc>
                <a:spcPct val="100000"/>
              </a:lnSpc>
              <a:spcBef>
                <a:spcPct val="0"/>
              </a:spcBef>
              <a:buClrTx/>
              <a:buSzTx/>
              <a:buFontTx/>
              <a:buNone/>
              <a:defRPr sz="1150">
                <a:solidFill>
                  <a:schemeClr val="tx1"/>
                </a:solidFill>
                <a:latin typeface="Tele-GroteskNor" pitchFamily="2" charset="0"/>
                <a:cs typeface="Arial Unicode MS" pitchFamily="34" charset="-128"/>
              </a:defRPr>
            </a:lvl1pPr>
          </a:lstStyle>
          <a:p>
            <a:pPr fontAlgn="base">
              <a:spcAft>
                <a:spcPct val="0"/>
              </a:spcAft>
            </a:pPr>
            <a:r>
              <a:rPr lang="en-US" noProof="0" smtClean="0"/>
              <a:t>- Internal -       Internal PM Training</a:t>
            </a:r>
            <a:endParaRPr lang="en-US" noProof="0" dirty="0" smtClean="0"/>
          </a:p>
        </p:txBody>
      </p:sp>
      <p:pic>
        <p:nvPicPr>
          <p:cNvPr id="31" name="Grafik 30" descr="T_Logo_3c_Slogan_p_INT.emf"/>
          <p:cNvPicPr>
            <a:picLocks noChangeAspect="1"/>
          </p:cNvPicPr>
          <p:nvPr/>
        </p:nvPicPr>
        <p:blipFill>
          <a:blip r:embed="rId24"/>
          <a:stretch>
            <a:fillRect/>
          </a:stretch>
        </p:blipFill>
        <p:spPr>
          <a:xfrm>
            <a:off x="411477" y="5929913"/>
            <a:ext cx="3169574" cy="354807"/>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898" r:id="rId2"/>
    <p:sldLayoutId id="2147483961" r:id="rId3"/>
    <p:sldLayoutId id="2147483964" r:id="rId4"/>
    <p:sldLayoutId id="2147483967" r:id="rId5"/>
    <p:sldLayoutId id="2147483972" r:id="rId6"/>
    <p:sldLayoutId id="2147483971" r:id="rId7"/>
    <p:sldLayoutId id="2147483973" r:id="rId8"/>
    <p:sldLayoutId id="2147483716" r:id="rId9"/>
    <p:sldLayoutId id="2147483718" r:id="rId10"/>
    <p:sldLayoutId id="2147483722" r:id="rId11"/>
    <p:sldLayoutId id="2147483723" r:id="rId12"/>
    <p:sldLayoutId id="2147483969" r:id="rId13"/>
    <p:sldLayoutId id="2147483970" r:id="rId14"/>
    <p:sldLayoutId id="2147483930" r:id="rId15"/>
    <p:sldLayoutId id="2147483959" r:id="rId16"/>
    <p:sldLayoutId id="2147483960" r:id="rId17"/>
    <p:sldLayoutId id="214748397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marL="0" indent="0" algn="l" defTabSz="457322" rtl="0" eaLnBrk="1" fontAlgn="base" hangingPunct="1">
        <a:lnSpc>
          <a:spcPct val="90000"/>
        </a:lnSpc>
        <a:spcBef>
          <a:spcPts val="0"/>
        </a:spcBef>
        <a:spcAft>
          <a:spcPct val="0"/>
        </a:spcAft>
        <a:defRPr lang="de-DE" sz="3200" kern="1200" dirty="0">
          <a:solidFill>
            <a:schemeClr val="tx2"/>
          </a:solidFill>
          <a:latin typeface="TeleGrotesk Headline Ultra" pitchFamily="2" charset="0"/>
          <a:ea typeface="+mj-ea"/>
          <a:cs typeface="TeleGrotesk Headline Ultra" pitchFamily="2" charset="0"/>
        </a:defRPr>
      </a:lvl1pPr>
      <a:lvl2pPr algn="l" defTabSz="576226" rtl="0" eaLnBrk="1" fontAlgn="base" hangingPunct="1">
        <a:lnSpc>
          <a:spcPct val="90000"/>
        </a:lnSpc>
        <a:spcBef>
          <a:spcPct val="0"/>
        </a:spcBef>
        <a:spcAft>
          <a:spcPct val="0"/>
        </a:spcAft>
        <a:defRPr sz="3700">
          <a:solidFill>
            <a:schemeClr val="tx2"/>
          </a:solidFill>
          <a:latin typeface="Tele-GroteskUlt" pitchFamily="2" charset="0"/>
        </a:defRPr>
      </a:lvl2pPr>
      <a:lvl3pPr algn="l" defTabSz="576226" rtl="0" eaLnBrk="1" fontAlgn="base" hangingPunct="1">
        <a:lnSpc>
          <a:spcPct val="90000"/>
        </a:lnSpc>
        <a:spcBef>
          <a:spcPct val="0"/>
        </a:spcBef>
        <a:spcAft>
          <a:spcPct val="0"/>
        </a:spcAft>
        <a:defRPr sz="3700">
          <a:solidFill>
            <a:schemeClr val="tx2"/>
          </a:solidFill>
          <a:latin typeface="Tele-GroteskUlt" pitchFamily="2" charset="0"/>
        </a:defRPr>
      </a:lvl3pPr>
      <a:lvl4pPr algn="l" defTabSz="576226" rtl="0" eaLnBrk="1" fontAlgn="base" hangingPunct="1">
        <a:lnSpc>
          <a:spcPct val="90000"/>
        </a:lnSpc>
        <a:spcBef>
          <a:spcPct val="0"/>
        </a:spcBef>
        <a:spcAft>
          <a:spcPct val="0"/>
        </a:spcAft>
        <a:defRPr sz="3700">
          <a:solidFill>
            <a:schemeClr val="tx2"/>
          </a:solidFill>
          <a:latin typeface="Tele-GroteskUlt" pitchFamily="2" charset="0"/>
        </a:defRPr>
      </a:lvl4pPr>
      <a:lvl5pPr algn="l" defTabSz="576226" rtl="0" eaLnBrk="1" fontAlgn="base" hangingPunct="1">
        <a:lnSpc>
          <a:spcPct val="90000"/>
        </a:lnSpc>
        <a:spcBef>
          <a:spcPct val="0"/>
        </a:spcBef>
        <a:spcAft>
          <a:spcPct val="0"/>
        </a:spcAft>
        <a:defRPr sz="3700">
          <a:solidFill>
            <a:schemeClr val="tx2"/>
          </a:solidFill>
          <a:latin typeface="Tele-GroteskUlt" pitchFamily="2" charset="0"/>
        </a:defRPr>
      </a:lvl5pPr>
      <a:lvl6pPr marL="457171" algn="l" defTabSz="576226" rtl="0" eaLnBrk="1" fontAlgn="base" hangingPunct="1">
        <a:lnSpc>
          <a:spcPct val="90000"/>
        </a:lnSpc>
        <a:spcBef>
          <a:spcPct val="0"/>
        </a:spcBef>
        <a:spcAft>
          <a:spcPct val="0"/>
        </a:spcAft>
        <a:defRPr sz="3700">
          <a:solidFill>
            <a:schemeClr val="tx2"/>
          </a:solidFill>
          <a:latin typeface="Tele-GroteskUlt" pitchFamily="2" charset="0"/>
        </a:defRPr>
      </a:lvl6pPr>
      <a:lvl7pPr marL="914342" algn="l" defTabSz="576226" rtl="0" eaLnBrk="1" fontAlgn="base" hangingPunct="1">
        <a:lnSpc>
          <a:spcPct val="90000"/>
        </a:lnSpc>
        <a:spcBef>
          <a:spcPct val="0"/>
        </a:spcBef>
        <a:spcAft>
          <a:spcPct val="0"/>
        </a:spcAft>
        <a:defRPr sz="3700">
          <a:solidFill>
            <a:schemeClr val="tx2"/>
          </a:solidFill>
          <a:latin typeface="Tele-GroteskUlt" pitchFamily="2" charset="0"/>
        </a:defRPr>
      </a:lvl7pPr>
      <a:lvl8pPr marL="1371513" algn="l" defTabSz="576226" rtl="0" eaLnBrk="1" fontAlgn="base" hangingPunct="1">
        <a:lnSpc>
          <a:spcPct val="90000"/>
        </a:lnSpc>
        <a:spcBef>
          <a:spcPct val="0"/>
        </a:spcBef>
        <a:spcAft>
          <a:spcPct val="0"/>
        </a:spcAft>
        <a:defRPr sz="3700">
          <a:solidFill>
            <a:schemeClr val="tx2"/>
          </a:solidFill>
          <a:latin typeface="Tele-GroteskUlt" pitchFamily="2" charset="0"/>
        </a:defRPr>
      </a:lvl8pPr>
      <a:lvl9pPr marL="1828683" algn="l" defTabSz="576226" rtl="0" eaLnBrk="1" fontAlgn="base" hangingPunct="1">
        <a:lnSpc>
          <a:spcPct val="90000"/>
        </a:lnSpc>
        <a:spcBef>
          <a:spcPct val="0"/>
        </a:spcBef>
        <a:spcAft>
          <a:spcPct val="0"/>
        </a:spcAft>
        <a:defRPr sz="3700">
          <a:solidFill>
            <a:schemeClr val="tx2"/>
          </a:solidFill>
          <a:latin typeface="Tele-GroteskUlt" pitchFamily="2" charset="0"/>
        </a:defRPr>
      </a:lvl9pPr>
    </p:titleStyle>
    <p:bodyStyle>
      <a:lvl1pPr algn="l" defTabSz="576226" rtl="0" eaLnBrk="1" fontAlgn="base" hangingPunct="1">
        <a:lnSpc>
          <a:spcPct val="104000"/>
        </a:lnSpc>
        <a:spcBef>
          <a:spcPts val="1200"/>
        </a:spcBef>
        <a:spcAft>
          <a:spcPct val="0"/>
        </a:spcAft>
        <a:buClr>
          <a:schemeClr val="tx2"/>
        </a:buClr>
        <a:buFont typeface="Wingdings" pitchFamily="2" charset="2"/>
        <a:defRPr sz="1800" kern="1200">
          <a:solidFill>
            <a:schemeClr val="tx1"/>
          </a:solidFill>
          <a:latin typeface="Tele-GroteskFet" pitchFamily="2" charset="0"/>
          <a:ea typeface="+mn-ea"/>
          <a:cs typeface="+mn-cs"/>
        </a:defRPr>
      </a:lvl1pPr>
      <a:lvl2pPr marL="1588" algn="l" defTabSz="576226" rtl="0" eaLnBrk="1" fontAlgn="base" hangingPunct="1">
        <a:lnSpc>
          <a:spcPct val="104000"/>
        </a:lnSpc>
        <a:spcBef>
          <a:spcPts val="300"/>
        </a:spcBef>
        <a:spcAft>
          <a:spcPct val="0"/>
        </a:spcAft>
        <a:buClr>
          <a:schemeClr val="tx2"/>
        </a:buClr>
        <a:buFont typeface="Wingdings" pitchFamily="2" charset="2"/>
        <a:defRPr sz="1800" kern="1200">
          <a:solidFill>
            <a:schemeClr val="tx1"/>
          </a:solidFill>
          <a:latin typeface="+mn-lt"/>
          <a:ea typeface="+mn-ea"/>
          <a:cs typeface="+mn-cs"/>
        </a:defRPr>
      </a:lvl2pPr>
      <a:lvl3pPr marL="216000" indent="-216000" algn="l" defTabSz="576226" rtl="0" eaLnBrk="1" fontAlgn="base" hangingPunct="1">
        <a:lnSpc>
          <a:spcPct val="104000"/>
        </a:lnSpc>
        <a:spcBef>
          <a:spcPts val="300"/>
        </a:spcBef>
        <a:spcAft>
          <a:spcPct val="0"/>
        </a:spcAft>
        <a:buClr>
          <a:schemeClr val="tx1"/>
        </a:buClr>
        <a:buSzPct val="70000"/>
        <a:buFont typeface="Wingdings 2" panose="05020102010507070707" pitchFamily="18" charset="2"/>
        <a:buChar char="¡"/>
        <a:defRPr sz="1800" kern="1200" baseline="0">
          <a:solidFill>
            <a:schemeClr val="tx1"/>
          </a:solidFill>
          <a:latin typeface="+mn-lt"/>
          <a:ea typeface="+mn-ea"/>
          <a:cs typeface="+mn-cs"/>
        </a:defRPr>
      </a:lvl3pPr>
      <a:lvl4pPr marL="432000" indent="-215886"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chemeClr val="tx1"/>
          </a:solidFill>
          <a:latin typeface="+mn-lt"/>
          <a:ea typeface="+mn-ea"/>
          <a:cs typeface="+mn-cs"/>
        </a:defRPr>
      </a:lvl4pPr>
      <a:lvl5pPr marL="648000" indent="-216000"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chemeClr val="tx1"/>
          </a:solidFill>
          <a:latin typeface="+mn-lt"/>
          <a:ea typeface="+mn-ea"/>
          <a:cs typeface="+mn-cs"/>
        </a:defRPr>
      </a:lvl5pPr>
      <a:lvl6pPr marL="2514440"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9"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80"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51" indent="-228585" algn="l" defTabSz="45717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71" rtl="0" eaLnBrk="1" latinLnBrk="0" hangingPunct="1">
        <a:defRPr sz="1800" kern="1200">
          <a:solidFill>
            <a:schemeClr val="tx1"/>
          </a:solidFill>
          <a:latin typeface="+mn-lt"/>
          <a:ea typeface="+mn-ea"/>
          <a:cs typeface="+mn-cs"/>
        </a:defRPr>
      </a:lvl1pPr>
      <a:lvl2pPr marL="457171" algn="l" defTabSz="457171" rtl="0" eaLnBrk="1" latinLnBrk="0" hangingPunct="1">
        <a:defRPr sz="1800" kern="1200">
          <a:solidFill>
            <a:schemeClr val="tx1"/>
          </a:solidFill>
          <a:latin typeface="+mn-lt"/>
          <a:ea typeface="+mn-ea"/>
          <a:cs typeface="+mn-cs"/>
        </a:defRPr>
      </a:lvl2pPr>
      <a:lvl3pPr marL="914342" algn="l" defTabSz="457171" rtl="0" eaLnBrk="1" latinLnBrk="0" hangingPunct="1">
        <a:defRPr sz="1800" kern="1200">
          <a:solidFill>
            <a:schemeClr val="tx1"/>
          </a:solidFill>
          <a:latin typeface="+mn-lt"/>
          <a:ea typeface="+mn-ea"/>
          <a:cs typeface="+mn-cs"/>
        </a:defRPr>
      </a:lvl3pPr>
      <a:lvl4pPr marL="1371513" algn="l" defTabSz="457171" rtl="0" eaLnBrk="1" latinLnBrk="0" hangingPunct="1">
        <a:defRPr sz="1800" kern="1200">
          <a:solidFill>
            <a:schemeClr val="tx1"/>
          </a:solidFill>
          <a:latin typeface="+mn-lt"/>
          <a:ea typeface="+mn-ea"/>
          <a:cs typeface="+mn-cs"/>
        </a:defRPr>
      </a:lvl4pPr>
      <a:lvl5pPr marL="1828683" algn="l" defTabSz="457171" rtl="0" eaLnBrk="1" latinLnBrk="0" hangingPunct="1">
        <a:defRPr sz="1800" kern="1200">
          <a:solidFill>
            <a:schemeClr val="tx1"/>
          </a:solidFill>
          <a:latin typeface="+mn-lt"/>
          <a:ea typeface="+mn-ea"/>
          <a:cs typeface="+mn-cs"/>
        </a:defRPr>
      </a:lvl5pPr>
      <a:lvl6pPr marL="2285854" algn="l" defTabSz="457171" rtl="0" eaLnBrk="1" latinLnBrk="0" hangingPunct="1">
        <a:defRPr sz="1800" kern="1200">
          <a:solidFill>
            <a:schemeClr val="tx1"/>
          </a:solidFill>
          <a:latin typeface="+mn-lt"/>
          <a:ea typeface="+mn-ea"/>
          <a:cs typeface="+mn-cs"/>
        </a:defRPr>
      </a:lvl6pPr>
      <a:lvl7pPr marL="2743025" algn="l" defTabSz="457171" rtl="0" eaLnBrk="1" latinLnBrk="0" hangingPunct="1">
        <a:defRPr sz="1800" kern="1200">
          <a:solidFill>
            <a:schemeClr val="tx1"/>
          </a:solidFill>
          <a:latin typeface="+mn-lt"/>
          <a:ea typeface="+mn-ea"/>
          <a:cs typeface="+mn-cs"/>
        </a:defRPr>
      </a:lvl7pPr>
      <a:lvl8pPr marL="3200195" algn="l" defTabSz="457171" rtl="0" eaLnBrk="1" latinLnBrk="0" hangingPunct="1">
        <a:defRPr sz="1800" kern="1200">
          <a:solidFill>
            <a:schemeClr val="tx1"/>
          </a:solidFill>
          <a:latin typeface="+mn-lt"/>
          <a:ea typeface="+mn-ea"/>
          <a:cs typeface="+mn-cs"/>
        </a:defRPr>
      </a:lvl8pPr>
      <a:lvl9pPr marL="3657365" algn="l" defTabSz="45717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82" userDrawn="1">
          <p15:clr>
            <a:srgbClr val="F26B43"/>
          </p15:clr>
        </p15:guide>
        <p15:guide id="2" pos="3220" userDrawn="1">
          <p15:clr>
            <a:srgbClr val="F26B43"/>
          </p15:clr>
        </p15:guide>
        <p15:guide id="3" orient="horz" pos="1021" userDrawn="1">
          <p15:clr>
            <a:srgbClr val="F26B43"/>
          </p15:clr>
        </p15:guide>
        <p15:guide id="5" orient="horz" pos="4105" userDrawn="1">
          <p15:clr>
            <a:srgbClr val="F26B43"/>
          </p15:clr>
        </p15:guide>
        <p15:guide id="6" pos="227" userDrawn="1">
          <p15:clr>
            <a:srgbClr val="F26B43"/>
          </p15:clr>
        </p15:guide>
        <p15:guide id="7" pos="6123" userDrawn="1">
          <p15:clr>
            <a:srgbClr val="F26B43"/>
          </p15:clr>
        </p15:guide>
        <p15:guide id="8" orient="horz" pos="3843" userDrawn="1">
          <p15:clr>
            <a:srgbClr val="F26B43"/>
          </p15:clr>
        </p15:guide>
        <p15:guide id="10" orient="horz" pos="749" userDrawn="1">
          <p15:clr>
            <a:srgbClr val="F26B43"/>
          </p15:clr>
        </p15:guide>
        <p15:guide id="11" orient="horz" pos="227" userDrawn="1">
          <p15:clr>
            <a:srgbClr val="F26B43"/>
          </p15:clr>
        </p15:guide>
        <p15:guide id="12" pos="1724" userDrawn="1">
          <p15:clr>
            <a:srgbClr val="F26B43"/>
          </p15:clr>
        </p15:guide>
        <p15:guide id="13" pos="1633" userDrawn="1">
          <p15:clr>
            <a:srgbClr val="F26B43"/>
          </p15:clr>
        </p15:guide>
        <p15:guide id="14" pos="3175" userDrawn="1">
          <p15:clr>
            <a:srgbClr val="F26B43"/>
          </p15:clr>
        </p15:guide>
        <p15:guide id="15" pos="3130" userDrawn="1">
          <p15:clr>
            <a:srgbClr val="F26B43"/>
          </p15:clr>
        </p15:guide>
        <p15:guide id="16" pos="4717" userDrawn="1">
          <p15:clr>
            <a:srgbClr val="F26B43"/>
          </p15:clr>
        </p15:guide>
        <p15:guide id="17" pos="4627" userDrawn="1">
          <p15:clr>
            <a:srgbClr val="F26B43"/>
          </p15:clr>
        </p15:guide>
        <p15:guide id="18" orient="horz" pos="4365" userDrawn="1">
          <p15:clr>
            <a:srgbClr val="F26B43"/>
          </p15:clr>
        </p15:guide>
        <p15:guide id="19" orient="horz" pos="45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emf"/><Relationship Id="rId2" Type="http://schemas.openxmlformats.org/officeDocument/2006/relationships/tags" Target="../tags/tag26.xml"/><Relationship Id="rId1" Type="http://schemas.openxmlformats.org/officeDocument/2006/relationships/vmlDrawing" Target="../drawings/vmlDrawing19.vml"/><Relationship Id="rId6" Type="http://schemas.openxmlformats.org/officeDocument/2006/relationships/image" Target="../media/image10.emf"/><Relationship Id="rId5" Type="http://schemas.openxmlformats.org/officeDocument/2006/relationships/oleObject" Target="../embeddings/oleObject19.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3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3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11.xml"/><Relationship Id="rId7" Type="http://schemas.openxmlformats.org/officeDocument/2006/relationships/image" Target="../media/image16.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notesSlide" Target="../notesSlides/notesSlide4.xm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31.xml"/><Relationship Id="rId7" Type="http://schemas.openxmlformats.org/officeDocument/2006/relationships/slideLayout" Target="../slideLayouts/slideLayout18.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a:xfrm>
            <a:off x="413707" y="3200400"/>
            <a:ext cx="9122038" cy="1107996"/>
          </a:xfrm>
        </p:spPr>
        <p:txBody>
          <a:bodyPr/>
          <a:lstStyle/>
          <a:p>
            <a:r>
              <a:rPr lang="hu-HU" dirty="0" smtClean="0"/>
              <a:t>Project management </a:t>
            </a:r>
            <a:br>
              <a:rPr lang="hu-HU" dirty="0" smtClean="0"/>
            </a:br>
            <a:r>
              <a:rPr lang="hu-HU" dirty="0" err="1" smtClean="0"/>
              <a:t>introduction</a:t>
            </a:r>
            <a:endParaRPr lang="en-US" dirty="0"/>
          </a:p>
        </p:txBody>
      </p:sp>
      <p:sp>
        <p:nvSpPr>
          <p:cNvPr id="5" name="Untertitel 4"/>
          <p:cNvSpPr>
            <a:spLocks noGrp="1"/>
          </p:cNvSpPr>
          <p:nvPr>
            <p:ph type="subTitle" idx="1"/>
          </p:nvPr>
        </p:nvSpPr>
        <p:spPr>
          <a:xfrm>
            <a:off x="413707" y="4892525"/>
            <a:ext cx="9122038" cy="384080"/>
          </a:xfrm>
        </p:spPr>
        <p:txBody>
          <a:bodyPr/>
          <a:lstStyle/>
          <a:p>
            <a:r>
              <a:rPr lang="hu-HU" dirty="0" smtClean="0"/>
              <a:t>Beáta Neidert, Tibor Varga</a:t>
            </a:r>
            <a:endParaRPr lang="hu-HU" dirty="0"/>
          </a:p>
        </p:txBody>
      </p:sp>
    </p:spTree>
    <p:extLst>
      <p:ext uri="{BB962C8B-B14F-4D97-AF65-F5344CB8AC3E}">
        <p14:creationId xmlns:p14="http://schemas.microsoft.com/office/powerpoint/2010/main" val="135132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u-HU" dirty="0" smtClean="0"/>
              <a:t>Year end </a:t>
            </a:r>
            <a:r>
              <a:rPr lang="hu-HU" dirty="0" err="1" smtClean="0"/>
              <a:t>party</a:t>
            </a:r>
            <a:r>
              <a:rPr lang="hu-HU" dirty="0" smtClean="0"/>
              <a:t> 2017 </a:t>
            </a:r>
            <a:endParaRPr lang="en-US" dirty="0"/>
          </a:p>
        </p:txBody>
      </p:sp>
      <p:pic>
        <p:nvPicPr>
          <p:cNvPr id="65538" name="Picture 2" descr="C:\Users\tvarga5\AppData\Local\Microsoft\Windows\Temporary Internet Files\Content.Outlook\BBXOX0X4\YEE_with _Ák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813" y="756002"/>
            <a:ext cx="7392691" cy="496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4118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dirty="0" smtClean="0"/>
              <a:t>Vasa hajó – Stockholm - 1628</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65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13" y="893842"/>
            <a:ext cx="6466878" cy="324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6875" y="3350584"/>
            <a:ext cx="4512617" cy="2623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0286" y="1879995"/>
            <a:ext cx="5889488" cy="3154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19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a:t>
            </a:r>
            <a:r>
              <a:rPr lang="hu-HU" b="1" dirty="0"/>
              <a:t> </a:t>
            </a:r>
            <a:r>
              <a:rPr lang="hu-HU" b="1" dirty="0" smtClean="0"/>
              <a:t>- </a:t>
            </a:r>
            <a:r>
              <a:rPr lang="hu-HU" b="1" dirty="0" err="1" smtClean="0"/>
              <a:t>different</a:t>
            </a:r>
            <a:r>
              <a:rPr lang="hu-HU" b="1" dirty="0" smtClean="0"/>
              <a:t> </a:t>
            </a:r>
            <a:r>
              <a:rPr lang="hu-HU" b="1" dirty="0" err="1" smtClean="0"/>
              <a:t>point</a:t>
            </a:r>
            <a:r>
              <a:rPr lang="hu-HU" b="1" dirty="0" smtClean="0"/>
              <a:t> of </a:t>
            </a:r>
            <a:r>
              <a:rPr lang="hu-HU" b="1" dirty="0" err="1" smtClean="0"/>
              <a:t>views</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 name="object 3"/>
          <p:cNvSpPr>
            <a:spLocks noChangeArrowheads="1"/>
          </p:cNvSpPr>
          <p:nvPr/>
        </p:nvSpPr>
        <p:spPr bwMode="auto">
          <a:xfrm>
            <a:off x="1028161" y="655001"/>
            <a:ext cx="9657364" cy="5222461"/>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Tree>
    <p:extLst>
      <p:ext uri="{BB962C8B-B14F-4D97-AF65-F5344CB8AC3E}">
        <p14:creationId xmlns:p14="http://schemas.microsoft.com/office/powerpoint/2010/main" val="282829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management history</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700397" y="1371975"/>
            <a:ext cx="9773843" cy="4127852"/>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u-HU" sz="2400" dirty="0"/>
              <a:t>A </a:t>
            </a:r>
            <a:r>
              <a:rPr lang="hu-HU" sz="2400" b="1" dirty="0"/>
              <a:t>projektmenedzsment</a:t>
            </a:r>
            <a:r>
              <a:rPr lang="hu-HU" sz="2400" dirty="0"/>
              <a:t> az </a:t>
            </a:r>
            <a:r>
              <a:rPr lang="hu-HU" sz="2400" b="1" dirty="0">
                <a:solidFill>
                  <a:srgbClr val="E20074"/>
                </a:solidFill>
              </a:rPr>
              <a:t>erőforráso</a:t>
            </a:r>
            <a:r>
              <a:rPr lang="hu-HU" sz="2400" dirty="0"/>
              <a:t>k szervezésével és azok irányításával </a:t>
            </a:r>
            <a:r>
              <a:rPr lang="hu-HU" sz="2400" dirty="0" smtClean="0"/>
              <a:t>foglalkozó szakterület, </a:t>
            </a:r>
            <a:r>
              <a:rPr lang="hu-HU" sz="2400" dirty="0"/>
              <a:t>melynek célja, hogy az </a:t>
            </a:r>
            <a:r>
              <a:rPr lang="hu-HU" sz="2400" b="1" dirty="0">
                <a:solidFill>
                  <a:srgbClr val="E20074"/>
                </a:solidFill>
              </a:rPr>
              <a:t>erőforrások</a:t>
            </a:r>
            <a:r>
              <a:rPr lang="hu-HU" sz="2400" dirty="0"/>
              <a:t> által </a:t>
            </a:r>
            <a:r>
              <a:rPr lang="hu-HU" sz="2400" dirty="0" smtClean="0"/>
              <a:t>végzett munka eredményeként </a:t>
            </a:r>
            <a:r>
              <a:rPr lang="hu-HU" sz="2400" dirty="0"/>
              <a:t>egy adott </a:t>
            </a:r>
            <a:r>
              <a:rPr lang="hu-HU" sz="2400" b="1" dirty="0">
                <a:solidFill>
                  <a:srgbClr val="E20074"/>
                </a:solidFill>
              </a:rPr>
              <a:t>idő-</a:t>
            </a:r>
            <a:r>
              <a:rPr lang="hu-HU" sz="2400" dirty="0"/>
              <a:t> és </a:t>
            </a:r>
            <a:r>
              <a:rPr lang="hu-HU" sz="2400" b="1" dirty="0">
                <a:solidFill>
                  <a:srgbClr val="E20074"/>
                </a:solidFill>
              </a:rPr>
              <a:t>költségkeret</a:t>
            </a:r>
            <a:r>
              <a:rPr lang="hu-HU" sz="2400" dirty="0"/>
              <a:t>en belül sikeresen teljesüljenek </a:t>
            </a:r>
            <a:r>
              <a:rPr lang="hu-HU" sz="2400" dirty="0" smtClean="0"/>
              <a:t> a project </a:t>
            </a:r>
            <a:r>
              <a:rPr lang="hu-HU" sz="2400" b="1" dirty="0">
                <a:solidFill>
                  <a:srgbClr val="E20074"/>
                </a:solidFill>
              </a:rPr>
              <a:t>cél</a:t>
            </a:r>
            <a:r>
              <a:rPr lang="hu-HU" sz="2400" dirty="0"/>
              <a:t>jai</a:t>
            </a:r>
            <a:r>
              <a:rPr lang="hu-HU" sz="2400" dirty="0" smtClean="0"/>
              <a:t>.</a:t>
            </a:r>
          </a:p>
          <a:p>
            <a:pPr defTabSz="457322" fontAlgn="base">
              <a:lnSpc>
                <a:spcPct val="104000"/>
              </a:lnSpc>
              <a:spcBef>
                <a:spcPts val="300"/>
              </a:spcBef>
              <a:spcAft>
                <a:spcPct val="0"/>
              </a:spcAft>
              <a:buClr>
                <a:schemeClr val="tx1"/>
              </a:buClr>
              <a:buSzPct val="70000"/>
            </a:pPr>
            <a:endParaRPr lang="hu-HU" sz="2400" b="1" dirty="0">
              <a:solidFill>
                <a:srgbClr val="E20074"/>
              </a:solidFill>
            </a:endParaRPr>
          </a:p>
          <a:p>
            <a:pPr marL="342900" indent="-34290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a:t>Projekteket azóta terveznek, mióta az emberek nagyobb feladatokat közösen végeznek</a:t>
            </a:r>
            <a:r>
              <a:rPr lang="hu-HU" sz="2400" dirty="0" smtClean="0"/>
              <a:t>.</a:t>
            </a:r>
          </a:p>
          <a:p>
            <a:pPr marL="342900" indent="-34290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a:t>A modern projektmenedzsment kialakulásának kezdete az </a:t>
            </a:r>
            <a:r>
              <a:rPr lang="hu-HU" sz="2400" b="1" dirty="0">
                <a:solidFill>
                  <a:srgbClr val="E20074"/>
                </a:solidFill>
              </a:rPr>
              <a:t>1950</a:t>
            </a:r>
            <a:r>
              <a:rPr lang="hu-HU" sz="2400" dirty="0"/>
              <a:t>-es évekre </a:t>
            </a:r>
            <a:r>
              <a:rPr lang="hu-HU" sz="2400" dirty="0" smtClean="0"/>
              <a:t>tehető</a:t>
            </a:r>
          </a:p>
          <a:p>
            <a:pPr marL="342900" indent="-34290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smtClean="0"/>
              <a:t>1969-ben </a:t>
            </a:r>
            <a:r>
              <a:rPr lang="hu-HU" sz="2400" dirty="0"/>
              <a:t>alakult meg </a:t>
            </a:r>
            <a:r>
              <a:rPr lang="hu-HU" sz="2400" dirty="0" smtClean="0"/>
              <a:t>a </a:t>
            </a:r>
            <a:r>
              <a:rPr lang="hu-HU" sz="2400" b="1" dirty="0">
                <a:solidFill>
                  <a:srgbClr val="E20074"/>
                </a:solidFill>
              </a:rPr>
              <a:t>Project Management Institute (PMI)</a:t>
            </a:r>
          </a:p>
          <a:p>
            <a:pPr marL="342900" indent="-34290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a:p>
            <a:pPr defTabSz="457322" fontAlgn="base">
              <a:lnSpc>
                <a:spcPct val="104000"/>
              </a:lnSpc>
              <a:spcBef>
                <a:spcPts val="300"/>
              </a:spcBef>
              <a:spcAft>
                <a:spcPct val="0"/>
              </a:spcAft>
              <a:buClr>
                <a:schemeClr val="tx1"/>
              </a:buClr>
              <a:buSzPct val="70000"/>
            </a:pPr>
            <a:endParaRPr lang="en-US" sz="1800" dirty="0" smtClean="0">
              <a:ea typeface="Swagger" pitchFamily="2" charset="0"/>
            </a:endParaRPr>
          </a:p>
        </p:txBody>
      </p:sp>
    </p:spTree>
    <p:extLst>
      <p:ext uri="{BB962C8B-B14F-4D97-AF65-F5344CB8AC3E}">
        <p14:creationId xmlns:p14="http://schemas.microsoft.com/office/powerpoint/2010/main" val="412344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b="1" dirty="0" smtClean="0"/>
              <a:t>ITIL - </a:t>
            </a:r>
            <a:r>
              <a:rPr lang="hu-HU" dirty="0" err="1"/>
              <a:t>Information</a:t>
            </a:r>
            <a:r>
              <a:rPr lang="hu-HU" dirty="0"/>
              <a:t> </a:t>
            </a:r>
            <a:r>
              <a:rPr lang="hu-HU" dirty="0" err="1"/>
              <a:t>Technology</a:t>
            </a:r>
            <a:r>
              <a:rPr lang="hu-HU" dirty="0"/>
              <a:t> </a:t>
            </a:r>
            <a:r>
              <a:rPr lang="hu-HU" dirty="0" err="1"/>
              <a:t>Infrastructure</a:t>
            </a:r>
            <a:r>
              <a:rPr lang="hu-HU" dirty="0"/>
              <a:t> </a:t>
            </a:r>
            <a:r>
              <a:rPr lang="hu-HU" dirty="0" err="1"/>
              <a:t>Library</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700396" y="1371974"/>
            <a:ext cx="4886921" cy="2661063"/>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3200" dirty="0"/>
              <a:t>Az </a:t>
            </a:r>
            <a:r>
              <a:rPr lang="hu-HU" sz="3200" b="1" dirty="0">
                <a:solidFill>
                  <a:srgbClr val="E20074"/>
                </a:solidFill>
              </a:rPr>
              <a:t>ITIL</a:t>
            </a:r>
            <a:r>
              <a:rPr lang="hu-HU" sz="3200" dirty="0"/>
              <a:t> </a:t>
            </a:r>
            <a:r>
              <a:rPr lang="hu-HU" sz="3200" dirty="0" smtClean="0"/>
              <a:t>egy informatikai </a:t>
            </a:r>
            <a:r>
              <a:rPr lang="hu-HU" sz="3200" dirty="0"/>
              <a:t>rendszerek üzemeltetésére és fejlesztésére szolgáló módszertan, illetve ajánlás </a:t>
            </a:r>
            <a:r>
              <a:rPr lang="hu-HU" sz="3200" dirty="0" smtClean="0"/>
              <a:t>gyűjtemény</a:t>
            </a:r>
            <a:endParaRPr lang="hu-HU" sz="3200" dirty="0" smtClean="0">
              <a:ea typeface="Swagger" pitchFamily="2" charset="0"/>
            </a:endParaRPr>
          </a:p>
        </p:txBody>
      </p:sp>
      <p:pic>
        <p:nvPicPr>
          <p:cNvPr id="65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400" y="1371974"/>
            <a:ext cx="5107457" cy="4242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80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700397" y="1371974"/>
            <a:ext cx="9773843" cy="3824564"/>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altLang="hu-HU" sz="2800" b="1" dirty="0" err="1">
                <a:solidFill>
                  <a:schemeClr val="tx2"/>
                </a:solidFill>
              </a:rPr>
              <a:t>Temporary</a:t>
            </a:r>
            <a:r>
              <a:rPr lang="hu-HU" altLang="hu-HU" sz="2800" dirty="0">
                <a:solidFill>
                  <a:schemeClr val="tx2"/>
                </a:solidFill>
              </a:rPr>
              <a:t> </a:t>
            </a:r>
            <a:r>
              <a:rPr lang="hu-HU" altLang="hu-HU" sz="2800" dirty="0" err="1"/>
              <a:t>endeavor</a:t>
            </a:r>
            <a:r>
              <a:rPr lang="hu-HU" altLang="hu-HU" sz="2800" dirty="0"/>
              <a:t> (</a:t>
            </a:r>
            <a:r>
              <a:rPr lang="hu-HU" altLang="hu-HU" sz="2800" dirty="0" err="1"/>
              <a:t>definite</a:t>
            </a:r>
            <a:r>
              <a:rPr lang="hu-HU" altLang="hu-HU" sz="2800" dirty="0"/>
              <a:t> </a:t>
            </a:r>
            <a:r>
              <a:rPr lang="hu-HU" altLang="hu-HU" sz="2800" dirty="0" err="1"/>
              <a:t>beginning</a:t>
            </a:r>
            <a:r>
              <a:rPr lang="hu-HU" altLang="hu-HU" sz="2800" dirty="0"/>
              <a:t> and end)</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altLang="hu-HU" sz="2800" dirty="0"/>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altLang="hu-HU" sz="2800" dirty="0" err="1"/>
              <a:t>Creating</a:t>
            </a:r>
            <a:r>
              <a:rPr lang="hu-HU" altLang="hu-HU" sz="2800" dirty="0"/>
              <a:t> </a:t>
            </a:r>
            <a:r>
              <a:rPr lang="hu-HU" altLang="hu-HU" sz="2800" b="1" dirty="0" err="1">
                <a:solidFill>
                  <a:schemeClr val="tx2"/>
                </a:solidFill>
              </a:rPr>
              <a:t>unique</a:t>
            </a:r>
            <a:r>
              <a:rPr lang="hu-HU" altLang="hu-HU" sz="2800" b="1" dirty="0">
                <a:solidFill>
                  <a:schemeClr val="tx2"/>
                </a:solidFill>
              </a:rPr>
              <a:t> </a:t>
            </a:r>
            <a:r>
              <a:rPr lang="hu-HU" altLang="hu-HU" sz="2800" b="1" dirty="0" err="1">
                <a:solidFill>
                  <a:schemeClr val="tx2"/>
                </a:solidFill>
              </a:rPr>
              <a:t>product</a:t>
            </a:r>
            <a:r>
              <a:rPr lang="hu-HU" altLang="hu-HU" sz="2800" b="1" dirty="0">
                <a:solidFill>
                  <a:schemeClr val="tx2"/>
                </a:solidFill>
              </a:rPr>
              <a:t>, service</a:t>
            </a:r>
            <a:r>
              <a:rPr lang="hu-HU" altLang="hu-HU" sz="2800" dirty="0"/>
              <a:t> </a:t>
            </a:r>
            <a:r>
              <a:rPr lang="hu-HU" altLang="hu-HU" sz="2800" dirty="0" smtClean="0"/>
              <a:t> </a:t>
            </a:r>
            <a:r>
              <a:rPr lang="hu-HU" altLang="hu-HU" sz="2800" dirty="0" err="1" smtClean="0"/>
              <a:t>or</a:t>
            </a:r>
            <a:r>
              <a:rPr lang="hu-HU" altLang="hu-HU" sz="2800" dirty="0" smtClean="0"/>
              <a:t> </a:t>
            </a:r>
            <a:r>
              <a:rPr lang="hu-HU" altLang="hu-HU" sz="2800" dirty="0" err="1"/>
              <a:t>result</a:t>
            </a:r>
            <a:r>
              <a:rPr lang="hu-HU" altLang="hu-HU" sz="2800" dirty="0"/>
              <a:t> </a:t>
            </a:r>
            <a:r>
              <a:rPr lang="hu-HU" altLang="hu-HU" sz="2800" dirty="0" err="1"/>
              <a:t>for</a:t>
            </a:r>
            <a:r>
              <a:rPr lang="hu-HU" altLang="hu-HU" sz="2800" dirty="0"/>
              <a:t> a </a:t>
            </a:r>
            <a:r>
              <a:rPr lang="hu-HU" altLang="hu-HU" sz="2800" dirty="0" err="1"/>
              <a:t>purpose</a:t>
            </a:r>
            <a:endParaRPr lang="hu-HU" altLang="hu-HU" sz="2800" dirty="0"/>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altLang="hu-HU" sz="2800" dirty="0"/>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altLang="hu-HU" sz="2800" dirty="0" smtClean="0"/>
              <a:t>Project </a:t>
            </a:r>
            <a:r>
              <a:rPr lang="hu-HU" altLang="hu-HU" sz="2800" b="1" dirty="0" err="1">
                <a:solidFill>
                  <a:schemeClr val="tx2"/>
                </a:solidFill>
              </a:rPr>
              <a:t>constraints</a:t>
            </a:r>
            <a:r>
              <a:rPr lang="hu-HU" altLang="hu-HU" sz="2800" dirty="0"/>
              <a:t>:</a:t>
            </a:r>
          </a:p>
          <a:p>
            <a:pPr marL="861822" lvl="2"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altLang="hu-HU" sz="2800" dirty="0" err="1"/>
              <a:t>scope</a:t>
            </a:r>
            <a:r>
              <a:rPr lang="hu-HU" altLang="hu-HU" sz="2800" dirty="0"/>
              <a:t> of </a:t>
            </a:r>
            <a:r>
              <a:rPr lang="hu-HU" altLang="hu-HU" sz="2800" dirty="0" err="1"/>
              <a:t>work</a:t>
            </a:r>
            <a:r>
              <a:rPr lang="hu-HU" altLang="hu-HU" sz="2800" dirty="0"/>
              <a:t>, </a:t>
            </a:r>
            <a:r>
              <a:rPr lang="hu-HU" altLang="hu-HU" sz="2800" dirty="0" err="1"/>
              <a:t>quality</a:t>
            </a:r>
            <a:r>
              <a:rPr lang="hu-HU" altLang="hu-HU" sz="2800" dirty="0"/>
              <a:t>, </a:t>
            </a:r>
            <a:r>
              <a:rPr lang="hu-HU" altLang="hu-HU" sz="2800" dirty="0" err="1"/>
              <a:t>budget</a:t>
            </a:r>
            <a:r>
              <a:rPr lang="hu-HU" altLang="hu-HU" sz="2800" dirty="0"/>
              <a:t>, </a:t>
            </a:r>
            <a:r>
              <a:rPr lang="hu-HU" altLang="hu-HU" sz="2800" dirty="0" err="1"/>
              <a:t>resources</a:t>
            </a:r>
            <a:r>
              <a:rPr lang="hu-HU" altLang="hu-HU" sz="2800" dirty="0"/>
              <a:t>, </a:t>
            </a:r>
            <a:r>
              <a:rPr lang="hu-HU" altLang="hu-HU" sz="2800" dirty="0" err="1"/>
              <a:t>schedule</a:t>
            </a:r>
            <a:r>
              <a:rPr lang="hu-HU" altLang="hu-HU" sz="2800" dirty="0"/>
              <a:t>, </a:t>
            </a:r>
            <a:r>
              <a:rPr lang="hu-HU" altLang="hu-HU" sz="2800" dirty="0" err="1"/>
              <a:t>risks</a:t>
            </a:r>
            <a:r>
              <a:rPr lang="hu-HU" altLang="hu-HU" sz="2800" dirty="0"/>
              <a:t>, </a:t>
            </a:r>
            <a:r>
              <a:rPr lang="hu-HU" altLang="hu-HU" sz="2800" dirty="0" err="1"/>
              <a:t>customer</a:t>
            </a:r>
            <a:r>
              <a:rPr lang="hu-HU" altLang="hu-HU" sz="2800" dirty="0"/>
              <a:t> </a:t>
            </a:r>
            <a:r>
              <a:rPr lang="hu-HU" altLang="hu-HU" sz="2800" dirty="0" err="1"/>
              <a:t>satisfaction</a:t>
            </a:r>
            <a:endParaRPr lang="hu-HU" altLang="hu-HU" sz="2800" dirty="0"/>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spTree>
    <p:extLst>
      <p:ext uri="{BB962C8B-B14F-4D97-AF65-F5344CB8AC3E}">
        <p14:creationId xmlns:p14="http://schemas.microsoft.com/office/powerpoint/2010/main" val="417910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management</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700397" y="1371975"/>
            <a:ext cx="9773843" cy="4450184"/>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342900" indent="-342900">
              <a:spcBef>
                <a:spcPts val="213"/>
              </a:spcBef>
              <a:buClr>
                <a:srgbClr val="045F78"/>
              </a:buClr>
              <a:buFont typeface="Arial" panose="020B0604020202020204" pitchFamily="34" charset="0"/>
              <a:buChar char="•"/>
            </a:pPr>
            <a:r>
              <a:rPr lang="hu-HU" sz="2800" dirty="0"/>
              <a:t>A </a:t>
            </a:r>
            <a:r>
              <a:rPr lang="hu-HU" sz="2800" b="1" dirty="0">
                <a:solidFill>
                  <a:schemeClr val="tx2"/>
                </a:solidFill>
              </a:rPr>
              <a:t>stratégiai menedzsment </a:t>
            </a:r>
            <a:r>
              <a:rPr lang="hu-HU" sz="2800" dirty="0"/>
              <a:t>fő fókusza a hosszabb távú célok meghatározása és ezek </a:t>
            </a:r>
            <a:r>
              <a:rPr lang="hu-HU" sz="2800" dirty="0" smtClean="0"/>
              <a:t>realizálása</a:t>
            </a:r>
          </a:p>
          <a:p>
            <a:pPr marL="918972" lvl="1" indent="-342900">
              <a:spcBef>
                <a:spcPts val="213"/>
              </a:spcBef>
              <a:buClr>
                <a:srgbClr val="045F78"/>
              </a:buClr>
              <a:buFont typeface="Arial" panose="020B0604020202020204" pitchFamily="34" charset="0"/>
              <a:buChar char="•"/>
            </a:pPr>
            <a:r>
              <a:rPr lang="hu-HU" sz="2800" dirty="0"/>
              <a:t>a haszna is főként hosszú távon </a:t>
            </a:r>
            <a:r>
              <a:rPr lang="hu-HU" sz="2800" dirty="0" smtClean="0"/>
              <a:t>realizálódik</a:t>
            </a:r>
          </a:p>
          <a:p>
            <a:pPr marL="918972" lvl="1" indent="-342900">
              <a:spcBef>
                <a:spcPts val="213"/>
              </a:spcBef>
              <a:buClr>
                <a:srgbClr val="045F78"/>
              </a:buClr>
              <a:buFont typeface="Arial" panose="020B0604020202020204" pitchFamily="34" charset="0"/>
              <a:buChar char="•"/>
            </a:pPr>
            <a:r>
              <a:rPr lang="hu-HU" sz="2800" dirty="0"/>
              <a:t>szervezet egészét érintő változásokat vezet </a:t>
            </a:r>
            <a:r>
              <a:rPr lang="hu-HU" sz="2800" dirty="0" smtClean="0"/>
              <a:t>be</a:t>
            </a:r>
          </a:p>
          <a:p>
            <a:pPr lvl="1">
              <a:spcBef>
                <a:spcPts val="213"/>
              </a:spcBef>
              <a:buClr>
                <a:srgbClr val="045F78"/>
              </a:buClr>
            </a:pPr>
            <a:endParaRPr lang="hu-HU" sz="2800" dirty="0" smtClean="0"/>
          </a:p>
          <a:p>
            <a:pPr marL="342900" indent="-342900">
              <a:spcBef>
                <a:spcPts val="213"/>
              </a:spcBef>
              <a:buClr>
                <a:srgbClr val="045F78"/>
              </a:buClr>
              <a:buFont typeface="Arial" panose="020B0604020202020204" pitchFamily="34" charset="0"/>
              <a:buChar char="•"/>
            </a:pPr>
            <a:r>
              <a:rPr lang="hu-HU" sz="2800" dirty="0" smtClean="0"/>
              <a:t>Az </a:t>
            </a:r>
            <a:r>
              <a:rPr lang="hu-HU" sz="2800" b="1" dirty="0">
                <a:solidFill>
                  <a:schemeClr val="tx2"/>
                </a:solidFill>
              </a:rPr>
              <a:t>operatív menedzsment </a:t>
            </a:r>
            <a:r>
              <a:rPr lang="hu-HU" sz="2800" dirty="0"/>
              <a:t>fő funkciója, hogy a napi, operatív feladatok (termelés, pénzügy stb.) rendben, hatékonyan és hatásosan </a:t>
            </a:r>
            <a:r>
              <a:rPr lang="hu-HU" sz="2800" dirty="0" smtClean="0"/>
              <a:t>menjenek</a:t>
            </a:r>
          </a:p>
          <a:p>
            <a:pPr marL="918972" lvl="1" indent="-342900">
              <a:spcBef>
                <a:spcPts val="213"/>
              </a:spcBef>
              <a:buClr>
                <a:srgbClr val="045F78"/>
              </a:buClr>
              <a:buFont typeface="Arial" panose="020B0604020202020204" pitchFamily="34" charset="0"/>
              <a:buChar char="•"/>
            </a:pPr>
            <a:r>
              <a:rPr lang="hu-HU" sz="2800" dirty="0"/>
              <a:t>rövid távú</a:t>
            </a:r>
            <a:endParaRPr lang="hu-HU" altLang="hu-HU" sz="2800" dirty="0" smtClean="0">
              <a:solidFill>
                <a:srgbClr val="045F78"/>
              </a:solidFill>
              <a:latin typeface="Arial" charset="0"/>
            </a:endParaRPr>
          </a:p>
          <a:p>
            <a:pPr marL="342900" indent="-342900">
              <a:spcBef>
                <a:spcPts val="213"/>
              </a:spcBef>
              <a:buClr>
                <a:srgbClr val="045F78"/>
              </a:buClr>
              <a:buFont typeface="Arial" panose="020B0604020202020204" pitchFamily="34" charset="0"/>
              <a:buChar char="•"/>
            </a:pPr>
            <a:endParaRPr lang="hu-HU" altLang="hu-HU" dirty="0">
              <a:solidFill>
                <a:srgbClr val="045F78"/>
              </a:solidFill>
              <a:latin typeface="Arial" charset="0"/>
            </a:endParaRP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spTree>
    <p:extLst>
      <p:ext uri="{BB962C8B-B14F-4D97-AF65-F5344CB8AC3E}">
        <p14:creationId xmlns:p14="http://schemas.microsoft.com/office/powerpoint/2010/main" val="346311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management</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700395" y="1192267"/>
            <a:ext cx="4886921" cy="2287797"/>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342900" fontAlgn="base">
              <a:lnSpc>
                <a:spcPct val="104000"/>
              </a:lnSpc>
              <a:spcBef>
                <a:spcPts val="213"/>
              </a:spcBef>
              <a:spcAft>
                <a:spcPct val="0"/>
              </a:spcAft>
              <a:buClr>
                <a:srgbClr val="045F78"/>
              </a:buClr>
              <a:buSzPct val="70000"/>
              <a:buFont typeface="Arial" panose="020B0604020202020204" pitchFamily="34" charset="0"/>
              <a:buChar char="•"/>
            </a:pPr>
            <a:r>
              <a:rPr lang="hu-HU" altLang="hu-HU" sz="2800" dirty="0" err="1"/>
              <a:t>Application</a:t>
            </a:r>
            <a:r>
              <a:rPr lang="hu-HU" altLang="hu-HU" sz="2800" dirty="0"/>
              <a:t> of </a:t>
            </a:r>
            <a:r>
              <a:rPr lang="hu-HU" altLang="hu-HU" sz="2800" dirty="0" err="1"/>
              <a:t>knowledge</a:t>
            </a:r>
            <a:r>
              <a:rPr lang="hu-HU" altLang="hu-HU" sz="2800" dirty="0"/>
              <a:t>, </a:t>
            </a:r>
            <a:r>
              <a:rPr lang="hu-HU" altLang="hu-HU" sz="2800" dirty="0" err="1"/>
              <a:t>skills</a:t>
            </a:r>
            <a:r>
              <a:rPr lang="hu-HU" altLang="hu-HU" sz="2800" dirty="0"/>
              <a:t>, </a:t>
            </a:r>
            <a:r>
              <a:rPr lang="hu-HU" altLang="hu-HU" sz="2800" dirty="0" err="1"/>
              <a:t>tools</a:t>
            </a:r>
            <a:r>
              <a:rPr lang="hu-HU" altLang="hu-HU" sz="2800" dirty="0"/>
              <a:t> and </a:t>
            </a:r>
            <a:r>
              <a:rPr lang="hu-HU" altLang="hu-HU" sz="2800" dirty="0" err="1"/>
              <a:t>techniques</a:t>
            </a:r>
            <a:r>
              <a:rPr lang="hu-HU" altLang="hu-HU" sz="2800" dirty="0"/>
              <a:t> </a:t>
            </a:r>
            <a:r>
              <a:rPr lang="hu-HU" altLang="hu-HU" sz="2800" dirty="0" err="1"/>
              <a:t>to</a:t>
            </a:r>
            <a:r>
              <a:rPr lang="hu-HU" altLang="hu-HU" sz="2800" dirty="0"/>
              <a:t> project </a:t>
            </a:r>
            <a:r>
              <a:rPr lang="hu-HU" altLang="hu-HU" sz="2800" dirty="0" err="1"/>
              <a:t>activities</a:t>
            </a:r>
            <a:r>
              <a:rPr lang="hu-HU" altLang="hu-HU" sz="2800" dirty="0"/>
              <a:t> </a:t>
            </a:r>
            <a:r>
              <a:rPr lang="hu-HU" altLang="hu-HU" sz="2800" dirty="0" err="1"/>
              <a:t>to</a:t>
            </a:r>
            <a:r>
              <a:rPr lang="hu-HU" altLang="hu-HU" sz="2800" dirty="0"/>
              <a:t> </a:t>
            </a:r>
            <a:r>
              <a:rPr lang="hu-HU" altLang="hu-HU" sz="2800" dirty="0" err="1"/>
              <a:t>meet</a:t>
            </a:r>
            <a:r>
              <a:rPr lang="hu-HU" altLang="hu-HU" sz="2800" dirty="0"/>
              <a:t> </a:t>
            </a:r>
            <a:r>
              <a:rPr lang="hu-HU" altLang="hu-HU" sz="2800" dirty="0" err="1"/>
              <a:t>the</a:t>
            </a:r>
            <a:r>
              <a:rPr lang="hu-HU" altLang="hu-HU" sz="2800" dirty="0"/>
              <a:t> </a:t>
            </a:r>
            <a:r>
              <a:rPr lang="hu-HU" altLang="hu-HU" sz="2800" dirty="0" err="1"/>
              <a:t>project</a:t>
            </a:r>
            <a:r>
              <a:rPr lang="hu-HU" altLang="hu-HU" sz="2800" dirty="0"/>
              <a:t> </a:t>
            </a:r>
            <a:r>
              <a:rPr lang="hu-HU" altLang="hu-HU" sz="2800" dirty="0" err="1" smtClean="0"/>
              <a:t>requirements</a:t>
            </a:r>
            <a:endParaRPr lang="hu-HU" altLang="hu-HU" sz="2800" dirty="0"/>
          </a:p>
          <a:p>
            <a:pPr defTabSz="457322" fontAlgn="base">
              <a:lnSpc>
                <a:spcPct val="104000"/>
              </a:lnSpc>
              <a:spcBef>
                <a:spcPts val="300"/>
              </a:spcBef>
              <a:spcAft>
                <a:spcPct val="0"/>
              </a:spcAft>
              <a:buClr>
                <a:schemeClr val="tx1"/>
              </a:buClr>
              <a:buSzPct val="70000"/>
            </a:pPr>
            <a:endParaRPr lang="hu-HU" sz="2400" dirty="0" smtClean="0">
              <a:ea typeface="Swagger" pitchFamily="2"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103" y="968167"/>
            <a:ext cx="5197030" cy="3499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778013" y="4959291"/>
            <a:ext cx="3868623" cy="840927"/>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u-HU" sz="4800" b="1" dirty="0" err="1" smtClean="0">
                <a:solidFill>
                  <a:schemeClr val="tx2"/>
                </a:solidFill>
                <a:ea typeface="Swagger" pitchFamily="2" charset="0"/>
              </a:rPr>
              <a:t>Goal</a:t>
            </a:r>
            <a:r>
              <a:rPr lang="hu-HU" sz="4800" b="1" dirty="0" smtClean="0">
                <a:solidFill>
                  <a:schemeClr val="tx2"/>
                </a:solidFill>
                <a:ea typeface="Swagger" pitchFamily="2" charset="0"/>
              </a:rPr>
              <a:t> </a:t>
            </a:r>
            <a:r>
              <a:rPr lang="hu-HU" sz="4800" b="1" dirty="0" err="1" smtClean="0">
                <a:solidFill>
                  <a:schemeClr val="tx2"/>
                </a:solidFill>
                <a:ea typeface="Swagger" pitchFamily="2" charset="0"/>
              </a:rPr>
              <a:t>oriented</a:t>
            </a:r>
            <a:endParaRPr lang="hu-HU" sz="4800" b="1" dirty="0" smtClean="0">
              <a:solidFill>
                <a:schemeClr val="tx2"/>
              </a:solidFill>
              <a:ea typeface="Swagger" pitchFamily="2" charset="0"/>
            </a:endParaRPr>
          </a:p>
        </p:txBody>
      </p:sp>
    </p:spTree>
    <p:extLst>
      <p:ext uri="{BB962C8B-B14F-4D97-AF65-F5344CB8AC3E}">
        <p14:creationId xmlns:p14="http://schemas.microsoft.com/office/powerpoint/2010/main" val="5536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vs operation</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700397" y="1371974"/>
            <a:ext cx="9773843" cy="456783"/>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13243926"/>
              </p:ext>
            </p:extLst>
          </p:nvPr>
        </p:nvGraphicFramePr>
        <p:xfrm>
          <a:off x="352009" y="1235563"/>
          <a:ext cx="10763202" cy="3778966"/>
        </p:xfrm>
        <a:graphic>
          <a:graphicData uri="http://schemas.openxmlformats.org/drawingml/2006/table">
            <a:tbl>
              <a:tblPr>
                <a:tableStyleId>{9DCAF9ED-07DC-4A11-8D7F-57B35C25682E}</a:tableStyleId>
              </a:tblPr>
              <a:tblGrid>
                <a:gridCol w="5381601"/>
                <a:gridCol w="5381601"/>
              </a:tblGrid>
              <a:tr h="834716">
                <a:tc>
                  <a:txBody>
                    <a:bodyPr/>
                    <a:lstStyle/>
                    <a:p>
                      <a:pPr algn="ctr">
                        <a:lnSpc>
                          <a:spcPct val="115000"/>
                        </a:lnSpc>
                        <a:spcAft>
                          <a:spcPts val="0"/>
                        </a:spcAft>
                      </a:pPr>
                      <a:r>
                        <a:rPr lang="en-US" sz="2400" dirty="0" err="1">
                          <a:solidFill>
                            <a:schemeClr val="tx2"/>
                          </a:solidFill>
                          <a:effectLst/>
                        </a:rPr>
                        <a:t>Projekttevékenység</a:t>
                      </a:r>
                      <a:r>
                        <a:rPr lang="en-US" sz="2400" dirty="0">
                          <a:solidFill>
                            <a:schemeClr val="tx2"/>
                          </a:solidFill>
                          <a:effectLst/>
                        </a:rPr>
                        <a:t> </a:t>
                      </a:r>
                      <a:endParaRPr lang="hu-HU" sz="2400" dirty="0">
                        <a:solidFill>
                          <a:schemeClr val="tx2"/>
                        </a:solidFill>
                        <a:effectLst/>
                        <a:latin typeface="Calibri"/>
                        <a:ea typeface="Calibri"/>
                        <a:cs typeface="Arial Unicode MS"/>
                      </a:endParaRPr>
                    </a:p>
                  </a:txBody>
                  <a:tcPr marL="78386" marR="783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err="1">
                          <a:solidFill>
                            <a:schemeClr val="tx2"/>
                          </a:solidFill>
                          <a:effectLst/>
                        </a:rPr>
                        <a:t>Operatív</a:t>
                      </a:r>
                      <a:r>
                        <a:rPr lang="en-US" sz="2400" dirty="0">
                          <a:solidFill>
                            <a:schemeClr val="tx2"/>
                          </a:solidFill>
                          <a:effectLst/>
                        </a:rPr>
                        <a:t> </a:t>
                      </a:r>
                      <a:r>
                        <a:rPr lang="en-US" sz="2400" dirty="0" err="1">
                          <a:solidFill>
                            <a:schemeClr val="tx2"/>
                          </a:solidFill>
                          <a:effectLst/>
                        </a:rPr>
                        <a:t>működés</a:t>
                      </a:r>
                      <a:r>
                        <a:rPr lang="en-US" sz="2400" dirty="0">
                          <a:solidFill>
                            <a:schemeClr val="tx2"/>
                          </a:solidFill>
                          <a:effectLst/>
                        </a:rPr>
                        <a:t> </a:t>
                      </a:r>
                      <a:endParaRPr lang="hu-HU" sz="2400" dirty="0">
                        <a:solidFill>
                          <a:schemeClr val="tx2"/>
                        </a:solidFill>
                        <a:effectLst/>
                        <a:latin typeface="Calibri"/>
                        <a:ea typeface="Calibri"/>
                        <a:cs typeface="Arial Unicode MS"/>
                      </a:endParaRPr>
                    </a:p>
                  </a:txBody>
                  <a:tcPr marL="78386" marR="783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565">
                <a:tc>
                  <a:txBody>
                    <a:bodyPr/>
                    <a:lstStyle/>
                    <a:p>
                      <a:pPr>
                        <a:lnSpc>
                          <a:spcPct val="115000"/>
                        </a:lnSpc>
                        <a:spcAft>
                          <a:spcPts val="0"/>
                        </a:spcAft>
                      </a:pPr>
                      <a:r>
                        <a:rPr lang="en-US" sz="2400" dirty="0" err="1">
                          <a:effectLst/>
                        </a:rPr>
                        <a:t>Új</a:t>
                      </a:r>
                      <a:r>
                        <a:rPr lang="en-US" sz="2400" dirty="0">
                          <a:effectLst/>
                        </a:rPr>
                        <a:t> </a:t>
                      </a:r>
                      <a:r>
                        <a:rPr lang="en-US" sz="2400" dirty="0" err="1">
                          <a:effectLst/>
                        </a:rPr>
                        <a:t>terméket</a:t>
                      </a:r>
                      <a:r>
                        <a:rPr lang="en-US" sz="2400" dirty="0">
                          <a:effectLst/>
                        </a:rPr>
                        <a:t> </a:t>
                      </a:r>
                      <a:r>
                        <a:rPr lang="en-US" sz="2400" dirty="0" err="1">
                          <a:effectLst/>
                        </a:rPr>
                        <a:t>állít</a:t>
                      </a:r>
                      <a:r>
                        <a:rPr lang="en-US" sz="2400" dirty="0">
                          <a:effectLst/>
                        </a:rPr>
                        <a:t> </a:t>
                      </a:r>
                      <a:r>
                        <a:rPr lang="en-US" sz="2400" dirty="0" err="1">
                          <a:effectLst/>
                        </a:rPr>
                        <a:t>elő</a:t>
                      </a:r>
                      <a:r>
                        <a:rPr lang="en-US" sz="2400" dirty="0">
                          <a:effectLst/>
                        </a:rPr>
                        <a:t>. </a:t>
                      </a:r>
                      <a:endParaRPr lang="hu-HU" sz="2400" dirty="0">
                        <a:effectLst/>
                        <a:latin typeface="Calibri"/>
                        <a:ea typeface="Calibri"/>
                        <a:cs typeface="Arial Unicode MS"/>
                      </a:endParaRPr>
                    </a:p>
                  </a:txBody>
                  <a:tcPr marL="78386" marR="783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effectLst/>
                        </a:rPr>
                        <a:t>Ugyanazt a terméket állítja elő. </a:t>
                      </a:r>
                      <a:endParaRPr lang="hu-HU" sz="2400">
                        <a:effectLst/>
                        <a:latin typeface="Calibri"/>
                        <a:ea typeface="Calibri"/>
                        <a:cs typeface="Arial Unicode MS"/>
                      </a:endParaRPr>
                    </a:p>
                  </a:txBody>
                  <a:tcPr marL="78386" marR="783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1130">
                <a:tc>
                  <a:txBody>
                    <a:bodyPr/>
                    <a:lstStyle/>
                    <a:p>
                      <a:pPr>
                        <a:lnSpc>
                          <a:spcPct val="115000"/>
                        </a:lnSpc>
                        <a:spcAft>
                          <a:spcPts val="0"/>
                        </a:spcAft>
                      </a:pPr>
                      <a:r>
                        <a:rPr lang="de-DE" sz="2400" dirty="0" err="1">
                          <a:effectLst/>
                        </a:rPr>
                        <a:t>Meghatározott</a:t>
                      </a:r>
                      <a:r>
                        <a:rPr lang="de-DE" sz="2400" dirty="0">
                          <a:effectLst/>
                        </a:rPr>
                        <a:t> </a:t>
                      </a:r>
                      <a:r>
                        <a:rPr lang="de-DE" sz="2400" dirty="0" err="1">
                          <a:effectLst/>
                        </a:rPr>
                        <a:t>kezdettel</a:t>
                      </a:r>
                      <a:r>
                        <a:rPr lang="de-DE" sz="2400" dirty="0">
                          <a:effectLst/>
                        </a:rPr>
                        <a:t> </a:t>
                      </a:r>
                      <a:r>
                        <a:rPr lang="de-DE" sz="2400" dirty="0" err="1">
                          <a:effectLst/>
                        </a:rPr>
                        <a:t>és</a:t>
                      </a:r>
                      <a:r>
                        <a:rPr lang="de-DE" sz="2400" dirty="0">
                          <a:effectLst/>
                        </a:rPr>
                        <a:t> </a:t>
                      </a:r>
                      <a:r>
                        <a:rPr lang="de-DE" sz="2400" dirty="0" err="1">
                          <a:effectLst/>
                        </a:rPr>
                        <a:t>befejezéssel</a:t>
                      </a:r>
                      <a:r>
                        <a:rPr lang="de-DE" sz="2400" dirty="0">
                          <a:effectLst/>
                        </a:rPr>
                        <a:t> </a:t>
                      </a:r>
                      <a:r>
                        <a:rPr lang="de-DE" sz="2400" dirty="0" err="1">
                          <a:effectLst/>
                        </a:rPr>
                        <a:t>rendelkezik</a:t>
                      </a:r>
                      <a:r>
                        <a:rPr lang="de-DE" sz="2400" dirty="0">
                          <a:effectLst/>
                        </a:rPr>
                        <a:t>. </a:t>
                      </a:r>
                      <a:endParaRPr lang="hu-HU" sz="2400" dirty="0">
                        <a:effectLst/>
                        <a:latin typeface="Calibri"/>
                        <a:ea typeface="Calibri"/>
                        <a:cs typeface="Arial Unicode MS"/>
                      </a:endParaRPr>
                    </a:p>
                  </a:txBody>
                  <a:tcPr marL="78386" marR="783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err="1">
                          <a:effectLst/>
                        </a:rPr>
                        <a:t>Folyamatos</a:t>
                      </a:r>
                      <a:r>
                        <a:rPr lang="en-US" sz="2400" dirty="0">
                          <a:effectLst/>
                        </a:rPr>
                        <a:t> </a:t>
                      </a:r>
                      <a:r>
                        <a:rPr lang="en-US" sz="2400" dirty="0" err="1">
                          <a:effectLst/>
                        </a:rPr>
                        <a:t>tevékenység</a:t>
                      </a:r>
                      <a:r>
                        <a:rPr lang="en-US" sz="2400" dirty="0">
                          <a:effectLst/>
                        </a:rPr>
                        <a:t>. </a:t>
                      </a:r>
                      <a:endParaRPr lang="hu-HU" sz="2400" dirty="0">
                        <a:effectLst/>
                        <a:latin typeface="Calibri"/>
                        <a:ea typeface="Calibri"/>
                        <a:cs typeface="Arial Unicode MS"/>
                      </a:endParaRPr>
                    </a:p>
                  </a:txBody>
                  <a:tcPr marL="78386" marR="783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1130">
                <a:tc>
                  <a:txBody>
                    <a:bodyPr/>
                    <a:lstStyle/>
                    <a:p>
                      <a:pPr>
                        <a:lnSpc>
                          <a:spcPct val="115000"/>
                        </a:lnSpc>
                        <a:spcAft>
                          <a:spcPts val="0"/>
                        </a:spcAft>
                      </a:pPr>
                      <a:r>
                        <a:rPr lang="en-US" sz="2400" dirty="0" err="1">
                          <a:effectLst/>
                        </a:rPr>
                        <a:t>Több</a:t>
                      </a:r>
                      <a:r>
                        <a:rPr lang="en-US" sz="2400" dirty="0">
                          <a:effectLst/>
                        </a:rPr>
                        <a:t> </a:t>
                      </a:r>
                      <a:r>
                        <a:rPr lang="en-US" sz="2400" dirty="0" err="1">
                          <a:effectLst/>
                        </a:rPr>
                        <a:t>tudományterület</a:t>
                      </a:r>
                      <a:r>
                        <a:rPr lang="en-US" sz="2400" dirty="0">
                          <a:effectLst/>
                        </a:rPr>
                        <a:t> </a:t>
                      </a:r>
                      <a:r>
                        <a:rPr lang="en-US" sz="2400" dirty="0" err="1">
                          <a:effectLst/>
                        </a:rPr>
                        <a:t>ismeretét</a:t>
                      </a:r>
                      <a:r>
                        <a:rPr lang="en-US" sz="2400" dirty="0">
                          <a:effectLst/>
                        </a:rPr>
                        <a:t> </a:t>
                      </a:r>
                      <a:r>
                        <a:rPr lang="en-US" sz="2400" dirty="0" err="1">
                          <a:effectLst/>
                        </a:rPr>
                        <a:t>igényli</a:t>
                      </a:r>
                      <a:r>
                        <a:rPr lang="en-US" sz="2400" dirty="0">
                          <a:effectLst/>
                        </a:rPr>
                        <a:t>. </a:t>
                      </a:r>
                      <a:endParaRPr lang="hu-HU" sz="2400" dirty="0">
                        <a:effectLst/>
                        <a:latin typeface="Calibri"/>
                        <a:ea typeface="Calibri"/>
                        <a:cs typeface="Arial Unicode MS"/>
                      </a:endParaRPr>
                    </a:p>
                  </a:txBody>
                  <a:tcPr marL="78386" marR="783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effectLst/>
                        </a:rPr>
                        <a:t>Specifikus tudást igényel. </a:t>
                      </a:r>
                      <a:endParaRPr lang="hu-HU" sz="2400">
                        <a:effectLst/>
                        <a:latin typeface="Calibri"/>
                        <a:ea typeface="Calibri"/>
                        <a:cs typeface="Arial Unicode MS"/>
                      </a:endParaRPr>
                    </a:p>
                  </a:txBody>
                  <a:tcPr marL="78386" marR="783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565">
                <a:tc>
                  <a:txBody>
                    <a:bodyPr/>
                    <a:lstStyle/>
                    <a:p>
                      <a:pPr>
                        <a:lnSpc>
                          <a:spcPct val="115000"/>
                        </a:lnSpc>
                        <a:spcAft>
                          <a:spcPts val="0"/>
                        </a:spcAft>
                      </a:pPr>
                      <a:r>
                        <a:rPr lang="en-US" sz="2400">
                          <a:effectLst/>
                        </a:rPr>
                        <a:t>Ideiglenes csapat. </a:t>
                      </a:r>
                      <a:endParaRPr lang="hu-HU" sz="2400">
                        <a:effectLst/>
                        <a:latin typeface="Calibri"/>
                        <a:ea typeface="Calibri"/>
                        <a:cs typeface="Arial Unicode MS"/>
                      </a:endParaRPr>
                    </a:p>
                  </a:txBody>
                  <a:tcPr marL="78386" marR="783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effectLst/>
                        </a:rPr>
                        <a:t>Permanens szervezet. </a:t>
                      </a:r>
                      <a:endParaRPr lang="hu-HU" sz="2400">
                        <a:effectLst/>
                        <a:latin typeface="Calibri"/>
                        <a:ea typeface="Calibri"/>
                        <a:cs typeface="Arial Unicode MS"/>
                      </a:endParaRPr>
                    </a:p>
                  </a:txBody>
                  <a:tcPr marL="78386" marR="783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565">
                <a:tc>
                  <a:txBody>
                    <a:bodyPr/>
                    <a:lstStyle/>
                    <a:p>
                      <a:pPr>
                        <a:lnSpc>
                          <a:spcPct val="115000"/>
                        </a:lnSpc>
                        <a:spcAft>
                          <a:spcPts val="0"/>
                        </a:spcAft>
                      </a:pPr>
                      <a:r>
                        <a:rPr lang="en-US" sz="2400" dirty="0" err="1">
                          <a:effectLst/>
                        </a:rPr>
                        <a:t>Egyediség</a:t>
                      </a:r>
                      <a:r>
                        <a:rPr lang="en-US" sz="2400" dirty="0">
                          <a:effectLst/>
                        </a:rPr>
                        <a:t>. </a:t>
                      </a:r>
                      <a:endParaRPr lang="hu-HU" sz="2400" dirty="0">
                        <a:effectLst/>
                        <a:latin typeface="Calibri"/>
                        <a:ea typeface="Calibri"/>
                        <a:cs typeface="Arial Unicode MS"/>
                      </a:endParaRPr>
                    </a:p>
                  </a:txBody>
                  <a:tcPr marL="78386" marR="783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dirty="0" err="1">
                          <a:effectLst/>
                        </a:rPr>
                        <a:t>Ismétlődő</a:t>
                      </a:r>
                      <a:r>
                        <a:rPr lang="en-US" sz="2400" dirty="0">
                          <a:effectLst/>
                        </a:rPr>
                        <a:t> </a:t>
                      </a:r>
                      <a:r>
                        <a:rPr lang="en-US" sz="2400" dirty="0" err="1">
                          <a:effectLst/>
                        </a:rPr>
                        <a:t>és</a:t>
                      </a:r>
                      <a:r>
                        <a:rPr lang="en-US" sz="2400" dirty="0">
                          <a:effectLst/>
                        </a:rPr>
                        <a:t> </a:t>
                      </a:r>
                      <a:r>
                        <a:rPr lang="en-US" sz="2400" dirty="0" err="1">
                          <a:effectLst/>
                        </a:rPr>
                        <a:t>jól</a:t>
                      </a:r>
                      <a:r>
                        <a:rPr lang="en-US" sz="2400" dirty="0">
                          <a:effectLst/>
                        </a:rPr>
                        <a:t> </a:t>
                      </a:r>
                      <a:r>
                        <a:rPr lang="en-US" sz="2400" dirty="0" err="1">
                          <a:effectLst/>
                        </a:rPr>
                        <a:t>ismert</a:t>
                      </a:r>
                      <a:r>
                        <a:rPr lang="en-US" sz="2400" dirty="0">
                          <a:effectLst/>
                        </a:rPr>
                        <a:t>. </a:t>
                      </a:r>
                      <a:endParaRPr lang="hu-HU" sz="2400" dirty="0">
                        <a:effectLst/>
                        <a:latin typeface="Calibri"/>
                        <a:ea typeface="Calibri"/>
                        <a:cs typeface="Arial Unicode MS"/>
                      </a:endParaRPr>
                    </a:p>
                  </a:txBody>
                  <a:tcPr marL="78386" marR="783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1121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vs operation</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700397" y="1371974"/>
            <a:ext cx="9773843" cy="456783"/>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36003669"/>
              </p:ext>
            </p:extLst>
          </p:nvPr>
        </p:nvGraphicFramePr>
        <p:xfrm>
          <a:off x="352009" y="1270653"/>
          <a:ext cx="10763202" cy="4175961"/>
        </p:xfrm>
        <a:graphic>
          <a:graphicData uri="http://schemas.openxmlformats.org/drawingml/2006/table">
            <a:tbl>
              <a:tblPr>
                <a:tableStyleId>{9DCAF9ED-07DC-4A11-8D7F-57B35C25682E}</a:tableStyleId>
              </a:tblPr>
              <a:tblGrid>
                <a:gridCol w="5381601"/>
                <a:gridCol w="5381601"/>
              </a:tblGrid>
              <a:tr h="811323">
                <a:tc>
                  <a:txBody>
                    <a:bodyPr/>
                    <a:lstStyle/>
                    <a:p>
                      <a:pPr algn="ctr">
                        <a:lnSpc>
                          <a:spcPct val="115000"/>
                        </a:lnSpc>
                        <a:spcAft>
                          <a:spcPts val="0"/>
                        </a:spcAft>
                      </a:pPr>
                      <a:r>
                        <a:rPr lang="en-US" sz="2400" dirty="0" err="1">
                          <a:solidFill>
                            <a:schemeClr val="tx2"/>
                          </a:solidFill>
                          <a:effectLst/>
                        </a:rPr>
                        <a:t>Projekttevékenység</a:t>
                      </a:r>
                      <a:r>
                        <a:rPr lang="en-US" sz="2400" dirty="0">
                          <a:solidFill>
                            <a:schemeClr val="tx2"/>
                          </a:solidFill>
                          <a:effectLst/>
                        </a:rPr>
                        <a:t> </a:t>
                      </a:r>
                      <a:endParaRPr lang="hu-HU" sz="2400" dirty="0">
                        <a:solidFill>
                          <a:schemeClr val="tx2"/>
                        </a:solidFill>
                        <a:effectLst/>
                        <a:latin typeface="Calibri"/>
                        <a:ea typeface="Calibri"/>
                        <a:cs typeface="Arial Unicode MS"/>
                      </a:endParaRPr>
                    </a:p>
                  </a:txBody>
                  <a:tcPr marL="78386" marR="783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err="1">
                          <a:solidFill>
                            <a:schemeClr val="tx2"/>
                          </a:solidFill>
                          <a:effectLst/>
                        </a:rPr>
                        <a:t>Operatív</a:t>
                      </a:r>
                      <a:r>
                        <a:rPr lang="en-US" sz="2400" dirty="0">
                          <a:solidFill>
                            <a:schemeClr val="tx2"/>
                          </a:solidFill>
                          <a:effectLst/>
                        </a:rPr>
                        <a:t> </a:t>
                      </a:r>
                      <a:r>
                        <a:rPr lang="en-US" sz="2400" dirty="0" err="1">
                          <a:solidFill>
                            <a:schemeClr val="tx2"/>
                          </a:solidFill>
                          <a:effectLst/>
                        </a:rPr>
                        <a:t>működés</a:t>
                      </a:r>
                      <a:r>
                        <a:rPr lang="en-US" sz="2400" dirty="0">
                          <a:solidFill>
                            <a:schemeClr val="tx2"/>
                          </a:solidFill>
                          <a:effectLst/>
                        </a:rPr>
                        <a:t> </a:t>
                      </a:r>
                      <a:endParaRPr lang="hu-HU" sz="2400" dirty="0">
                        <a:solidFill>
                          <a:schemeClr val="tx2"/>
                        </a:solidFill>
                        <a:effectLst/>
                        <a:latin typeface="Calibri"/>
                        <a:ea typeface="Calibri"/>
                        <a:cs typeface="Arial Unicode MS"/>
                      </a:endParaRPr>
                    </a:p>
                  </a:txBody>
                  <a:tcPr marL="78386" marR="783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1130">
                <a:tc>
                  <a:txBody>
                    <a:bodyPr/>
                    <a:lstStyle/>
                    <a:p>
                      <a:pPr>
                        <a:lnSpc>
                          <a:spcPct val="115000"/>
                        </a:lnSpc>
                        <a:spcAft>
                          <a:spcPts val="0"/>
                        </a:spcAft>
                      </a:pPr>
                      <a:r>
                        <a:rPr lang="hu-HU" sz="2400" dirty="0">
                          <a:effectLst/>
                        </a:rPr>
                        <a:t>Terv szerint </a:t>
                      </a:r>
                      <a:r>
                        <a:rPr lang="hu-HU" sz="2400" dirty="0" smtClean="0">
                          <a:effectLst/>
                        </a:rPr>
                        <a:t>dolgozók</a:t>
                      </a:r>
                      <a:r>
                        <a:rPr lang="hu-HU" sz="2400" baseline="0" dirty="0" smtClean="0">
                          <a:effectLst/>
                        </a:rPr>
                        <a:t> </a:t>
                      </a:r>
                      <a:r>
                        <a:rPr lang="hu-HU" sz="2400" dirty="0" smtClean="0">
                          <a:effectLst/>
                        </a:rPr>
                        <a:t>meghatározott </a:t>
                      </a:r>
                      <a:r>
                        <a:rPr lang="hu-HU" sz="2400" dirty="0">
                          <a:effectLst/>
                        </a:rPr>
                        <a:t>költséggel. </a:t>
                      </a:r>
                      <a:endParaRPr lang="hu-HU" sz="2400" dirty="0">
                        <a:effectLst/>
                        <a:latin typeface="Calibri"/>
                        <a:ea typeface="Calibri"/>
                        <a:cs typeface="Arial Unicode MS"/>
                      </a:endParaRPr>
                    </a:p>
                  </a:txBody>
                  <a:tcPr marL="78386" marR="783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400">
                          <a:effectLst/>
                        </a:rPr>
                        <a:t>Éves költségterv alapján dolgozik. </a:t>
                      </a:r>
                      <a:endParaRPr lang="hu-HU" sz="2400">
                        <a:effectLst/>
                        <a:latin typeface="Calibri"/>
                        <a:ea typeface="Calibri"/>
                        <a:cs typeface="Arial Unicode MS"/>
                      </a:endParaRPr>
                    </a:p>
                  </a:txBody>
                  <a:tcPr marL="78386" marR="783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1695">
                <a:tc>
                  <a:txBody>
                    <a:bodyPr/>
                    <a:lstStyle/>
                    <a:p>
                      <a:pPr>
                        <a:lnSpc>
                          <a:spcPct val="115000"/>
                        </a:lnSpc>
                        <a:spcAft>
                          <a:spcPts val="0"/>
                        </a:spcAft>
                      </a:pPr>
                      <a:r>
                        <a:rPr lang="hu-HU" sz="2400">
                          <a:effectLst/>
                        </a:rPr>
                        <a:t>Megszüntetik, ha az előzetes célok nem teljesülnek. </a:t>
                      </a:r>
                      <a:endParaRPr lang="hu-HU" sz="2400">
                        <a:effectLst/>
                        <a:latin typeface="Calibri"/>
                        <a:ea typeface="Calibri"/>
                        <a:cs typeface="Arial Unicode MS"/>
                      </a:endParaRPr>
                    </a:p>
                  </a:txBody>
                  <a:tcPr marL="78386" marR="783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u-HU" sz="2400">
                          <a:effectLst/>
                        </a:rPr>
                        <a:t>A folyamatos működés majdnem minden körülmény ellenére biztosítva van. </a:t>
                      </a:r>
                      <a:endParaRPr lang="hu-HU" sz="2400">
                        <a:effectLst/>
                        <a:latin typeface="Calibri"/>
                        <a:ea typeface="Calibri"/>
                        <a:cs typeface="Arial Unicode MS"/>
                      </a:endParaRPr>
                    </a:p>
                  </a:txBody>
                  <a:tcPr marL="78386" marR="783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1695">
                <a:tc>
                  <a:txBody>
                    <a:bodyPr/>
                    <a:lstStyle/>
                    <a:p>
                      <a:pPr>
                        <a:lnSpc>
                          <a:spcPct val="115000"/>
                        </a:lnSpc>
                        <a:spcAft>
                          <a:spcPts val="0"/>
                        </a:spcAft>
                      </a:pPr>
                      <a:r>
                        <a:rPr lang="hu-HU" sz="2400">
                          <a:effectLst/>
                        </a:rPr>
                        <a:t>Nehéz meghatározni és betartani a költségét és befejezésének idejét. </a:t>
                      </a:r>
                      <a:endParaRPr lang="hu-HU" sz="2400">
                        <a:effectLst/>
                        <a:latin typeface="Calibri"/>
                        <a:ea typeface="Calibri"/>
                        <a:cs typeface="Arial Unicode MS"/>
                      </a:endParaRPr>
                    </a:p>
                  </a:txBody>
                  <a:tcPr marL="78386" marR="783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u-HU" sz="2400" dirty="0">
                          <a:effectLst/>
                        </a:rPr>
                        <a:t>Az éves kiadások a korábbi tapasztalatok alapján kerülnek meghatározásra. </a:t>
                      </a:r>
                      <a:endParaRPr lang="hu-HU" sz="2400" dirty="0">
                        <a:effectLst/>
                        <a:latin typeface="Calibri"/>
                        <a:ea typeface="Calibri"/>
                        <a:cs typeface="Arial Unicode MS"/>
                      </a:endParaRPr>
                    </a:p>
                  </a:txBody>
                  <a:tcPr marL="78386" marR="783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353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nvPr>
        </p:nvGraphicFramePr>
        <p:xfrm>
          <a:off x="1589" y="811840"/>
          <a:ext cx="1586" cy="1190"/>
        </p:xfrm>
        <a:graphic>
          <a:graphicData uri="http://schemas.openxmlformats.org/presentationml/2006/ole">
            <mc:AlternateContent xmlns:mc="http://schemas.openxmlformats.org/markup-compatibility/2006">
              <mc:Choice xmlns:v="urn:schemas-microsoft-com:vml" Requires="v">
                <p:oleObj spid="_x0000_s647319"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 y="811840"/>
                        <a:ext cx="1586"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8180" name="Picture 52" hidden="1"/>
          <p:cNvPicPr>
            <a:picLocks noChangeAspect="1" noChangeArrowheads="1"/>
          </p:cNvPicPr>
          <p:nvPr/>
        </p:nvPicPr>
        <p:blipFill>
          <a:blip r:embed="rId7"/>
          <a:srcRect/>
          <a:stretch>
            <a:fillRect/>
          </a:stretch>
        </p:blipFill>
        <p:spPr bwMode="auto">
          <a:xfrm>
            <a:off x="1589" y="811841"/>
            <a:ext cx="3175" cy="1190"/>
          </a:xfrm>
          <a:prstGeom prst="rect">
            <a:avLst/>
          </a:prstGeom>
          <a:noFill/>
          <a:ln w="9525">
            <a:noFill/>
            <a:miter lim="800000"/>
            <a:headEnd/>
            <a:tailEnd/>
          </a:ln>
          <a:effectLst/>
        </p:spPr>
      </p:pic>
      <p:sp>
        <p:nvSpPr>
          <p:cNvPr id="48133" name="Rectangle 5"/>
          <p:cNvSpPr>
            <a:spLocks noGrp="1"/>
          </p:cNvSpPr>
          <p:nvPr>
            <p:ph type="title"/>
          </p:nvPr>
        </p:nvSpPr>
        <p:spPr/>
        <p:txBody>
          <a:bodyPr/>
          <a:lstStyle/>
          <a:p>
            <a:r>
              <a:rPr lang="en-US" dirty="0" smtClean="0"/>
              <a:t>Agenda</a:t>
            </a:r>
          </a:p>
        </p:txBody>
      </p:sp>
      <p:graphicFrame>
        <p:nvGraphicFramePr>
          <p:cNvPr id="3" name="Tabelle 2"/>
          <p:cNvGraphicFramePr>
            <a:graphicFrameLocks noGrp="1"/>
          </p:cNvGraphicFramePr>
          <p:nvPr>
            <p:extLst>
              <p:ext uri="{D42A27DB-BD31-4B8C-83A1-F6EECF244321}">
                <p14:modId xmlns:p14="http://schemas.microsoft.com/office/powerpoint/2010/main" val="4069019638"/>
              </p:ext>
            </p:extLst>
          </p:nvPr>
        </p:nvGraphicFramePr>
        <p:xfrm>
          <a:off x="1966458" y="667519"/>
          <a:ext cx="6290900" cy="5003417"/>
        </p:xfrm>
        <a:graphic>
          <a:graphicData uri="http://schemas.openxmlformats.org/drawingml/2006/table">
            <a:tbl>
              <a:tblPr bandRow="1">
                <a:tableStyleId>{8EC20E35-A176-4012-BC5E-935CFFF8708E}</a:tableStyleId>
              </a:tblPr>
              <a:tblGrid>
                <a:gridCol w="601151"/>
                <a:gridCol w="5689749"/>
              </a:tblGrid>
              <a:tr h="417428">
                <a:tc>
                  <a:txBody>
                    <a:bodyPr/>
                    <a:lstStyle/>
                    <a:p>
                      <a:pPr>
                        <a:lnSpc>
                          <a:spcPct val="104000"/>
                        </a:lnSpc>
                      </a:pPr>
                      <a:r>
                        <a:rPr lang="en-US" sz="2100" noProof="0" dirty="0" smtClean="0">
                          <a:solidFill>
                            <a:schemeClr val="tx2"/>
                          </a:solidFill>
                          <a:latin typeface="+mj-lt"/>
                        </a:rPr>
                        <a:t>01</a:t>
                      </a:r>
                      <a:endParaRPr lang="en-US" sz="2100" noProof="0" dirty="0">
                        <a:solidFill>
                          <a:schemeClr val="tx2"/>
                        </a:solidFill>
                        <a:latin typeface="+mj-lt"/>
                      </a:endParaRPr>
                    </a:p>
                  </a:txBody>
                  <a:tcPr marL="91441" marR="91441" marT="34281" marB="34281" anchor="ct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100" noProof="0" dirty="0" smtClean="0">
                          <a:solidFill>
                            <a:schemeClr val="tx2"/>
                          </a:solidFill>
                          <a:latin typeface="Tele-GroteskNor" pitchFamily="2" charset="0"/>
                        </a:rPr>
                        <a:t>Introduction</a:t>
                      </a:r>
                    </a:p>
                  </a:txBody>
                  <a:tcPr marL="91441" marR="91441" marT="34281" marB="34281" anchor="ct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17428">
                <a:tc>
                  <a:txBody>
                    <a:bodyPr/>
                    <a:lstStyle/>
                    <a:p>
                      <a:pPr>
                        <a:lnSpc>
                          <a:spcPct val="104000"/>
                        </a:lnSpc>
                      </a:pPr>
                      <a:r>
                        <a:rPr lang="en-US" sz="2100" noProof="0" dirty="0" smtClean="0">
                          <a:solidFill>
                            <a:schemeClr val="tx2"/>
                          </a:solidFill>
                          <a:latin typeface="+mj-lt"/>
                        </a:rPr>
                        <a:t>02</a:t>
                      </a:r>
                      <a:endParaRPr lang="en-US" sz="2100" noProof="0" dirty="0">
                        <a:solidFill>
                          <a:schemeClr val="tx2"/>
                        </a:solidFill>
                        <a:latin typeface="+mj-lt"/>
                      </a:endParaRP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100" noProof="0" dirty="0" smtClean="0">
                          <a:solidFill>
                            <a:schemeClr val="tx2"/>
                          </a:solidFill>
                          <a:latin typeface="Tele-GroteskNor" pitchFamily="2" charset="0"/>
                        </a:rPr>
                        <a:t>Vasa project</a:t>
                      </a:r>
                      <a:r>
                        <a:rPr lang="en-US" sz="2100" baseline="0" noProof="0" dirty="0" smtClean="0">
                          <a:solidFill>
                            <a:schemeClr val="tx2"/>
                          </a:solidFill>
                          <a:latin typeface="Tele-GroteskNor" pitchFamily="2" charset="0"/>
                        </a:rPr>
                        <a:t> </a:t>
                      </a:r>
                      <a:endParaRPr lang="en-US" sz="2100" noProof="0" dirty="0" smtClean="0">
                        <a:solidFill>
                          <a:schemeClr val="tx2"/>
                        </a:solidFill>
                        <a:latin typeface="Tele-GroteskNor" pitchFamily="2" charset="0"/>
                      </a:endParaRP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11709">
                <a:tc>
                  <a:txBody>
                    <a:bodyPr/>
                    <a:lstStyle/>
                    <a:p>
                      <a:pPr>
                        <a:lnSpc>
                          <a:spcPct val="104000"/>
                        </a:lnSpc>
                      </a:pPr>
                      <a:r>
                        <a:rPr lang="en-US" sz="2100" noProof="0" dirty="0" smtClean="0">
                          <a:solidFill>
                            <a:schemeClr val="tx2"/>
                          </a:solidFill>
                          <a:latin typeface="+mj-lt"/>
                        </a:rPr>
                        <a:t>03</a:t>
                      </a:r>
                      <a:endParaRPr lang="en-US" sz="2100" noProof="0" dirty="0">
                        <a:solidFill>
                          <a:schemeClr val="tx2"/>
                        </a:solidFill>
                        <a:latin typeface="+mj-lt"/>
                      </a:endParaRP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100" noProof="0" dirty="0" smtClean="0">
                          <a:solidFill>
                            <a:schemeClr val="tx2"/>
                          </a:solidFill>
                          <a:latin typeface="Tele-GroteskNor" pitchFamily="2" charset="0"/>
                        </a:rPr>
                        <a:t>Project management history</a:t>
                      </a: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17428">
                <a:tc>
                  <a:txBody>
                    <a:bodyPr/>
                    <a:lstStyle/>
                    <a:p>
                      <a:pPr>
                        <a:lnSpc>
                          <a:spcPct val="104000"/>
                        </a:lnSpc>
                      </a:pPr>
                      <a:r>
                        <a:rPr lang="en-US" sz="2100" noProof="0" dirty="0" smtClean="0">
                          <a:solidFill>
                            <a:schemeClr val="tx2"/>
                          </a:solidFill>
                          <a:latin typeface="+mj-lt"/>
                        </a:rPr>
                        <a:t>04</a:t>
                      </a:r>
                      <a:endParaRPr lang="en-US" sz="2100" noProof="0" dirty="0">
                        <a:solidFill>
                          <a:schemeClr val="tx2"/>
                        </a:solidFill>
                        <a:latin typeface="+mj-lt"/>
                      </a:endParaRP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indent="0" algn="l" defTabSz="457171" rtl="0" eaLnBrk="1" fontAlgn="auto" latinLnBrk="0" hangingPunct="1">
                        <a:lnSpc>
                          <a:spcPct val="104000"/>
                        </a:lnSpc>
                        <a:spcBef>
                          <a:spcPts val="2400"/>
                        </a:spcBef>
                        <a:spcAft>
                          <a:spcPts val="0"/>
                        </a:spcAft>
                        <a:buClrTx/>
                        <a:buSzPct val="150000"/>
                        <a:buFont typeface="+mj-lt"/>
                        <a:buNone/>
                        <a:tabLst/>
                        <a:defRPr/>
                      </a:pPr>
                      <a:r>
                        <a:rPr lang="en-US" sz="2100" noProof="0" dirty="0" smtClean="0">
                          <a:solidFill>
                            <a:schemeClr val="tx2"/>
                          </a:solidFill>
                          <a:latin typeface="Tele-GroteskNor" pitchFamily="2" charset="0"/>
                        </a:rPr>
                        <a:t>ITIL</a:t>
                      </a: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17428">
                <a:tc>
                  <a:txBody>
                    <a:bodyPr/>
                    <a:lstStyle/>
                    <a:p>
                      <a:pPr>
                        <a:lnSpc>
                          <a:spcPct val="104000"/>
                        </a:lnSpc>
                      </a:pPr>
                      <a:r>
                        <a:rPr lang="en-US" sz="2100" noProof="0" dirty="0" smtClean="0">
                          <a:solidFill>
                            <a:schemeClr val="tx2"/>
                          </a:solidFill>
                          <a:latin typeface="+mj-lt"/>
                        </a:rPr>
                        <a:t>05</a:t>
                      </a:r>
                      <a:endParaRPr lang="en-US" sz="2100" noProof="0" dirty="0">
                        <a:solidFill>
                          <a:schemeClr val="tx2"/>
                        </a:solidFill>
                        <a:latin typeface="+mj-lt"/>
                      </a:endParaRP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100" noProof="0" dirty="0" smtClean="0">
                          <a:solidFill>
                            <a:schemeClr val="tx2"/>
                          </a:solidFill>
                          <a:latin typeface="Tele-GroteskNor" pitchFamily="2" charset="0"/>
                        </a:rPr>
                        <a:t>Project</a:t>
                      </a: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17428">
                <a:tc>
                  <a:txBody>
                    <a:bodyPr/>
                    <a:lstStyle/>
                    <a:p>
                      <a:pPr>
                        <a:lnSpc>
                          <a:spcPct val="104000"/>
                        </a:lnSpc>
                      </a:pPr>
                      <a:r>
                        <a:rPr lang="en-US" sz="2100" noProof="0" dirty="0" smtClean="0">
                          <a:solidFill>
                            <a:schemeClr val="tx2"/>
                          </a:solidFill>
                          <a:latin typeface="+mj-lt"/>
                        </a:rPr>
                        <a:t>06</a:t>
                      </a:r>
                      <a:endParaRPr lang="en-US" sz="2100" noProof="0" dirty="0">
                        <a:solidFill>
                          <a:schemeClr val="tx2"/>
                        </a:solidFill>
                        <a:latin typeface="+mj-lt"/>
                      </a:endParaRP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100" noProof="0" dirty="0" smtClean="0">
                          <a:solidFill>
                            <a:schemeClr val="tx2"/>
                          </a:solidFill>
                          <a:latin typeface="Tele-GroteskNor" pitchFamily="2" charset="0"/>
                        </a:rPr>
                        <a:t>Management</a:t>
                      </a: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17428">
                <a:tc>
                  <a:txBody>
                    <a:bodyPr/>
                    <a:lstStyle/>
                    <a:p>
                      <a:pPr>
                        <a:lnSpc>
                          <a:spcPct val="104000"/>
                        </a:lnSpc>
                      </a:pPr>
                      <a:r>
                        <a:rPr lang="en-US" sz="2100" noProof="0" dirty="0" smtClean="0">
                          <a:solidFill>
                            <a:schemeClr val="tx2"/>
                          </a:solidFill>
                          <a:latin typeface="+mj-lt"/>
                        </a:rPr>
                        <a:t>07</a:t>
                      </a:r>
                      <a:endParaRPr lang="en-US" sz="2100" noProof="0" dirty="0">
                        <a:solidFill>
                          <a:schemeClr val="tx2"/>
                        </a:solidFill>
                        <a:latin typeface="+mj-lt"/>
                      </a:endParaRP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100" noProof="0" dirty="0" smtClean="0">
                          <a:solidFill>
                            <a:schemeClr val="tx2"/>
                          </a:solidFill>
                          <a:latin typeface="Tele-GroteskNor" pitchFamily="2" charset="0"/>
                        </a:rPr>
                        <a:t>Project Management</a:t>
                      </a: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17428">
                <a:tc>
                  <a:txBody>
                    <a:bodyPr/>
                    <a:lstStyle/>
                    <a:p>
                      <a:pPr>
                        <a:lnSpc>
                          <a:spcPct val="104000"/>
                        </a:lnSpc>
                      </a:pPr>
                      <a:r>
                        <a:rPr lang="en-US" sz="2100" noProof="0" dirty="0" smtClean="0">
                          <a:solidFill>
                            <a:schemeClr val="tx2"/>
                          </a:solidFill>
                          <a:latin typeface="+mj-lt"/>
                        </a:rPr>
                        <a:t>08</a:t>
                      </a:r>
                      <a:endParaRPr lang="en-US" sz="2100" noProof="0" dirty="0">
                        <a:solidFill>
                          <a:schemeClr val="tx2"/>
                        </a:solidFill>
                        <a:latin typeface="+mj-lt"/>
                      </a:endParaRP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100" noProof="0" dirty="0" smtClean="0">
                          <a:solidFill>
                            <a:schemeClr val="tx2"/>
                          </a:solidFill>
                          <a:latin typeface="Tele-GroteskNor" pitchFamily="2" charset="0"/>
                        </a:rPr>
                        <a:t>Project vs Operation</a:t>
                      </a: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17428">
                <a:tc>
                  <a:txBody>
                    <a:bodyPr/>
                    <a:lstStyle/>
                    <a:p>
                      <a:pPr>
                        <a:lnSpc>
                          <a:spcPct val="104000"/>
                        </a:lnSpc>
                      </a:pPr>
                      <a:r>
                        <a:rPr lang="en-US" sz="2100" noProof="0" dirty="0" smtClean="0">
                          <a:solidFill>
                            <a:schemeClr val="tx2"/>
                          </a:solidFill>
                          <a:latin typeface="+mj-lt"/>
                        </a:rPr>
                        <a:t>09</a:t>
                      </a:r>
                      <a:endParaRPr lang="en-US" sz="2100" noProof="0" dirty="0">
                        <a:solidFill>
                          <a:schemeClr val="tx2"/>
                        </a:solidFill>
                        <a:latin typeface="+mj-lt"/>
                      </a:endParaRP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100" noProof="0" dirty="0" smtClean="0">
                          <a:solidFill>
                            <a:schemeClr val="tx2"/>
                          </a:solidFill>
                          <a:latin typeface="Tele-GroteskNor" pitchFamily="2" charset="0"/>
                        </a:rPr>
                        <a:t>Project Program Portfolio</a:t>
                      </a: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17428">
                <a:tc>
                  <a:txBody>
                    <a:bodyPr/>
                    <a:lstStyle/>
                    <a:p>
                      <a:pPr>
                        <a:lnSpc>
                          <a:spcPct val="104000"/>
                        </a:lnSpc>
                      </a:pPr>
                      <a:r>
                        <a:rPr lang="en-US" sz="2100" noProof="0" dirty="0" smtClean="0">
                          <a:solidFill>
                            <a:schemeClr val="tx2"/>
                          </a:solidFill>
                          <a:latin typeface="+mj-lt"/>
                        </a:rPr>
                        <a:t>10</a:t>
                      </a:r>
                      <a:endParaRPr lang="en-US" sz="2100" noProof="0" dirty="0">
                        <a:solidFill>
                          <a:schemeClr val="tx2"/>
                        </a:solidFill>
                        <a:latin typeface="+mj-lt"/>
                      </a:endParaRP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100" noProof="0" dirty="0" smtClean="0">
                          <a:solidFill>
                            <a:schemeClr val="tx2"/>
                          </a:solidFill>
                          <a:latin typeface="Tele-GroteskNor" pitchFamily="2" charset="0"/>
                        </a:rPr>
                        <a:t>PM Methods</a:t>
                      </a: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17428">
                <a:tc>
                  <a:txBody>
                    <a:bodyPr/>
                    <a:lstStyle/>
                    <a:p>
                      <a:pPr>
                        <a:lnSpc>
                          <a:spcPct val="104000"/>
                        </a:lnSpc>
                      </a:pPr>
                      <a:r>
                        <a:rPr lang="en-US" sz="2100" noProof="0" dirty="0" smtClean="0">
                          <a:solidFill>
                            <a:schemeClr val="tx2"/>
                          </a:solidFill>
                          <a:latin typeface="+mj-lt"/>
                        </a:rPr>
                        <a:t>11</a:t>
                      </a:r>
                      <a:endParaRPr lang="en-US" sz="2100" noProof="0" dirty="0">
                        <a:solidFill>
                          <a:schemeClr val="tx2"/>
                        </a:solidFill>
                        <a:latin typeface="+mj-lt"/>
                      </a:endParaRP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100" noProof="0" dirty="0" smtClean="0">
                          <a:solidFill>
                            <a:schemeClr val="tx2"/>
                          </a:solidFill>
                          <a:latin typeface="Tele-GroteskNor" pitchFamily="2" charset="0"/>
                        </a:rPr>
                        <a:t>PM/PMO roles</a:t>
                      </a: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17428">
                <a:tc>
                  <a:txBody>
                    <a:bodyPr/>
                    <a:lstStyle/>
                    <a:p>
                      <a:pPr>
                        <a:lnSpc>
                          <a:spcPct val="104000"/>
                        </a:lnSpc>
                      </a:pPr>
                      <a:r>
                        <a:rPr lang="en-US" sz="2100" noProof="0" dirty="0" smtClean="0">
                          <a:solidFill>
                            <a:schemeClr val="tx2"/>
                          </a:solidFill>
                          <a:latin typeface="+mj-lt"/>
                        </a:rPr>
                        <a:t>12</a:t>
                      </a:r>
                      <a:endParaRPr lang="en-US" sz="2100" noProof="0" dirty="0">
                        <a:solidFill>
                          <a:schemeClr val="tx2"/>
                        </a:solidFill>
                        <a:latin typeface="+mj-lt"/>
                      </a:endParaRP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100" noProof="0" dirty="0" smtClean="0">
                          <a:solidFill>
                            <a:schemeClr val="tx2"/>
                          </a:solidFill>
                          <a:latin typeface="Tele-GroteskNor" pitchFamily="2" charset="0"/>
                        </a:rPr>
                        <a:t>Project/Product</a:t>
                      </a:r>
                      <a:r>
                        <a:rPr lang="en-US" sz="2100" baseline="0" noProof="0" dirty="0" smtClean="0">
                          <a:solidFill>
                            <a:schemeClr val="tx2"/>
                          </a:solidFill>
                          <a:latin typeface="Tele-GroteskNor" pitchFamily="2" charset="0"/>
                        </a:rPr>
                        <a:t> life cycle</a:t>
                      </a:r>
                      <a:endParaRPr lang="en-US" sz="2100" noProof="0" dirty="0" smtClean="0">
                        <a:solidFill>
                          <a:schemeClr val="tx2"/>
                        </a:solidFill>
                        <a:latin typeface="Tele-GroteskNor" pitchFamily="2" charset="0"/>
                      </a:endParaRPr>
                    </a:p>
                  </a:txBody>
                  <a:tcPr marL="91441" marR="91441" marT="34281" marB="34281"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6424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dirty="0" smtClean="0"/>
              <a:t>Project – Program- </a:t>
            </a:r>
            <a:r>
              <a:rPr lang="hu-HU" dirty="0" err="1" smtClean="0"/>
              <a:t>Portfolio</a:t>
            </a:r>
            <a:endParaRPr lang="hu-HU"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nvGrpSpPr>
          <p:cNvPr id="67" name="Group 66"/>
          <p:cNvGrpSpPr/>
          <p:nvPr/>
        </p:nvGrpSpPr>
        <p:grpSpPr>
          <a:xfrm>
            <a:off x="177821" y="1553574"/>
            <a:ext cx="11147259" cy="3707297"/>
            <a:chOff x="819255" y="3328848"/>
            <a:chExt cx="8208000" cy="2707564"/>
          </a:xfrm>
        </p:grpSpPr>
        <p:sp>
          <p:nvSpPr>
            <p:cNvPr id="8" name="Rectangle 7"/>
            <p:cNvSpPr/>
            <p:nvPr/>
          </p:nvSpPr>
          <p:spPr bwMode="gray">
            <a:xfrm>
              <a:off x="819255" y="3328848"/>
              <a:ext cx="8208000" cy="402055"/>
            </a:xfrm>
            <a:prstGeom prst="rect">
              <a:avLst/>
            </a:prstGeom>
            <a:solidFill>
              <a:schemeClr val="bg1">
                <a:lumMod val="95000"/>
              </a:schemeClr>
            </a:solidFill>
            <a:ln w="19050" algn="ctr">
              <a:solidFill>
                <a:schemeClr val="tx1">
                  <a:lumMod val="20000"/>
                  <a:lumOff val="80000"/>
                </a:schemeClr>
              </a:solidFill>
              <a:miter lim="800000"/>
              <a:headEnd/>
              <a:tailEnd/>
            </a:ln>
            <a:effectLst/>
          </p:spPr>
          <p:txBody>
            <a:bodyPr wrap="square" lIns="108000" tIns="108000" rIns="108000" bIns="108000" rtlCol="0" anchor="ctr" anchorCtr="0">
              <a:spAutoFit/>
            </a:bodyPr>
            <a:lstStyle/>
            <a:p>
              <a:pPr defTabSz="457293" fontAlgn="base">
                <a:lnSpc>
                  <a:spcPct val="90000"/>
                </a:lnSpc>
                <a:buClr>
                  <a:srgbClr val="E20074"/>
                </a:buClr>
                <a:buSzPct val="75000"/>
              </a:pPr>
              <a:r>
                <a:rPr lang="hu-HU" sz="2400" dirty="0" smtClean="0">
                  <a:latin typeface="TeleGrotesk Headline Ultra" pitchFamily="2" charset="0"/>
                  <a:cs typeface="Arial Unicode MS" panose="020B0604020202020204" pitchFamily="34" charset="-128"/>
                </a:rPr>
                <a:t>PORTFOLIO</a:t>
              </a:r>
            </a:p>
          </p:txBody>
        </p:sp>
        <p:sp>
          <p:nvSpPr>
            <p:cNvPr id="15" name="Rectangle 14"/>
            <p:cNvSpPr/>
            <p:nvPr/>
          </p:nvSpPr>
          <p:spPr bwMode="gray">
            <a:xfrm>
              <a:off x="819255" y="4471723"/>
              <a:ext cx="8208000" cy="402055"/>
            </a:xfrm>
            <a:prstGeom prst="rect">
              <a:avLst/>
            </a:prstGeom>
            <a:solidFill>
              <a:schemeClr val="bg1">
                <a:lumMod val="95000"/>
              </a:schemeClr>
            </a:solidFill>
            <a:ln w="19050" algn="ctr">
              <a:solidFill>
                <a:schemeClr val="tx1">
                  <a:lumMod val="20000"/>
                  <a:lumOff val="80000"/>
                </a:schemeClr>
              </a:solidFill>
              <a:miter lim="800000"/>
              <a:headEnd/>
              <a:tailEnd/>
            </a:ln>
            <a:effectLst/>
          </p:spPr>
          <p:txBody>
            <a:bodyPr wrap="square" lIns="108000" tIns="108000" rIns="108000" bIns="108000" rtlCol="0" anchor="ctr" anchorCtr="0">
              <a:spAutoFit/>
            </a:bodyPr>
            <a:lstStyle/>
            <a:p>
              <a:pPr defTabSz="457293" fontAlgn="base">
                <a:lnSpc>
                  <a:spcPct val="90000"/>
                </a:lnSpc>
                <a:buClr>
                  <a:srgbClr val="E20074"/>
                </a:buClr>
                <a:buSzPct val="75000"/>
              </a:pPr>
              <a:r>
                <a:rPr lang="hu-HU" sz="2400" dirty="0" smtClean="0">
                  <a:latin typeface="TeleGrotesk Headline Ultra" pitchFamily="2" charset="0"/>
                  <a:cs typeface="Arial Unicode MS" panose="020B0604020202020204" pitchFamily="34" charset="-128"/>
                </a:rPr>
                <a:t>PROGRAM</a:t>
              </a:r>
            </a:p>
          </p:txBody>
        </p:sp>
        <p:sp>
          <p:nvSpPr>
            <p:cNvPr id="16" name="Rectangle 15"/>
            <p:cNvSpPr/>
            <p:nvPr/>
          </p:nvSpPr>
          <p:spPr bwMode="gray">
            <a:xfrm>
              <a:off x="819255" y="5634357"/>
              <a:ext cx="8208000" cy="402055"/>
            </a:xfrm>
            <a:prstGeom prst="rect">
              <a:avLst/>
            </a:prstGeom>
            <a:solidFill>
              <a:schemeClr val="bg1">
                <a:lumMod val="95000"/>
              </a:schemeClr>
            </a:solidFill>
            <a:ln w="19050" algn="ctr">
              <a:solidFill>
                <a:schemeClr val="tx1">
                  <a:lumMod val="20000"/>
                  <a:lumOff val="80000"/>
                </a:schemeClr>
              </a:solidFill>
              <a:miter lim="800000"/>
              <a:headEnd/>
              <a:tailEnd/>
            </a:ln>
            <a:effectLst/>
          </p:spPr>
          <p:txBody>
            <a:bodyPr wrap="square" lIns="108000" tIns="108000" rIns="108000" bIns="108000" rtlCol="0" anchor="ctr" anchorCtr="0">
              <a:spAutoFit/>
            </a:bodyPr>
            <a:lstStyle/>
            <a:p>
              <a:pPr defTabSz="457293" fontAlgn="base">
                <a:lnSpc>
                  <a:spcPct val="90000"/>
                </a:lnSpc>
                <a:buClr>
                  <a:srgbClr val="E20074"/>
                </a:buClr>
                <a:buSzPct val="75000"/>
              </a:pPr>
              <a:r>
                <a:rPr lang="hu-HU" sz="2400" dirty="0" smtClean="0">
                  <a:latin typeface="TeleGrotesk Headline Ultra" pitchFamily="2" charset="0"/>
                  <a:cs typeface="Arial Unicode MS" panose="020B0604020202020204" pitchFamily="34" charset="-128"/>
                </a:rPr>
                <a:t>PROJECT</a:t>
              </a:r>
            </a:p>
          </p:txBody>
        </p:sp>
        <p:sp>
          <p:nvSpPr>
            <p:cNvPr id="10" name="Rectangle 9"/>
            <p:cNvSpPr/>
            <p:nvPr/>
          </p:nvSpPr>
          <p:spPr bwMode="gray">
            <a:xfrm>
              <a:off x="5324701" y="3349078"/>
              <a:ext cx="1440000" cy="361594"/>
            </a:xfrm>
            <a:prstGeom prst="rect">
              <a:avLst/>
            </a:prstGeom>
            <a:solidFill>
              <a:schemeClr val="accent3"/>
            </a:solidFill>
            <a:ln w="19050" algn="ctr">
              <a:solidFill>
                <a:schemeClr val="accent3"/>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en-US" sz="2000" dirty="0" smtClean="0">
                  <a:solidFill>
                    <a:schemeClr val="bg1"/>
                  </a:solidFill>
                  <a:latin typeface="Tele-GroteskFet" pitchFamily="2" charset="0"/>
                  <a:ea typeface="Tele-GroteskFet" pitchFamily="2" charset="0"/>
                  <a:cs typeface="Tele-GroteskFet" pitchFamily="2" charset="0"/>
                </a:rPr>
                <a:t>Portfolio</a:t>
              </a:r>
            </a:p>
          </p:txBody>
        </p:sp>
        <p:sp>
          <p:nvSpPr>
            <p:cNvPr id="18" name="Rectangle 17"/>
            <p:cNvSpPr/>
            <p:nvPr/>
          </p:nvSpPr>
          <p:spPr bwMode="gray">
            <a:xfrm>
              <a:off x="3287035" y="4491953"/>
              <a:ext cx="1440000" cy="361594"/>
            </a:xfrm>
            <a:prstGeom prst="rect">
              <a:avLst/>
            </a:prstGeom>
            <a:solidFill>
              <a:schemeClr val="accent4"/>
            </a:solidFill>
            <a:ln w="19050" algn="ctr">
              <a:solidFill>
                <a:schemeClr val="accent4"/>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2000" dirty="0" smtClean="0">
                  <a:solidFill>
                    <a:schemeClr val="bg1"/>
                  </a:solidFill>
                  <a:latin typeface="Tele-GroteskFet" pitchFamily="2" charset="0"/>
                  <a:ea typeface="Tele-GroteskFet" pitchFamily="2" charset="0"/>
                  <a:cs typeface="Tele-GroteskFet" pitchFamily="2" charset="0"/>
                </a:rPr>
                <a:t>Program</a:t>
              </a:r>
            </a:p>
          </p:txBody>
        </p:sp>
        <p:sp>
          <p:nvSpPr>
            <p:cNvPr id="19" name="Rectangle 18"/>
            <p:cNvSpPr/>
            <p:nvPr/>
          </p:nvSpPr>
          <p:spPr bwMode="gray">
            <a:xfrm>
              <a:off x="5703405" y="4491953"/>
              <a:ext cx="1440000" cy="361594"/>
            </a:xfrm>
            <a:prstGeom prst="rect">
              <a:avLst/>
            </a:prstGeom>
            <a:solidFill>
              <a:schemeClr val="accent1"/>
            </a:solidFill>
            <a:ln w="19050" algn="ctr">
              <a:solidFill>
                <a:schemeClr val="accent1"/>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2000" dirty="0" smtClean="0">
                  <a:solidFill>
                    <a:schemeClr val="bg1"/>
                  </a:solidFill>
                  <a:latin typeface="Tele-GroteskFet" pitchFamily="2" charset="0"/>
                  <a:ea typeface="Tele-GroteskFet" pitchFamily="2" charset="0"/>
                  <a:cs typeface="Tele-GroteskFet" pitchFamily="2" charset="0"/>
                </a:rPr>
                <a:t>Program</a:t>
              </a:r>
            </a:p>
          </p:txBody>
        </p:sp>
        <p:sp>
          <p:nvSpPr>
            <p:cNvPr id="20" name="Rectangle 19"/>
            <p:cNvSpPr/>
            <p:nvPr/>
          </p:nvSpPr>
          <p:spPr bwMode="gray">
            <a:xfrm>
              <a:off x="2509056" y="5654587"/>
              <a:ext cx="1440000" cy="361594"/>
            </a:xfrm>
            <a:prstGeom prst="rect">
              <a:avLst/>
            </a:prstGeom>
            <a:solidFill>
              <a:schemeClr val="accent4"/>
            </a:solidFill>
            <a:ln w="19050" algn="ctr">
              <a:solidFill>
                <a:schemeClr val="accent4"/>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2000" dirty="0" smtClean="0">
                  <a:solidFill>
                    <a:schemeClr val="bg1"/>
                  </a:solidFill>
                  <a:latin typeface="Tele-GroteskFet" pitchFamily="2" charset="0"/>
                  <a:ea typeface="Tele-GroteskFet" pitchFamily="2" charset="0"/>
                  <a:cs typeface="Tele-GroteskFet" pitchFamily="2" charset="0"/>
                </a:rPr>
                <a:t>Project</a:t>
              </a:r>
            </a:p>
          </p:txBody>
        </p:sp>
        <p:sp>
          <p:nvSpPr>
            <p:cNvPr id="21" name="Rectangle 20"/>
            <p:cNvSpPr/>
            <p:nvPr/>
          </p:nvSpPr>
          <p:spPr bwMode="gray">
            <a:xfrm>
              <a:off x="4007035" y="5654587"/>
              <a:ext cx="1440000" cy="361594"/>
            </a:xfrm>
            <a:prstGeom prst="rect">
              <a:avLst/>
            </a:prstGeom>
            <a:solidFill>
              <a:schemeClr val="accent4"/>
            </a:solidFill>
            <a:ln w="19050" algn="ctr">
              <a:solidFill>
                <a:schemeClr val="accent4"/>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2000" dirty="0" smtClean="0">
                  <a:solidFill>
                    <a:schemeClr val="bg1"/>
                  </a:solidFill>
                  <a:latin typeface="Tele-GroteskFet" pitchFamily="2" charset="0"/>
                  <a:ea typeface="Tele-GroteskFet" pitchFamily="2" charset="0"/>
                  <a:cs typeface="Tele-GroteskFet" pitchFamily="2" charset="0"/>
                </a:rPr>
                <a:t>Project</a:t>
              </a:r>
            </a:p>
          </p:txBody>
        </p:sp>
        <p:sp>
          <p:nvSpPr>
            <p:cNvPr id="22" name="Rectangle 21"/>
            <p:cNvSpPr/>
            <p:nvPr/>
          </p:nvSpPr>
          <p:spPr bwMode="gray">
            <a:xfrm>
              <a:off x="5703405" y="5654587"/>
              <a:ext cx="1440000" cy="361594"/>
            </a:xfrm>
            <a:prstGeom prst="rect">
              <a:avLst/>
            </a:prstGeom>
            <a:solidFill>
              <a:schemeClr val="accent1"/>
            </a:solidFill>
            <a:ln w="19050" algn="ctr">
              <a:solidFill>
                <a:schemeClr val="accent1"/>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2000" dirty="0" smtClean="0">
                  <a:solidFill>
                    <a:schemeClr val="bg1"/>
                  </a:solidFill>
                  <a:latin typeface="Tele-GroteskFet" pitchFamily="2" charset="0"/>
                  <a:ea typeface="Tele-GroteskFet" pitchFamily="2" charset="0"/>
                  <a:cs typeface="Tele-GroteskFet" pitchFamily="2" charset="0"/>
                </a:rPr>
                <a:t>Project</a:t>
              </a:r>
            </a:p>
          </p:txBody>
        </p:sp>
        <p:sp>
          <p:nvSpPr>
            <p:cNvPr id="23" name="Rectangle 22"/>
            <p:cNvSpPr/>
            <p:nvPr/>
          </p:nvSpPr>
          <p:spPr bwMode="gray">
            <a:xfrm>
              <a:off x="7388843" y="5654587"/>
              <a:ext cx="1440000" cy="361594"/>
            </a:xfrm>
            <a:prstGeom prst="rect">
              <a:avLst/>
            </a:prstGeom>
            <a:solidFill>
              <a:schemeClr val="accent6"/>
            </a:solidFill>
            <a:ln w="19050" algn="ctr">
              <a:solidFill>
                <a:schemeClr val="accent6"/>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2000" dirty="0" smtClean="0">
                  <a:solidFill>
                    <a:schemeClr val="bg1"/>
                  </a:solidFill>
                  <a:latin typeface="Tele-GroteskFet" pitchFamily="2" charset="0"/>
                  <a:ea typeface="Tele-GroteskFet" pitchFamily="2" charset="0"/>
                  <a:cs typeface="Tele-GroteskFet" pitchFamily="2" charset="0"/>
                </a:rPr>
                <a:t>Project</a:t>
              </a:r>
            </a:p>
          </p:txBody>
        </p:sp>
        <p:grpSp>
          <p:nvGrpSpPr>
            <p:cNvPr id="659470" name="Group 659469"/>
            <p:cNvGrpSpPr/>
            <p:nvPr/>
          </p:nvGrpSpPr>
          <p:grpSpPr>
            <a:xfrm>
              <a:off x="4007035" y="3710672"/>
              <a:ext cx="2037666" cy="781280"/>
              <a:chOff x="4007035" y="3710672"/>
              <a:chExt cx="2037666" cy="781280"/>
            </a:xfrm>
          </p:grpSpPr>
          <p:cxnSp>
            <p:nvCxnSpPr>
              <p:cNvPr id="659459" name="Straight Connector 659458"/>
              <p:cNvCxnSpPr>
                <a:stCxn id="18" idx="0"/>
              </p:cNvCxnSpPr>
              <p:nvPr/>
            </p:nvCxnSpPr>
            <p:spPr>
              <a:xfrm flipV="1">
                <a:off x="4007035" y="4055165"/>
                <a:ext cx="0" cy="436787"/>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9462" name="Straight Connector 659461"/>
              <p:cNvCxnSpPr/>
              <p:nvPr/>
            </p:nvCxnSpPr>
            <p:spPr>
              <a:xfrm>
                <a:off x="4007035" y="4055165"/>
                <a:ext cx="2037666" cy="0"/>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9467" name="Straight Connector 659466"/>
              <p:cNvCxnSpPr>
                <a:stCxn id="10" idx="2"/>
              </p:cNvCxnSpPr>
              <p:nvPr/>
            </p:nvCxnSpPr>
            <p:spPr>
              <a:xfrm>
                <a:off x="6044701" y="3710672"/>
                <a:ext cx="0" cy="344493"/>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flipH="1">
              <a:off x="6044701" y="3710672"/>
              <a:ext cx="378706" cy="781280"/>
              <a:chOff x="5745866" y="3564664"/>
              <a:chExt cx="378706" cy="781280"/>
            </a:xfrm>
          </p:grpSpPr>
          <p:cxnSp>
            <p:nvCxnSpPr>
              <p:cNvPr id="48" name="Straight Connector 47"/>
              <p:cNvCxnSpPr>
                <a:stCxn id="19" idx="0"/>
              </p:cNvCxnSpPr>
              <p:nvPr/>
            </p:nvCxnSpPr>
            <p:spPr>
              <a:xfrm flipH="1" flipV="1">
                <a:off x="5745866" y="3909157"/>
                <a:ext cx="1" cy="436787"/>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745866" y="3909157"/>
                <a:ext cx="378706" cy="0"/>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10" idx="2"/>
              </p:cNvCxnSpPr>
              <p:nvPr/>
            </p:nvCxnSpPr>
            <p:spPr>
              <a:xfrm flipH="1">
                <a:off x="6124572" y="3564664"/>
                <a:ext cx="0" cy="344493"/>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63" name="Group 62"/>
            <p:cNvGrpSpPr/>
            <p:nvPr/>
          </p:nvGrpSpPr>
          <p:grpSpPr>
            <a:xfrm flipH="1">
              <a:off x="6044701" y="3710672"/>
              <a:ext cx="2064142" cy="1943915"/>
              <a:chOff x="4713583" y="3468072"/>
              <a:chExt cx="2064142" cy="1943915"/>
            </a:xfrm>
          </p:grpSpPr>
          <p:cxnSp>
            <p:nvCxnSpPr>
              <p:cNvPr id="64" name="Straight Connector 63"/>
              <p:cNvCxnSpPr>
                <a:stCxn id="23" idx="0"/>
              </p:cNvCxnSpPr>
              <p:nvPr/>
            </p:nvCxnSpPr>
            <p:spPr>
              <a:xfrm flipH="1" flipV="1">
                <a:off x="4713583" y="3812566"/>
                <a:ext cx="0" cy="1599421"/>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713583" y="3812565"/>
                <a:ext cx="2064141" cy="0"/>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10" idx="2"/>
              </p:cNvCxnSpPr>
              <p:nvPr/>
            </p:nvCxnSpPr>
            <p:spPr>
              <a:xfrm flipH="1">
                <a:off x="6777725" y="3468072"/>
                <a:ext cx="0" cy="344493"/>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3229056" y="4853547"/>
              <a:ext cx="777979" cy="801041"/>
              <a:chOff x="6410037" y="3757219"/>
              <a:chExt cx="777979" cy="801041"/>
            </a:xfrm>
          </p:grpSpPr>
          <p:cxnSp>
            <p:nvCxnSpPr>
              <p:cNvPr id="74" name="Straight Connector 73"/>
              <p:cNvCxnSpPr>
                <a:stCxn id="20" idx="0"/>
              </p:cNvCxnSpPr>
              <p:nvPr/>
            </p:nvCxnSpPr>
            <p:spPr>
              <a:xfrm flipV="1">
                <a:off x="6410037" y="4240181"/>
                <a:ext cx="0" cy="318079"/>
              </a:xfrm>
              <a:prstGeom prst="line">
                <a:avLst/>
              </a:prstGeom>
              <a:ln w="19050">
                <a:solidFill>
                  <a:schemeClr val="accent4"/>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410037" y="4240180"/>
                <a:ext cx="777979" cy="0"/>
              </a:xfrm>
              <a:prstGeom prst="line">
                <a:avLst/>
              </a:prstGeom>
              <a:ln w="19050">
                <a:solidFill>
                  <a:schemeClr val="accent4"/>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18" idx="2"/>
              </p:cNvCxnSpPr>
              <p:nvPr/>
            </p:nvCxnSpPr>
            <p:spPr>
              <a:xfrm>
                <a:off x="7188016" y="3757219"/>
                <a:ext cx="0" cy="482961"/>
              </a:xfrm>
              <a:prstGeom prst="line">
                <a:avLst/>
              </a:prstGeom>
              <a:ln w="19050">
                <a:solidFill>
                  <a:schemeClr val="accent4"/>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0" name="Group 89"/>
            <p:cNvGrpSpPr/>
            <p:nvPr/>
          </p:nvGrpSpPr>
          <p:grpSpPr>
            <a:xfrm flipH="1">
              <a:off x="4007035" y="4920304"/>
              <a:ext cx="720000" cy="734284"/>
              <a:chOff x="6468016" y="3823976"/>
              <a:chExt cx="720000" cy="734284"/>
            </a:xfrm>
          </p:grpSpPr>
          <p:cxnSp>
            <p:nvCxnSpPr>
              <p:cNvPr id="91" name="Straight Connector 90"/>
              <p:cNvCxnSpPr>
                <a:stCxn id="21" idx="0"/>
              </p:cNvCxnSpPr>
              <p:nvPr/>
            </p:nvCxnSpPr>
            <p:spPr>
              <a:xfrm flipH="1" flipV="1">
                <a:off x="6468016" y="4240181"/>
                <a:ext cx="0" cy="318079"/>
              </a:xfrm>
              <a:prstGeom prst="line">
                <a:avLst/>
              </a:prstGeom>
              <a:ln w="19050">
                <a:solidFill>
                  <a:schemeClr val="accent4"/>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6468016" y="4240180"/>
                <a:ext cx="719999" cy="0"/>
              </a:xfrm>
              <a:prstGeom prst="line">
                <a:avLst/>
              </a:prstGeom>
              <a:ln w="19050">
                <a:solidFill>
                  <a:schemeClr val="accent4"/>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7188016" y="3823976"/>
                <a:ext cx="0" cy="416204"/>
              </a:xfrm>
              <a:prstGeom prst="line">
                <a:avLst/>
              </a:prstGeom>
              <a:ln w="19050">
                <a:solidFill>
                  <a:schemeClr val="accent4"/>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54" name="Straight Connector 53"/>
            <p:cNvCxnSpPr>
              <a:stCxn id="19" idx="2"/>
              <a:endCxn id="22" idx="0"/>
            </p:cNvCxnSpPr>
            <p:nvPr/>
          </p:nvCxnSpPr>
          <p:spPr>
            <a:xfrm>
              <a:off x="6423405" y="4853547"/>
              <a:ext cx="0" cy="801040"/>
            </a:xfrm>
            <a:prstGeom prst="line">
              <a:avLst/>
            </a:prstGeom>
            <a:ln w="19050">
              <a:solidFill>
                <a:schemeClr val="accent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8077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dirty="0"/>
              <a:t>Project – Program- </a:t>
            </a:r>
            <a:r>
              <a:rPr lang="hu-HU" dirty="0" err="1"/>
              <a:t>Portfolio</a:t>
            </a:r>
            <a:endParaRPr lang="hu-HU"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65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08" y="919752"/>
            <a:ext cx="10717754" cy="470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75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life cycle / product life cycle</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 name="object 3"/>
          <p:cNvSpPr>
            <a:spLocks noChangeArrowheads="1"/>
          </p:cNvSpPr>
          <p:nvPr/>
        </p:nvSpPr>
        <p:spPr bwMode="auto">
          <a:xfrm>
            <a:off x="304055" y="1254100"/>
            <a:ext cx="10982754" cy="432996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useBgFill="1">
        <p:nvSpPr>
          <p:cNvPr id="2" name="Rectangle 1"/>
          <p:cNvSpPr/>
          <p:nvPr/>
        </p:nvSpPr>
        <p:spPr bwMode="gray">
          <a:xfrm>
            <a:off x="304055" y="5160615"/>
            <a:ext cx="10500407" cy="467408"/>
          </a:xfrm>
          <a:prstGeom prst="rect">
            <a:avLst/>
          </a:prstGeom>
          <a:ln w="19050" algn="ctr">
            <a:solidFill>
              <a:schemeClr val="bg1"/>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endParaRPr lang="en-US" sz="1800" dirty="0" smtClean="0">
              <a:latin typeface="Tele-GroteskNor" pitchFamily="2" charset="0"/>
              <a:cs typeface="Arial Unicode MS" panose="020B0604020202020204" pitchFamily="34" charset="-128"/>
            </a:endParaRPr>
          </a:p>
        </p:txBody>
      </p:sp>
    </p:spTree>
    <p:extLst>
      <p:ext uri="{BB962C8B-B14F-4D97-AF65-F5344CB8AC3E}">
        <p14:creationId xmlns:p14="http://schemas.microsoft.com/office/powerpoint/2010/main" val="3318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MANAGEMENT methods</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700398" y="1371975"/>
            <a:ext cx="9773843" cy="1494054"/>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dirty="0">
                <a:ea typeface="Swagger" pitchFamily="2" charset="0"/>
              </a:rPr>
              <a:t>Vízesés modell  </a:t>
            </a:r>
            <a:endParaRPr lang="hu-HU" sz="2800" dirty="0" smtClean="0">
              <a:ea typeface="Swagger" pitchFamily="2" charset="0"/>
            </a:endParaRP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dirty="0" smtClean="0">
                <a:ea typeface="Swagger" pitchFamily="2" charset="0"/>
              </a:rPr>
              <a:t>Iteratív </a:t>
            </a:r>
            <a:r>
              <a:rPr lang="hu-HU" sz="2800" dirty="0">
                <a:ea typeface="Swagger" pitchFamily="2" charset="0"/>
              </a:rPr>
              <a:t>modellek </a:t>
            </a:r>
            <a:endParaRPr lang="hu-HU" sz="2800" dirty="0" smtClean="0">
              <a:ea typeface="Swagger" pitchFamily="2" charset="0"/>
            </a:endParaRP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dirty="0" smtClean="0">
                <a:ea typeface="Swagger" pitchFamily="2" charset="0"/>
              </a:rPr>
              <a:t>Agilis modellek</a:t>
            </a:r>
            <a:endParaRPr lang="en-US" sz="2000" dirty="0" smtClean="0">
              <a:ea typeface="Swagger" pitchFamily="2" charset="0"/>
            </a:endParaRPr>
          </a:p>
        </p:txBody>
      </p:sp>
      <p:pic>
        <p:nvPicPr>
          <p:cNvPr id="65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7254" y="2783350"/>
            <a:ext cx="7096987" cy="277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13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 methods</a:t>
            </a:r>
            <a:r>
              <a:rPr lang="hu-HU" dirty="0" smtClean="0"/>
              <a:t> – </a:t>
            </a:r>
            <a:r>
              <a:rPr lang="hu-HU" dirty="0" err="1" smtClean="0"/>
              <a:t>Waterfall</a:t>
            </a:r>
            <a:r>
              <a:rPr lang="hu-HU" dirty="0" smtClean="0"/>
              <a:t> </a:t>
            </a:r>
            <a:r>
              <a:rPr lang="hu-HU" dirty="0" err="1" smtClean="0"/>
              <a:t>model</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700397" y="1371975"/>
            <a:ext cx="9917932" cy="1852614"/>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b="1" dirty="0" err="1" smtClean="0">
                <a:solidFill>
                  <a:schemeClr val="tx2"/>
                </a:solidFill>
                <a:ea typeface="Swagger" pitchFamily="2" charset="0"/>
              </a:rPr>
              <a:t>Detailed</a:t>
            </a:r>
            <a:r>
              <a:rPr lang="hu-HU" sz="2800" b="1" dirty="0" smtClean="0">
                <a:solidFill>
                  <a:schemeClr val="tx2"/>
                </a:solidFill>
                <a:ea typeface="Swagger" pitchFamily="2" charset="0"/>
              </a:rPr>
              <a:t> </a:t>
            </a:r>
            <a:r>
              <a:rPr lang="hu-HU" sz="2800" b="1" dirty="0" err="1" smtClean="0">
                <a:solidFill>
                  <a:schemeClr val="tx2"/>
                </a:solidFill>
                <a:ea typeface="Swagger" pitchFamily="2" charset="0"/>
              </a:rPr>
              <a:t>scoope</a:t>
            </a:r>
            <a:r>
              <a:rPr lang="hu-HU" sz="2800" b="1" dirty="0" smtClean="0">
                <a:solidFill>
                  <a:schemeClr val="tx2"/>
                </a:solidFill>
                <a:ea typeface="Swagger" pitchFamily="2" charset="0"/>
              </a:rPr>
              <a:t> </a:t>
            </a:r>
            <a:r>
              <a:rPr lang="hu-HU" sz="2800" dirty="0" err="1" smtClean="0">
                <a:ea typeface="Swagger" pitchFamily="2" charset="0"/>
              </a:rPr>
              <a:t>at</a:t>
            </a:r>
            <a:r>
              <a:rPr lang="hu-HU" sz="2800" dirty="0" smtClean="0">
                <a:ea typeface="Swagger" pitchFamily="2" charset="0"/>
              </a:rPr>
              <a:t> </a:t>
            </a:r>
            <a:r>
              <a:rPr lang="hu-HU" sz="2800" dirty="0" err="1" smtClean="0">
                <a:ea typeface="Swagger" pitchFamily="2" charset="0"/>
              </a:rPr>
              <a:t>the</a:t>
            </a:r>
            <a:r>
              <a:rPr lang="hu-HU" sz="2800" dirty="0" smtClean="0">
                <a:ea typeface="Swagger" pitchFamily="2" charset="0"/>
              </a:rPr>
              <a:t> </a:t>
            </a:r>
            <a:r>
              <a:rPr lang="hu-HU" sz="2800" dirty="0" err="1" smtClean="0">
                <a:ea typeface="Swagger" pitchFamily="2" charset="0"/>
              </a:rPr>
              <a:t>beginning</a:t>
            </a:r>
            <a:r>
              <a:rPr lang="hu-HU" sz="2800" dirty="0" smtClean="0">
                <a:ea typeface="Swagger" pitchFamily="2" charset="0"/>
              </a:rPr>
              <a:t> </a:t>
            </a:r>
            <a:r>
              <a:rPr lang="hu-HU" sz="2800" dirty="0" err="1" smtClean="0">
                <a:ea typeface="Swagger" pitchFamily="2" charset="0"/>
              </a:rPr>
              <a:t>for</a:t>
            </a:r>
            <a:r>
              <a:rPr lang="hu-HU" sz="2800" dirty="0" smtClean="0">
                <a:ea typeface="Swagger" pitchFamily="2" charset="0"/>
              </a:rPr>
              <a:t> </a:t>
            </a:r>
            <a:r>
              <a:rPr lang="hu-HU" sz="2800" dirty="0" err="1" smtClean="0">
                <a:ea typeface="Swagger" pitchFamily="2" charset="0"/>
              </a:rPr>
              <a:t>the</a:t>
            </a:r>
            <a:r>
              <a:rPr lang="hu-HU" sz="2800" dirty="0" smtClean="0">
                <a:ea typeface="Swagger" pitchFamily="2" charset="0"/>
              </a:rPr>
              <a:t> </a:t>
            </a:r>
            <a:r>
              <a:rPr lang="hu-HU" sz="2800" dirty="0" err="1" smtClean="0">
                <a:ea typeface="Swagger" pitchFamily="2" charset="0"/>
              </a:rPr>
              <a:t>whole</a:t>
            </a:r>
            <a:r>
              <a:rPr lang="hu-HU" sz="2800" dirty="0" smtClean="0">
                <a:ea typeface="Swagger" pitchFamily="2" charset="0"/>
              </a:rPr>
              <a:t> project (</a:t>
            </a:r>
            <a:r>
              <a:rPr lang="hu-HU" sz="2800" b="1" dirty="0" err="1" smtClean="0">
                <a:solidFill>
                  <a:schemeClr val="tx2"/>
                </a:solidFill>
                <a:ea typeface="Swagger" pitchFamily="2" charset="0"/>
              </a:rPr>
              <a:t>master</a:t>
            </a:r>
            <a:r>
              <a:rPr lang="hu-HU" sz="2800" b="1" dirty="0" smtClean="0">
                <a:solidFill>
                  <a:schemeClr val="tx2"/>
                </a:solidFill>
                <a:ea typeface="Swagger" pitchFamily="2" charset="0"/>
              </a:rPr>
              <a:t> </a:t>
            </a:r>
            <a:r>
              <a:rPr lang="hu-HU" sz="2800" b="1" dirty="0" err="1" smtClean="0">
                <a:solidFill>
                  <a:schemeClr val="tx2"/>
                </a:solidFill>
                <a:ea typeface="Swagger" pitchFamily="2" charset="0"/>
              </a:rPr>
              <a:t>plan</a:t>
            </a:r>
            <a:r>
              <a:rPr lang="hu-HU" sz="2800" dirty="0" smtClean="0">
                <a:ea typeface="Swagger" pitchFamily="2" charset="0"/>
              </a:rPr>
              <a:t>)</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b="1" dirty="0" err="1" smtClean="0">
                <a:solidFill>
                  <a:schemeClr val="tx2"/>
                </a:solidFill>
                <a:ea typeface="Swagger" pitchFamily="2" charset="0"/>
              </a:rPr>
              <a:t>Change</a:t>
            </a:r>
            <a:r>
              <a:rPr lang="hu-HU" sz="2800" b="1" dirty="0" smtClean="0">
                <a:solidFill>
                  <a:schemeClr val="tx2"/>
                </a:solidFill>
                <a:ea typeface="Swagger" pitchFamily="2" charset="0"/>
              </a:rPr>
              <a:t> </a:t>
            </a:r>
            <a:r>
              <a:rPr lang="hu-HU" sz="2800" b="1" dirty="0" err="1" smtClean="0">
                <a:solidFill>
                  <a:schemeClr val="tx2"/>
                </a:solidFill>
                <a:ea typeface="Swagger" pitchFamily="2" charset="0"/>
              </a:rPr>
              <a:t>request</a:t>
            </a:r>
            <a:r>
              <a:rPr lang="hu-HU" sz="2800" b="1" dirty="0">
                <a:solidFill>
                  <a:schemeClr val="tx2"/>
                </a:solidFill>
                <a:ea typeface="Swagger" pitchFamily="2" charset="0"/>
              </a:rPr>
              <a:t> </a:t>
            </a:r>
            <a:r>
              <a:rPr lang="hu-HU" sz="2800" dirty="0" err="1" smtClean="0">
                <a:ea typeface="Swagger" pitchFamily="2" charset="0"/>
              </a:rPr>
              <a:t>after</a:t>
            </a:r>
            <a:r>
              <a:rPr lang="hu-HU" sz="2800" dirty="0" smtClean="0">
                <a:ea typeface="Swagger" pitchFamily="2" charset="0"/>
              </a:rPr>
              <a:t> </a:t>
            </a:r>
            <a:r>
              <a:rPr lang="hu-HU" sz="2800" dirty="0" err="1" smtClean="0">
                <a:ea typeface="Swagger" pitchFamily="2" charset="0"/>
              </a:rPr>
              <a:t>the</a:t>
            </a:r>
            <a:r>
              <a:rPr lang="hu-HU" sz="2800" dirty="0" smtClean="0">
                <a:ea typeface="Swagger" pitchFamily="2" charset="0"/>
              </a:rPr>
              <a:t> </a:t>
            </a:r>
            <a:r>
              <a:rPr lang="hu-HU" sz="2800" dirty="0" err="1" smtClean="0">
                <a:ea typeface="Swagger" pitchFamily="2" charset="0"/>
              </a:rPr>
              <a:t>master</a:t>
            </a:r>
            <a:r>
              <a:rPr lang="hu-HU" sz="2800" dirty="0" smtClean="0">
                <a:ea typeface="Swagger" pitchFamily="2" charset="0"/>
              </a:rPr>
              <a:t> </a:t>
            </a:r>
            <a:r>
              <a:rPr lang="hu-HU" sz="2800" dirty="0" err="1" smtClean="0">
                <a:ea typeface="Swagger" pitchFamily="2" charset="0"/>
              </a:rPr>
              <a:t>plan</a:t>
            </a:r>
            <a:r>
              <a:rPr lang="hu-HU" sz="2800" dirty="0" smtClean="0">
                <a:ea typeface="Swagger" pitchFamily="2" charset="0"/>
              </a:rPr>
              <a:t> (</a:t>
            </a:r>
            <a:r>
              <a:rPr lang="hu-HU" sz="2800" b="1" dirty="0" err="1" smtClean="0">
                <a:solidFill>
                  <a:schemeClr val="tx2"/>
                </a:solidFill>
                <a:ea typeface="Swagger" pitchFamily="2" charset="0"/>
              </a:rPr>
              <a:t>smaller</a:t>
            </a:r>
            <a:r>
              <a:rPr lang="hu-HU" sz="2800" b="1" dirty="0" smtClean="0">
                <a:solidFill>
                  <a:schemeClr val="tx2"/>
                </a:solidFill>
                <a:ea typeface="Swagger" pitchFamily="2" charset="0"/>
              </a:rPr>
              <a:t> </a:t>
            </a:r>
            <a:r>
              <a:rPr lang="hu-HU" sz="2800" b="1" dirty="0" err="1" smtClean="0">
                <a:solidFill>
                  <a:schemeClr val="tx2"/>
                </a:solidFill>
                <a:ea typeface="Swagger" pitchFamily="2" charset="0"/>
              </a:rPr>
              <a:t>changes</a:t>
            </a:r>
            <a:r>
              <a:rPr lang="hu-HU" sz="2800" dirty="0" smtClean="0">
                <a:ea typeface="Swagger" pitchFamily="2" charset="0"/>
              </a:rPr>
              <a:t>)</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800" dirty="0" smtClean="0">
              <a:ea typeface="Swagger" pitchFamily="2" charset="0"/>
            </a:endParaRPr>
          </a:p>
          <a:p>
            <a:pPr defTabSz="457322" fontAlgn="base">
              <a:lnSpc>
                <a:spcPct val="104000"/>
              </a:lnSpc>
              <a:spcBef>
                <a:spcPts val="300"/>
              </a:spcBef>
              <a:spcAft>
                <a:spcPct val="0"/>
              </a:spcAft>
              <a:buClr>
                <a:schemeClr val="tx1"/>
              </a:buClr>
              <a:buSzPct val="70000"/>
            </a:pPr>
            <a:endParaRPr lang="en-US" sz="2000" dirty="0" smtClean="0">
              <a:ea typeface="Swagger" pitchFamily="2" charset="0"/>
            </a:endParaRPr>
          </a:p>
        </p:txBody>
      </p:sp>
      <p:pic>
        <p:nvPicPr>
          <p:cNvPr id="66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494" y="2658369"/>
            <a:ext cx="5150589" cy="3210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68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 methods</a:t>
            </a:r>
            <a:r>
              <a:rPr lang="hu-HU" dirty="0" smtClean="0"/>
              <a:t> – </a:t>
            </a:r>
            <a:r>
              <a:rPr lang="hu-HU" dirty="0" err="1" smtClean="0"/>
              <a:t>Agile</a:t>
            </a:r>
            <a:r>
              <a:rPr lang="hu-HU" dirty="0" smtClean="0"/>
              <a:t> </a:t>
            </a:r>
            <a:r>
              <a:rPr lang="hu-HU" dirty="0" err="1" smtClean="0"/>
              <a:t>model</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700398" y="1371975"/>
            <a:ext cx="4886921" cy="1852614"/>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dirty="0" err="1" smtClean="0">
                <a:ea typeface="Swagger" pitchFamily="2" charset="0"/>
              </a:rPr>
              <a:t>Do</a:t>
            </a:r>
            <a:r>
              <a:rPr lang="hu-HU" sz="2800" dirty="0" smtClean="0">
                <a:ea typeface="Swagger" pitchFamily="2" charset="0"/>
              </a:rPr>
              <a:t> </a:t>
            </a:r>
            <a:r>
              <a:rPr lang="hu-HU" sz="2800" b="1" dirty="0" err="1" smtClean="0">
                <a:solidFill>
                  <a:schemeClr val="tx2"/>
                </a:solidFill>
                <a:ea typeface="Swagger" pitchFamily="2" charset="0"/>
              </a:rPr>
              <a:t>not</a:t>
            </a:r>
            <a:r>
              <a:rPr lang="hu-HU" sz="2800" dirty="0" smtClean="0">
                <a:ea typeface="Swagger" pitchFamily="2" charset="0"/>
              </a:rPr>
              <a:t> </a:t>
            </a:r>
            <a:r>
              <a:rPr lang="hu-HU" sz="2800" dirty="0" err="1" smtClean="0">
                <a:ea typeface="Swagger" pitchFamily="2" charset="0"/>
              </a:rPr>
              <a:t>have</a:t>
            </a:r>
            <a:r>
              <a:rPr lang="hu-HU" sz="2800" dirty="0" smtClean="0">
                <a:ea typeface="Swagger" pitchFamily="2" charset="0"/>
              </a:rPr>
              <a:t> </a:t>
            </a:r>
            <a:r>
              <a:rPr lang="hu-HU" sz="2800" b="1" dirty="0" err="1" smtClean="0">
                <a:solidFill>
                  <a:schemeClr val="tx2"/>
                </a:solidFill>
                <a:ea typeface="Swagger" pitchFamily="2" charset="0"/>
              </a:rPr>
              <a:t>detailed</a:t>
            </a:r>
            <a:r>
              <a:rPr lang="hu-HU" sz="2800" b="1" dirty="0" smtClean="0">
                <a:solidFill>
                  <a:schemeClr val="tx2"/>
                </a:solidFill>
                <a:ea typeface="Swagger" pitchFamily="2" charset="0"/>
              </a:rPr>
              <a:t> </a:t>
            </a:r>
            <a:r>
              <a:rPr lang="hu-HU" sz="2800" b="1" dirty="0" err="1" smtClean="0">
                <a:solidFill>
                  <a:schemeClr val="tx2"/>
                </a:solidFill>
                <a:ea typeface="Swagger" pitchFamily="2" charset="0"/>
              </a:rPr>
              <a:t>scoope</a:t>
            </a:r>
            <a:r>
              <a:rPr lang="hu-HU" sz="2800" b="1" dirty="0" smtClean="0">
                <a:solidFill>
                  <a:schemeClr val="tx2"/>
                </a:solidFill>
                <a:ea typeface="Swagger" pitchFamily="2" charset="0"/>
              </a:rPr>
              <a:t>  </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b="1" dirty="0" err="1" smtClean="0">
                <a:solidFill>
                  <a:schemeClr val="tx2"/>
                </a:solidFill>
                <a:ea typeface="Swagger" pitchFamily="2" charset="0"/>
              </a:rPr>
              <a:t>Requirements</a:t>
            </a:r>
            <a:r>
              <a:rPr lang="hu-HU" sz="2800" b="1" dirty="0" smtClean="0">
                <a:solidFill>
                  <a:schemeClr val="tx2"/>
                </a:solidFill>
                <a:ea typeface="Swagger" pitchFamily="2" charset="0"/>
              </a:rPr>
              <a:t> </a:t>
            </a:r>
            <a:r>
              <a:rPr lang="hu-HU" sz="2800" b="1" dirty="0" err="1" smtClean="0">
                <a:solidFill>
                  <a:schemeClr val="tx2"/>
                </a:solidFill>
                <a:ea typeface="Swagger" pitchFamily="2" charset="0"/>
              </a:rPr>
              <a:t>list</a:t>
            </a:r>
            <a:endParaRPr lang="hu-HU" sz="2800" b="1" dirty="0" smtClean="0">
              <a:solidFill>
                <a:schemeClr val="tx2"/>
              </a:solidFill>
              <a:ea typeface="Swagger" pitchFamily="2" charset="0"/>
            </a:endParaRP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b="1" dirty="0" smtClean="0">
                <a:solidFill>
                  <a:schemeClr val="tx2"/>
                </a:solidFill>
                <a:ea typeface="Swagger" pitchFamily="2" charset="0"/>
              </a:rPr>
              <a:t>Sprint</a:t>
            </a:r>
            <a:r>
              <a:rPr lang="hu-HU" sz="2800" dirty="0" smtClean="0">
                <a:ea typeface="Swagger" pitchFamily="2" charset="0"/>
              </a:rPr>
              <a:t> (1,2…n)</a:t>
            </a:r>
          </a:p>
          <a:p>
            <a:pPr defTabSz="457322" fontAlgn="base">
              <a:lnSpc>
                <a:spcPct val="104000"/>
              </a:lnSpc>
              <a:spcBef>
                <a:spcPts val="300"/>
              </a:spcBef>
              <a:spcAft>
                <a:spcPct val="0"/>
              </a:spcAft>
              <a:buClr>
                <a:schemeClr val="tx1"/>
              </a:buClr>
              <a:buSzPct val="70000"/>
            </a:pPr>
            <a:endParaRPr lang="en-US" sz="2000" dirty="0" smtClean="0">
              <a:ea typeface="Swagger" pitchFamily="2" charset="0"/>
            </a:endParaRPr>
          </a:p>
        </p:txBody>
      </p:sp>
      <p:pic>
        <p:nvPicPr>
          <p:cNvPr id="66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339" y="2752904"/>
            <a:ext cx="5726562" cy="2987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24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MANAGEMENT </a:t>
            </a:r>
            <a:r>
              <a:rPr lang="hu-HU" dirty="0"/>
              <a:t> </a:t>
            </a:r>
            <a:r>
              <a:rPr lang="hu-HU" dirty="0" smtClean="0"/>
              <a:t>- </a:t>
            </a:r>
            <a:r>
              <a:rPr lang="hu-HU" dirty="0" err="1" smtClean="0"/>
              <a:t>Lean</a:t>
            </a:r>
            <a:r>
              <a:rPr lang="hu-HU" dirty="0" smtClean="0"/>
              <a:t>, 6sigma</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700398" y="1371974"/>
            <a:ext cx="9773843" cy="3955176"/>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u-HU" sz="2400" dirty="0" smtClean="0"/>
              <a:t>Strukturált </a:t>
            </a:r>
            <a:r>
              <a:rPr lang="hu-HU" sz="2400" dirty="0"/>
              <a:t>problémamegoldó és </a:t>
            </a:r>
            <a:r>
              <a:rPr lang="hu-HU" sz="2400" b="1" dirty="0">
                <a:solidFill>
                  <a:schemeClr val="tx2"/>
                </a:solidFill>
              </a:rPr>
              <a:t>folyamatfejlesztő</a:t>
            </a:r>
            <a:r>
              <a:rPr lang="hu-HU" sz="2400" dirty="0"/>
              <a:t> </a:t>
            </a:r>
            <a:r>
              <a:rPr lang="hu-HU" sz="2400" dirty="0" smtClean="0"/>
              <a:t>eljárás</a:t>
            </a:r>
          </a:p>
          <a:p>
            <a:pPr defTabSz="457322" fontAlgn="base">
              <a:lnSpc>
                <a:spcPct val="104000"/>
              </a:lnSpc>
              <a:spcBef>
                <a:spcPts val="300"/>
              </a:spcBef>
              <a:spcAft>
                <a:spcPct val="0"/>
              </a:spcAft>
              <a:buClr>
                <a:schemeClr val="tx1"/>
              </a:buClr>
              <a:buSzPct val="70000"/>
            </a:pPr>
            <a:endParaRPr lang="hu-HU" sz="2400" dirty="0" smtClean="0"/>
          </a:p>
          <a:p>
            <a:pPr defTabSz="457322" fontAlgn="base">
              <a:lnSpc>
                <a:spcPct val="104000"/>
              </a:lnSpc>
              <a:spcBef>
                <a:spcPts val="300"/>
              </a:spcBef>
              <a:spcAft>
                <a:spcPct val="0"/>
              </a:spcAft>
              <a:buClr>
                <a:schemeClr val="tx1"/>
              </a:buClr>
              <a:buSzPct val="70000"/>
            </a:pPr>
            <a:r>
              <a:rPr lang="hu-HU" sz="2400" dirty="0" smtClean="0"/>
              <a:t>5 </a:t>
            </a:r>
            <a:r>
              <a:rPr lang="hu-HU" sz="2400" dirty="0"/>
              <a:t>kritériumnak kell </a:t>
            </a:r>
            <a:r>
              <a:rPr lang="hu-HU" sz="2400" dirty="0" smtClean="0"/>
              <a:t>megfelelni:</a:t>
            </a:r>
            <a:r>
              <a:rPr lang="hu-HU" sz="2400" dirty="0"/>
              <a:t/>
            </a:r>
            <a:br>
              <a:rPr lang="hu-HU" sz="2400" dirty="0"/>
            </a:br>
            <a:endParaRPr lang="hu-HU" sz="2400" dirty="0"/>
          </a:p>
          <a:p>
            <a:pPr marL="342900" indent="-342900">
              <a:buFont typeface="Arial" panose="020B0604020202020204" pitchFamily="34" charset="0"/>
              <a:buChar char="•"/>
            </a:pPr>
            <a:r>
              <a:rPr lang="hu-HU" sz="2400" b="1" dirty="0" smtClean="0">
                <a:solidFill>
                  <a:schemeClr val="tx2"/>
                </a:solidFill>
              </a:rPr>
              <a:t>Kulcsfolyamat</a:t>
            </a:r>
          </a:p>
          <a:p>
            <a:pPr marL="342900" indent="-342900">
              <a:buFont typeface="Arial" panose="020B0604020202020204" pitchFamily="34" charset="0"/>
              <a:buChar char="•"/>
            </a:pPr>
            <a:r>
              <a:rPr lang="hu-HU" sz="2400" b="1" dirty="0" smtClean="0">
                <a:solidFill>
                  <a:schemeClr val="tx2"/>
                </a:solidFill>
              </a:rPr>
              <a:t>Mérőrendszerrel</a:t>
            </a:r>
            <a:r>
              <a:rPr lang="hu-HU" sz="2400" dirty="0" smtClean="0"/>
              <a:t> rendelkezik</a:t>
            </a:r>
          </a:p>
          <a:p>
            <a:pPr marL="342900" indent="-342900">
              <a:buFont typeface="Arial" panose="020B0604020202020204" pitchFamily="34" charset="0"/>
              <a:buChar char="•"/>
            </a:pPr>
            <a:r>
              <a:rPr lang="hu-HU" sz="2400" b="1" dirty="0" smtClean="0">
                <a:solidFill>
                  <a:schemeClr val="tx2"/>
                </a:solidFill>
              </a:rPr>
              <a:t>Valós </a:t>
            </a:r>
            <a:r>
              <a:rPr lang="hu-HU" sz="2400" b="1" dirty="0">
                <a:solidFill>
                  <a:schemeClr val="tx2"/>
                </a:solidFill>
              </a:rPr>
              <a:t>problémát </a:t>
            </a:r>
            <a:r>
              <a:rPr lang="hu-HU" sz="2400" dirty="0"/>
              <a:t>szűntet </a:t>
            </a:r>
            <a:r>
              <a:rPr lang="hu-HU" sz="2400" dirty="0" smtClean="0"/>
              <a:t>meg</a:t>
            </a:r>
          </a:p>
          <a:p>
            <a:pPr marL="342900" indent="-342900">
              <a:buFont typeface="Arial" panose="020B0604020202020204" pitchFamily="34" charset="0"/>
              <a:buChar char="•"/>
            </a:pPr>
            <a:r>
              <a:rPr lang="hu-HU" sz="2400" dirty="0" smtClean="0"/>
              <a:t>Tényleges </a:t>
            </a:r>
            <a:r>
              <a:rPr lang="hu-HU" sz="2400" b="1" dirty="0">
                <a:solidFill>
                  <a:schemeClr val="tx2"/>
                </a:solidFill>
              </a:rPr>
              <a:t>megtakarítást</a:t>
            </a:r>
            <a:r>
              <a:rPr lang="hu-HU" sz="2400" dirty="0">
                <a:solidFill>
                  <a:schemeClr val="tx2"/>
                </a:solidFill>
              </a:rPr>
              <a:t> </a:t>
            </a:r>
            <a:r>
              <a:rPr lang="hu-HU" sz="2400" dirty="0"/>
              <a:t>okoz, </a:t>
            </a:r>
            <a:r>
              <a:rPr lang="hu-HU" sz="2400" dirty="0" smtClean="0"/>
              <a:t>mely</a:t>
            </a:r>
          </a:p>
          <a:p>
            <a:pPr marL="342900" indent="-342900">
              <a:buFont typeface="Arial" panose="020B0604020202020204" pitchFamily="34" charset="0"/>
              <a:buChar char="•"/>
            </a:pPr>
            <a:r>
              <a:rPr lang="hu-HU" sz="2400" dirty="0" smtClean="0"/>
              <a:t>Külső </a:t>
            </a:r>
            <a:r>
              <a:rPr lang="hu-HU" sz="2400" dirty="0"/>
              <a:t>/ belső </a:t>
            </a:r>
            <a:r>
              <a:rPr lang="hu-HU" sz="2400" b="1" dirty="0">
                <a:solidFill>
                  <a:schemeClr val="tx2"/>
                </a:solidFill>
              </a:rPr>
              <a:t>vevői igényt </a:t>
            </a:r>
            <a:r>
              <a:rPr lang="hu-HU" sz="2400" dirty="0"/>
              <a:t>elégít ki</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spTree>
    <p:extLst>
      <p:ext uri="{BB962C8B-B14F-4D97-AF65-F5344CB8AC3E}">
        <p14:creationId xmlns:p14="http://schemas.microsoft.com/office/powerpoint/2010/main" val="254302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a:t>
            </a:r>
            <a:r>
              <a:rPr lang="hu-HU" b="1" dirty="0" smtClean="0"/>
              <a:t>management </a:t>
            </a:r>
            <a:r>
              <a:rPr lang="hu-HU" b="1" dirty="0" err="1" smtClean="0"/>
              <a:t>roles</a:t>
            </a:r>
            <a:r>
              <a:rPr lang="hu-HU" b="1" dirty="0" smtClean="0"/>
              <a:t> – Project </a:t>
            </a:r>
            <a:r>
              <a:rPr lang="hu-HU" b="1" dirty="0" err="1" smtClean="0"/>
              <a:t>manager</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700397" y="1371975"/>
            <a:ext cx="9773843" cy="3337956"/>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u-HU" altLang="hu-HU" sz="2800" dirty="0" err="1"/>
              <a:t>Depends</a:t>
            </a:r>
            <a:r>
              <a:rPr lang="hu-HU" altLang="hu-HU" sz="2800" dirty="0"/>
              <a:t> </a:t>
            </a:r>
            <a:r>
              <a:rPr lang="hu-HU" altLang="hu-HU" sz="2800" dirty="0" err="1"/>
              <a:t>on</a:t>
            </a:r>
            <a:r>
              <a:rPr lang="hu-HU" altLang="hu-HU" sz="2800" dirty="0"/>
              <a:t> </a:t>
            </a:r>
            <a:r>
              <a:rPr lang="hu-HU" altLang="hu-HU" sz="2800" dirty="0" err="1"/>
              <a:t>the</a:t>
            </a:r>
            <a:r>
              <a:rPr lang="hu-HU" altLang="hu-HU" sz="2800" dirty="0"/>
              <a:t> </a:t>
            </a:r>
            <a:r>
              <a:rPr lang="hu-HU" altLang="hu-HU" sz="2800" dirty="0" err="1"/>
              <a:t>organizational</a:t>
            </a:r>
            <a:r>
              <a:rPr lang="hu-HU" altLang="hu-HU" sz="2800" dirty="0"/>
              <a:t> </a:t>
            </a:r>
            <a:r>
              <a:rPr lang="hu-HU" altLang="hu-HU" sz="2800" dirty="0" err="1"/>
              <a:t>structure</a:t>
            </a:r>
            <a:r>
              <a:rPr lang="hu-HU" altLang="hu-HU" sz="2800" dirty="0"/>
              <a:t>, </a:t>
            </a:r>
            <a:r>
              <a:rPr lang="hu-HU" altLang="hu-HU" sz="2800" dirty="0" err="1"/>
              <a:t>ultimate</a:t>
            </a:r>
            <a:r>
              <a:rPr lang="hu-HU" altLang="hu-HU" sz="2800" dirty="0"/>
              <a:t> </a:t>
            </a:r>
            <a:r>
              <a:rPr lang="hu-HU" altLang="hu-HU" sz="2800" dirty="0" err="1"/>
              <a:t>responsibility</a:t>
            </a:r>
            <a:r>
              <a:rPr lang="hu-HU" altLang="hu-HU" sz="2800" dirty="0"/>
              <a:t> </a:t>
            </a:r>
            <a:r>
              <a:rPr lang="hu-HU" altLang="hu-HU" sz="2800" dirty="0" err="1"/>
              <a:t>for</a:t>
            </a:r>
            <a:r>
              <a:rPr lang="hu-HU" altLang="hu-HU" sz="2800" dirty="0"/>
              <a:t> </a:t>
            </a:r>
            <a:r>
              <a:rPr lang="hu-HU" altLang="hu-HU" sz="2800" dirty="0" err="1"/>
              <a:t>the</a:t>
            </a:r>
            <a:r>
              <a:rPr lang="hu-HU" altLang="hu-HU" sz="2800" dirty="0"/>
              <a:t> </a:t>
            </a:r>
            <a:r>
              <a:rPr lang="hu-HU" altLang="hu-HU" sz="2800" dirty="0" err="1"/>
              <a:t>product</a:t>
            </a:r>
            <a:r>
              <a:rPr lang="hu-HU" altLang="hu-HU" sz="2800" dirty="0"/>
              <a:t> </a:t>
            </a:r>
            <a:r>
              <a:rPr lang="hu-HU" altLang="hu-HU" sz="2800" dirty="0" err="1"/>
              <a:t>quality</a:t>
            </a:r>
            <a:r>
              <a:rPr lang="hu-HU" altLang="hu-HU" sz="2800" dirty="0"/>
              <a:t> of </a:t>
            </a:r>
            <a:r>
              <a:rPr lang="hu-HU" altLang="hu-HU" sz="2800" dirty="0" err="1"/>
              <a:t>the</a:t>
            </a:r>
            <a:r>
              <a:rPr lang="hu-HU" altLang="hu-HU" sz="2800" dirty="0"/>
              <a:t> project.</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altLang="hu-HU" sz="2800" dirty="0"/>
          </a:p>
          <a:p>
            <a:pPr marL="514350" indent="-514350" defTabSz="457322" fontAlgn="base">
              <a:lnSpc>
                <a:spcPct val="104000"/>
              </a:lnSpc>
              <a:spcBef>
                <a:spcPts val="300"/>
              </a:spcBef>
              <a:spcAft>
                <a:spcPct val="0"/>
              </a:spcAft>
              <a:buClr>
                <a:schemeClr val="tx1"/>
              </a:buClr>
              <a:buSzPct val="70000"/>
              <a:buFont typeface="+mj-lt"/>
              <a:buAutoNum type="arabicPeriod"/>
            </a:pPr>
            <a:r>
              <a:rPr lang="hu-HU" altLang="hu-HU" sz="2800" b="1" dirty="0" err="1">
                <a:solidFill>
                  <a:schemeClr val="tx2"/>
                </a:solidFill>
              </a:rPr>
              <a:t>Knowledge</a:t>
            </a:r>
            <a:r>
              <a:rPr lang="hu-HU" altLang="hu-HU" sz="2800" dirty="0"/>
              <a:t> </a:t>
            </a:r>
            <a:r>
              <a:rPr lang="hu-HU" altLang="hu-HU" sz="2800" dirty="0" smtClean="0"/>
              <a:t> (</a:t>
            </a:r>
            <a:r>
              <a:rPr lang="hu-HU" altLang="hu-HU" sz="2800" dirty="0" err="1"/>
              <a:t>what</a:t>
            </a:r>
            <a:r>
              <a:rPr lang="hu-HU" altLang="hu-HU" sz="2800" dirty="0"/>
              <a:t> </a:t>
            </a:r>
            <a:r>
              <a:rPr lang="hu-HU" altLang="hu-HU" sz="2800" dirty="0" err="1"/>
              <a:t>the</a:t>
            </a:r>
            <a:r>
              <a:rPr lang="hu-HU" altLang="hu-HU" sz="2800" dirty="0"/>
              <a:t> PM </a:t>
            </a:r>
            <a:r>
              <a:rPr lang="hu-HU" altLang="hu-HU" sz="2800" dirty="0" err="1"/>
              <a:t>knows</a:t>
            </a:r>
            <a:r>
              <a:rPr lang="hu-HU" altLang="hu-HU" sz="2800" dirty="0"/>
              <a:t> </a:t>
            </a:r>
            <a:r>
              <a:rPr lang="hu-HU" altLang="hu-HU" sz="2800" dirty="0" err="1"/>
              <a:t>about</a:t>
            </a:r>
            <a:r>
              <a:rPr lang="hu-HU" altLang="hu-HU" sz="2800" dirty="0"/>
              <a:t> project management)</a:t>
            </a:r>
          </a:p>
          <a:p>
            <a:pPr marL="514350" indent="-514350" defTabSz="457322" fontAlgn="base">
              <a:lnSpc>
                <a:spcPct val="104000"/>
              </a:lnSpc>
              <a:spcBef>
                <a:spcPts val="300"/>
              </a:spcBef>
              <a:spcAft>
                <a:spcPct val="0"/>
              </a:spcAft>
              <a:buClr>
                <a:schemeClr val="tx1"/>
              </a:buClr>
              <a:buSzPct val="70000"/>
              <a:buFont typeface="+mj-lt"/>
              <a:buAutoNum type="arabicPeriod"/>
            </a:pPr>
            <a:r>
              <a:rPr lang="hu-HU" altLang="hu-HU" sz="2800" b="1" dirty="0">
                <a:solidFill>
                  <a:schemeClr val="tx2"/>
                </a:solidFill>
              </a:rPr>
              <a:t>Performance</a:t>
            </a:r>
            <a:r>
              <a:rPr lang="hu-HU" altLang="hu-HU" sz="2800" dirty="0"/>
              <a:t> </a:t>
            </a:r>
            <a:r>
              <a:rPr lang="hu-HU" altLang="hu-HU" sz="2800" dirty="0" smtClean="0"/>
              <a:t> (</a:t>
            </a:r>
            <a:r>
              <a:rPr lang="hu-HU" altLang="hu-HU" sz="2800" dirty="0" err="1"/>
              <a:t>what</a:t>
            </a:r>
            <a:r>
              <a:rPr lang="hu-HU" altLang="hu-HU" sz="2800" dirty="0"/>
              <a:t> </a:t>
            </a:r>
            <a:r>
              <a:rPr lang="hu-HU" altLang="hu-HU" sz="2800" dirty="0" err="1"/>
              <a:t>the</a:t>
            </a:r>
            <a:r>
              <a:rPr lang="hu-HU" altLang="hu-HU" sz="2800" dirty="0"/>
              <a:t> PM is </a:t>
            </a:r>
            <a:r>
              <a:rPr lang="hu-HU" altLang="hu-HU" sz="2800" dirty="0" err="1"/>
              <a:t>able</a:t>
            </a:r>
            <a:r>
              <a:rPr lang="hu-HU" altLang="hu-HU" sz="2800" dirty="0"/>
              <a:t> </a:t>
            </a:r>
            <a:r>
              <a:rPr lang="hu-HU" altLang="hu-HU" sz="2800" dirty="0" err="1"/>
              <a:t>to</a:t>
            </a:r>
            <a:r>
              <a:rPr lang="hu-HU" altLang="hu-HU" sz="2800" dirty="0"/>
              <a:t> </a:t>
            </a:r>
            <a:r>
              <a:rPr lang="hu-HU" altLang="hu-HU" sz="2800" dirty="0" err="1"/>
              <a:t>do</a:t>
            </a:r>
            <a:r>
              <a:rPr lang="hu-HU" altLang="hu-HU" sz="2800" dirty="0"/>
              <a:t> </a:t>
            </a:r>
            <a:r>
              <a:rPr lang="hu-HU" altLang="hu-HU" sz="2800" dirty="0" err="1"/>
              <a:t>or</a:t>
            </a:r>
            <a:r>
              <a:rPr lang="hu-HU" altLang="hu-HU" sz="2800" dirty="0"/>
              <a:t> </a:t>
            </a:r>
            <a:r>
              <a:rPr lang="hu-HU" altLang="hu-HU" sz="2800" dirty="0" err="1"/>
              <a:t>accomplish</a:t>
            </a:r>
            <a:r>
              <a:rPr lang="hu-HU" altLang="hu-HU" sz="2800" dirty="0"/>
              <a:t>)</a:t>
            </a:r>
          </a:p>
          <a:p>
            <a:pPr marL="514350" indent="-514350" defTabSz="457322" fontAlgn="base">
              <a:lnSpc>
                <a:spcPct val="104000"/>
              </a:lnSpc>
              <a:spcBef>
                <a:spcPts val="300"/>
              </a:spcBef>
              <a:spcAft>
                <a:spcPct val="0"/>
              </a:spcAft>
              <a:buClr>
                <a:schemeClr val="tx1"/>
              </a:buClr>
              <a:buSzPct val="70000"/>
              <a:buFont typeface="+mj-lt"/>
              <a:buAutoNum type="arabicPeriod"/>
            </a:pPr>
            <a:r>
              <a:rPr lang="hu-HU" altLang="hu-HU" sz="2800" b="1" dirty="0" err="1">
                <a:solidFill>
                  <a:schemeClr val="tx2"/>
                </a:solidFill>
              </a:rPr>
              <a:t>Personal</a:t>
            </a:r>
            <a:r>
              <a:rPr lang="hu-HU" altLang="hu-HU" sz="2800" dirty="0"/>
              <a:t> </a:t>
            </a:r>
            <a:r>
              <a:rPr lang="hu-HU" altLang="hu-HU" sz="2800" dirty="0" smtClean="0"/>
              <a:t> (</a:t>
            </a:r>
            <a:r>
              <a:rPr lang="hu-HU" altLang="hu-HU" sz="2800" dirty="0" err="1"/>
              <a:t>how</a:t>
            </a:r>
            <a:r>
              <a:rPr lang="hu-HU" altLang="hu-HU" sz="2800" dirty="0"/>
              <a:t> </a:t>
            </a:r>
            <a:r>
              <a:rPr lang="hu-HU" altLang="hu-HU" sz="2800" dirty="0" err="1"/>
              <a:t>the</a:t>
            </a:r>
            <a:r>
              <a:rPr lang="hu-HU" altLang="hu-HU" sz="2800" dirty="0"/>
              <a:t> PM </a:t>
            </a:r>
            <a:r>
              <a:rPr lang="hu-HU" altLang="hu-HU" sz="2800" dirty="0" err="1"/>
              <a:t>behaves</a:t>
            </a:r>
            <a:r>
              <a:rPr lang="hu-HU" altLang="hu-HU" sz="2800" dirty="0"/>
              <a:t> </a:t>
            </a:r>
            <a:r>
              <a:rPr lang="hu-HU" altLang="hu-HU" sz="2800" dirty="0" err="1"/>
              <a:t>when</a:t>
            </a:r>
            <a:r>
              <a:rPr lang="hu-HU" altLang="hu-HU" sz="2800" dirty="0"/>
              <a:t> </a:t>
            </a:r>
            <a:r>
              <a:rPr lang="hu-HU" altLang="hu-HU" sz="2800" dirty="0" err="1"/>
              <a:t>performing</a:t>
            </a:r>
            <a:r>
              <a:rPr lang="hu-HU" altLang="hu-HU" sz="2800" dirty="0"/>
              <a:t> </a:t>
            </a:r>
            <a:r>
              <a:rPr lang="hu-HU" altLang="hu-HU" sz="2800" dirty="0" err="1"/>
              <a:t>the</a:t>
            </a:r>
            <a:r>
              <a:rPr lang="hu-HU" altLang="hu-HU" sz="2800" dirty="0"/>
              <a:t> project)</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spTree>
    <p:extLst>
      <p:ext uri="{BB962C8B-B14F-4D97-AF65-F5344CB8AC3E}">
        <p14:creationId xmlns:p14="http://schemas.microsoft.com/office/powerpoint/2010/main" val="80833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management roles – </a:t>
            </a:r>
            <a:r>
              <a:rPr lang="hu-HU" b="1" dirty="0" smtClean="0"/>
              <a:t>PMO</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700397" y="1371974"/>
            <a:ext cx="9773843" cy="968974"/>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fontAlgn="base">
              <a:lnSpc>
                <a:spcPct val="104000"/>
              </a:lnSpc>
              <a:spcBef>
                <a:spcPts val="213"/>
              </a:spcBef>
              <a:spcAft>
                <a:spcPct val="0"/>
              </a:spcAft>
              <a:buClr>
                <a:srgbClr val="045F78"/>
              </a:buClr>
              <a:buSzPct val="70000"/>
            </a:pPr>
            <a:r>
              <a:rPr lang="hu-HU" altLang="hu-HU" sz="2800" dirty="0" err="1"/>
              <a:t>O</a:t>
            </a:r>
            <a:r>
              <a:rPr lang="hu-HU" altLang="hu-HU" sz="2800" dirty="0" err="1" smtClean="0"/>
              <a:t>rganizational</a:t>
            </a:r>
            <a:r>
              <a:rPr lang="hu-HU" altLang="hu-HU" sz="2800" dirty="0" smtClean="0"/>
              <a:t> </a:t>
            </a:r>
            <a:r>
              <a:rPr lang="hu-HU" altLang="hu-HU" sz="2800" dirty="0"/>
              <a:t>unit </a:t>
            </a:r>
            <a:r>
              <a:rPr lang="hu-HU" altLang="hu-HU" sz="2800" dirty="0" err="1"/>
              <a:t>to</a:t>
            </a:r>
            <a:r>
              <a:rPr lang="hu-HU" altLang="hu-HU" sz="2800" dirty="0"/>
              <a:t> </a:t>
            </a:r>
            <a:r>
              <a:rPr lang="hu-HU" altLang="hu-HU" sz="2800" dirty="0" err="1"/>
              <a:t>centralize</a:t>
            </a:r>
            <a:r>
              <a:rPr lang="hu-HU" altLang="hu-HU" sz="2800" dirty="0"/>
              <a:t> and </a:t>
            </a:r>
            <a:r>
              <a:rPr lang="hu-HU" altLang="hu-HU" sz="2800" dirty="0" err="1"/>
              <a:t>coordinate</a:t>
            </a:r>
            <a:r>
              <a:rPr lang="hu-HU" altLang="hu-HU" sz="2800" dirty="0"/>
              <a:t> management of </a:t>
            </a:r>
            <a:r>
              <a:rPr lang="hu-HU" altLang="hu-HU" sz="2800" dirty="0" err="1"/>
              <a:t>projects</a:t>
            </a:r>
            <a:r>
              <a:rPr lang="hu-HU" altLang="hu-HU" sz="2800" dirty="0"/>
              <a:t> (</a:t>
            </a:r>
            <a:r>
              <a:rPr lang="hu-HU" altLang="hu-HU" sz="2800" dirty="0" err="1"/>
              <a:t>programs</a:t>
            </a:r>
            <a:r>
              <a:rPr lang="hu-HU" altLang="hu-HU" sz="2800" dirty="0" smtClean="0"/>
              <a:t>)</a:t>
            </a:r>
            <a:endParaRPr lang="hu-HU" altLang="hu-HU" sz="2800" dirty="0"/>
          </a:p>
        </p:txBody>
      </p:sp>
      <p:sp>
        <p:nvSpPr>
          <p:cNvPr id="7" name="object 8"/>
          <p:cNvSpPr txBox="1">
            <a:spLocks noChangeArrowheads="1"/>
          </p:cNvSpPr>
          <p:nvPr/>
        </p:nvSpPr>
        <p:spPr bwMode="auto">
          <a:xfrm>
            <a:off x="1135878" y="2434175"/>
            <a:ext cx="8214242" cy="321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eaLnBrk="1" fontAlgn="base" hangingPunct="1">
              <a:lnSpc>
                <a:spcPct val="104000"/>
              </a:lnSpc>
              <a:spcBef>
                <a:spcPts val="213"/>
              </a:spcBef>
              <a:spcAft>
                <a:spcPct val="0"/>
              </a:spcAft>
              <a:buClr>
                <a:srgbClr val="045F78"/>
              </a:buClr>
              <a:buSzPct val="70000"/>
            </a:pPr>
            <a:r>
              <a:rPr lang="hu-HU" altLang="hu-HU" sz="2800" dirty="0" err="1">
                <a:latin typeface="+mn-lt"/>
                <a:cs typeface="+mn-cs"/>
              </a:rPr>
              <a:t>Levels</a:t>
            </a:r>
            <a:r>
              <a:rPr lang="hu-HU" altLang="hu-HU" sz="2800" dirty="0">
                <a:latin typeface="+mn-lt"/>
                <a:cs typeface="+mn-cs"/>
              </a:rPr>
              <a:t> of PMO:</a:t>
            </a:r>
          </a:p>
          <a:p>
            <a:pPr marL="457200" indent="-457200" eaLnBrk="1" fontAlgn="base" hangingPunct="1">
              <a:lnSpc>
                <a:spcPct val="104000"/>
              </a:lnSpc>
              <a:spcBef>
                <a:spcPts val="213"/>
              </a:spcBef>
              <a:spcAft>
                <a:spcPct val="0"/>
              </a:spcAft>
              <a:buClr>
                <a:srgbClr val="045F78"/>
              </a:buClr>
              <a:buSzPct val="70000"/>
              <a:buFont typeface="Arial" panose="020B0604020202020204" pitchFamily="34" charset="0"/>
              <a:buChar char="•"/>
            </a:pPr>
            <a:r>
              <a:rPr lang="hu-HU" altLang="hu-HU" sz="2800" b="1" dirty="0" err="1">
                <a:solidFill>
                  <a:schemeClr val="tx2"/>
                </a:solidFill>
                <a:latin typeface="+mn-lt"/>
                <a:cs typeface="+mn-cs"/>
              </a:rPr>
              <a:t>Supportive</a:t>
            </a:r>
            <a:r>
              <a:rPr lang="hu-HU" altLang="hu-HU" sz="2800" b="1" dirty="0">
                <a:solidFill>
                  <a:schemeClr val="tx2"/>
                </a:solidFill>
                <a:latin typeface="+mn-lt"/>
                <a:cs typeface="+mn-cs"/>
              </a:rPr>
              <a:t>: </a:t>
            </a:r>
            <a:r>
              <a:rPr lang="hu-HU" altLang="hu-HU" sz="2800" dirty="0">
                <a:latin typeface="+mn-lt"/>
                <a:cs typeface="+mn-cs"/>
              </a:rPr>
              <a:t>PM </a:t>
            </a:r>
            <a:r>
              <a:rPr lang="hu-HU" altLang="hu-HU" sz="2800" dirty="0" err="1">
                <a:latin typeface="+mn-lt"/>
                <a:cs typeface="+mn-cs"/>
              </a:rPr>
              <a:t>support</a:t>
            </a:r>
            <a:r>
              <a:rPr lang="hu-HU" altLang="hu-HU" sz="2800" dirty="0">
                <a:latin typeface="+mn-lt"/>
                <a:cs typeface="+mn-cs"/>
              </a:rPr>
              <a:t> </a:t>
            </a:r>
            <a:r>
              <a:rPr lang="hu-HU" altLang="hu-HU" sz="2800" dirty="0" err="1">
                <a:latin typeface="+mn-lt"/>
                <a:cs typeface="+mn-cs"/>
              </a:rPr>
              <a:t>function</a:t>
            </a:r>
            <a:r>
              <a:rPr lang="hu-HU" altLang="hu-HU" sz="2800" dirty="0">
                <a:latin typeface="+mn-lt"/>
                <a:cs typeface="+mn-cs"/>
              </a:rPr>
              <a:t> (</a:t>
            </a:r>
            <a:r>
              <a:rPr lang="hu-HU" altLang="hu-HU" sz="2800" dirty="0" err="1">
                <a:latin typeface="+mn-lt"/>
                <a:cs typeface="+mn-cs"/>
              </a:rPr>
              <a:t>templates</a:t>
            </a:r>
            <a:r>
              <a:rPr lang="hu-HU" altLang="hu-HU" sz="2800" dirty="0">
                <a:latin typeface="+mn-lt"/>
                <a:cs typeface="+mn-cs"/>
              </a:rPr>
              <a:t>, </a:t>
            </a:r>
            <a:r>
              <a:rPr lang="hu-HU" altLang="hu-HU" sz="2800" dirty="0" err="1">
                <a:latin typeface="+mn-lt"/>
                <a:cs typeface="+mn-cs"/>
              </a:rPr>
              <a:t>training</a:t>
            </a:r>
            <a:r>
              <a:rPr lang="hu-HU" altLang="hu-HU" sz="2800" dirty="0">
                <a:latin typeface="+mn-lt"/>
                <a:cs typeface="+mn-cs"/>
              </a:rPr>
              <a:t>, </a:t>
            </a:r>
            <a:r>
              <a:rPr lang="hu-HU" altLang="hu-HU" sz="2800" dirty="0" err="1" smtClean="0">
                <a:latin typeface="+mn-lt"/>
                <a:cs typeface="+mn-cs"/>
              </a:rPr>
              <a:t>best</a:t>
            </a:r>
            <a:r>
              <a:rPr lang="hu-HU" altLang="hu-HU" sz="2800" dirty="0" smtClean="0">
                <a:latin typeface="+mn-lt"/>
                <a:cs typeface="+mn-cs"/>
              </a:rPr>
              <a:t> </a:t>
            </a:r>
            <a:r>
              <a:rPr lang="hu-HU" altLang="hu-HU" sz="2800" dirty="0" err="1" smtClean="0">
                <a:latin typeface="+mn-lt"/>
                <a:cs typeface="+mn-cs"/>
              </a:rPr>
              <a:t>practices</a:t>
            </a:r>
            <a:r>
              <a:rPr lang="hu-HU" altLang="hu-HU" sz="2800" dirty="0">
                <a:latin typeface="+mn-lt"/>
                <a:cs typeface="+mn-cs"/>
              </a:rPr>
              <a:t>, </a:t>
            </a:r>
            <a:r>
              <a:rPr lang="hu-HU" altLang="hu-HU" sz="2800" dirty="0" err="1">
                <a:latin typeface="+mn-lt"/>
                <a:cs typeface="+mn-cs"/>
              </a:rPr>
              <a:t>lessons</a:t>
            </a:r>
            <a:r>
              <a:rPr lang="hu-HU" altLang="hu-HU" sz="2800" dirty="0">
                <a:latin typeface="+mn-lt"/>
                <a:cs typeface="+mn-cs"/>
              </a:rPr>
              <a:t> </a:t>
            </a:r>
            <a:r>
              <a:rPr lang="hu-HU" altLang="hu-HU" sz="2800" dirty="0" err="1">
                <a:latin typeface="+mn-lt"/>
                <a:cs typeface="+mn-cs"/>
              </a:rPr>
              <a:t>learned</a:t>
            </a:r>
            <a:r>
              <a:rPr lang="hu-HU" altLang="hu-HU" sz="2800" dirty="0">
                <a:latin typeface="+mn-lt"/>
                <a:cs typeface="+mn-cs"/>
              </a:rPr>
              <a:t>, etc.)</a:t>
            </a:r>
          </a:p>
          <a:p>
            <a:pPr marL="457200" indent="-457200" eaLnBrk="1" fontAlgn="base" hangingPunct="1">
              <a:lnSpc>
                <a:spcPct val="104000"/>
              </a:lnSpc>
              <a:spcBef>
                <a:spcPts val="213"/>
              </a:spcBef>
              <a:spcAft>
                <a:spcPct val="0"/>
              </a:spcAft>
              <a:buClr>
                <a:srgbClr val="045F78"/>
              </a:buClr>
              <a:buSzPct val="70000"/>
              <a:buFont typeface="Arial" panose="020B0604020202020204" pitchFamily="34" charset="0"/>
              <a:buChar char="•"/>
            </a:pPr>
            <a:r>
              <a:rPr lang="hu-HU" altLang="hu-HU" sz="2800" b="1" dirty="0" err="1">
                <a:solidFill>
                  <a:schemeClr val="tx2"/>
                </a:solidFill>
                <a:latin typeface="+mn-lt"/>
                <a:cs typeface="+mn-cs"/>
              </a:rPr>
              <a:t>Controlling</a:t>
            </a:r>
            <a:r>
              <a:rPr lang="hu-HU" altLang="hu-HU" sz="2800" b="1" dirty="0">
                <a:solidFill>
                  <a:schemeClr val="tx2"/>
                </a:solidFill>
                <a:latin typeface="+mn-lt"/>
                <a:cs typeface="+mn-cs"/>
              </a:rPr>
              <a:t>: </a:t>
            </a:r>
            <a:r>
              <a:rPr lang="hu-HU" altLang="hu-HU" sz="2800" dirty="0" err="1">
                <a:latin typeface="+mn-lt"/>
                <a:cs typeface="+mn-cs"/>
              </a:rPr>
              <a:t>provides</a:t>
            </a:r>
            <a:r>
              <a:rPr lang="hu-HU" altLang="hu-HU" sz="2800" dirty="0">
                <a:latin typeface="+mn-lt"/>
                <a:cs typeface="+mn-cs"/>
              </a:rPr>
              <a:t> </a:t>
            </a:r>
            <a:r>
              <a:rPr lang="hu-HU" altLang="hu-HU" sz="2800" dirty="0" err="1">
                <a:latin typeface="+mn-lt"/>
                <a:cs typeface="+mn-cs"/>
              </a:rPr>
              <a:t>support</a:t>
            </a:r>
            <a:r>
              <a:rPr lang="hu-HU" altLang="hu-HU" sz="2800" dirty="0">
                <a:latin typeface="+mn-lt"/>
                <a:cs typeface="+mn-cs"/>
              </a:rPr>
              <a:t> and </a:t>
            </a:r>
            <a:r>
              <a:rPr lang="hu-HU" altLang="hu-HU" sz="2800" dirty="0" err="1">
                <a:latin typeface="+mn-lt"/>
                <a:cs typeface="+mn-cs"/>
              </a:rPr>
              <a:t>requires</a:t>
            </a:r>
            <a:r>
              <a:rPr lang="hu-HU" altLang="hu-HU" sz="2800" dirty="0">
                <a:latin typeface="+mn-lt"/>
                <a:cs typeface="+mn-cs"/>
              </a:rPr>
              <a:t> </a:t>
            </a:r>
            <a:r>
              <a:rPr lang="hu-HU" altLang="hu-HU" sz="2800" dirty="0" err="1">
                <a:latin typeface="+mn-lt"/>
                <a:cs typeface="+mn-cs"/>
              </a:rPr>
              <a:t>compliance</a:t>
            </a:r>
            <a:r>
              <a:rPr lang="hu-HU" altLang="hu-HU" sz="2800" dirty="0">
                <a:latin typeface="+mn-lt"/>
                <a:cs typeface="+mn-cs"/>
              </a:rPr>
              <a:t> (</a:t>
            </a:r>
            <a:r>
              <a:rPr lang="hu-HU" altLang="hu-HU" sz="2800" dirty="0" err="1">
                <a:latin typeface="+mn-lt"/>
                <a:cs typeface="+mn-cs"/>
              </a:rPr>
              <a:t>frameworks</a:t>
            </a:r>
            <a:r>
              <a:rPr lang="hu-HU" altLang="hu-HU" sz="2800" dirty="0">
                <a:latin typeface="+mn-lt"/>
                <a:cs typeface="+mn-cs"/>
              </a:rPr>
              <a:t>, </a:t>
            </a:r>
            <a:r>
              <a:rPr lang="hu-HU" altLang="hu-HU" sz="2800" dirty="0" err="1">
                <a:latin typeface="+mn-lt"/>
                <a:cs typeface="+mn-cs"/>
              </a:rPr>
              <a:t>methodologies</a:t>
            </a:r>
            <a:r>
              <a:rPr lang="hu-HU" altLang="hu-HU" sz="2800" dirty="0">
                <a:latin typeface="+mn-lt"/>
                <a:cs typeface="+mn-cs"/>
              </a:rPr>
              <a:t>, </a:t>
            </a:r>
            <a:r>
              <a:rPr lang="hu-HU" altLang="hu-HU" sz="2800" dirty="0" err="1">
                <a:latin typeface="+mn-lt"/>
                <a:cs typeface="+mn-cs"/>
              </a:rPr>
              <a:t>tools</a:t>
            </a:r>
            <a:r>
              <a:rPr lang="hu-HU" altLang="hu-HU" sz="2800" dirty="0">
                <a:latin typeface="+mn-lt"/>
                <a:cs typeface="+mn-cs"/>
              </a:rPr>
              <a:t>) – </a:t>
            </a:r>
            <a:r>
              <a:rPr lang="hu-HU" altLang="hu-HU" sz="2800" dirty="0" err="1">
                <a:latin typeface="+mn-lt"/>
                <a:cs typeface="+mn-cs"/>
              </a:rPr>
              <a:t>moderate</a:t>
            </a:r>
            <a:r>
              <a:rPr lang="hu-HU" altLang="hu-HU" sz="2800" dirty="0">
                <a:latin typeface="+mn-lt"/>
                <a:cs typeface="+mn-cs"/>
              </a:rPr>
              <a:t> </a:t>
            </a:r>
            <a:r>
              <a:rPr lang="hu-HU" altLang="hu-HU" sz="2800" dirty="0" err="1">
                <a:latin typeface="+mn-lt"/>
                <a:cs typeface="+mn-cs"/>
              </a:rPr>
              <a:t>control</a:t>
            </a:r>
            <a:endParaRPr lang="hu-HU" altLang="hu-HU" sz="2800" dirty="0">
              <a:latin typeface="+mn-lt"/>
              <a:cs typeface="+mn-cs"/>
            </a:endParaRPr>
          </a:p>
          <a:p>
            <a:pPr marL="457200" indent="-457200" eaLnBrk="1" fontAlgn="base" hangingPunct="1">
              <a:lnSpc>
                <a:spcPct val="104000"/>
              </a:lnSpc>
              <a:spcBef>
                <a:spcPts val="213"/>
              </a:spcBef>
              <a:spcAft>
                <a:spcPct val="0"/>
              </a:spcAft>
              <a:buClr>
                <a:srgbClr val="045F78"/>
              </a:buClr>
              <a:buSzPct val="70000"/>
              <a:buFont typeface="Arial" panose="020B0604020202020204" pitchFamily="34" charset="0"/>
              <a:buChar char="•"/>
            </a:pPr>
            <a:r>
              <a:rPr lang="hu-HU" altLang="hu-HU" sz="2800" b="1" dirty="0" err="1">
                <a:solidFill>
                  <a:schemeClr val="tx2"/>
                </a:solidFill>
                <a:latin typeface="+mn-lt"/>
                <a:cs typeface="+mn-cs"/>
              </a:rPr>
              <a:t>Directive</a:t>
            </a:r>
            <a:r>
              <a:rPr lang="hu-HU" altLang="hu-HU" sz="2800" b="1" dirty="0">
                <a:solidFill>
                  <a:schemeClr val="tx2"/>
                </a:solidFill>
                <a:latin typeface="+mn-lt"/>
                <a:cs typeface="+mn-cs"/>
              </a:rPr>
              <a:t>: </a:t>
            </a:r>
            <a:r>
              <a:rPr lang="hu-HU" altLang="hu-HU" sz="2800" dirty="0" err="1">
                <a:latin typeface="+mn-lt"/>
                <a:cs typeface="+mn-cs"/>
              </a:rPr>
              <a:t>direct</a:t>
            </a:r>
            <a:r>
              <a:rPr lang="hu-HU" altLang="hu-HU" sz="2800" dirty="0">
                <a:latin typeface="+mn-lt"/>
                <a:cs typeface="+mn-cs"/>
              </a:rPr>
              <a:t> management of and </a:t>
            </a:r>
            <a:r>
              <a:rPr lang="hu-HU" altLang="hu-HU" sz="2800" dirty="0" err="1">
                <a:latin typeface="+mn-lt"/>
                <a:cs typeface="+mn-cs"/>
              </a:rPr>
              <a:t>responsibility</a:t>
            </a:r>
            <a:r>
              <a:rPr lang="hu-HU" altLang="hu-HU" sz="2800" dirty="0">
                <a:latin typeface="+mn-lt"/>
                <a:cs typeface="+mn-cs"/>
              </a:rPr>
              <a:t> </a:t>
            </a:r>
            <a:r>
              <a:rPr lang="hu-HU" altLang="hu-HU" sz="2800" dirty="0" err="1">
                <a:latin typeface="+mn-lt"/>
                <a:cs typeface="+mn-cs"/>
              </a:rPr>
              <a:t>for</a:t>
            </a:r>
            <a:r>
              <a:rPr lang="hu-HU" altLang="hu-HU" sz="2800" dirty="0">
                <a:latin typeface="+mn-lt"/>
                <a:cs typeface="+mn-cs"/>
              </a:rPr>
              <a:t> </a:t>
            </a:r>
            <a:r>
              <a:rPr lang="hu-HU" altLang="hu-HU" sz="2800" dirty="0" err="1">
                <a:latin typeface="+mn-lt"/>
                <a:cs typeface="+mn-cs"/>
              </a:rPr>
              <a:t>projects</a:t>
            </a:r>
            <a:endParaRPr lang="hu-HU" altLang="hu-HU" sz="2800" dirty="0">
              <a:latin typeface="+mn-lt"/>
              <a:cs typeface="+mn-cs"/>
            </a:endParaRPr>
          </a:p>
        </p:txBody>
      </p:sp>
    </p:spTree>
    <p:extLst>
      <p:ext uri="{BB962C8B-B14F-4D97-AF65-F5344CB8AC3E}">
        <p14:creationId xmlns:p14="http://schemas.microsoft.com/office/powerpoint/2010/main" val="276384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 structures</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700398" y="1371974"/>
            <a:ext cx="9773843" cy="2992092"/>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err="1" smtClean="0">
                <a:ea typeface="Swagger" pitchFamily="2" charset="0"/>
              </a:rPr>
              <a:t>Functional</a:t>
            </a:r>
            <a:endParaRPr lang="hu-HU" sz="2400" dirty="0" smtClean="0">
              <a:ea typeface="Swagger" pitchFamily="2" charset="0"/>
            </a:endParaRP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err="1" smtClean="0">
                <a:ea typeface="Swagger" pitchFamily="2" charset="0"/>
              </a:rPr>
              <a:t>Hybrid</a:t>
            </a:r>
            <a:endParaRPr lang="hu-HU" sz="2400" dirty="0" smtClean="0">
              <a:ea typeface="Swagger" pitchFamily="2" charset="0"/>
            </a:endParaRP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smtClean="0">
                <a:ea typeface="Swagger" pitchFamily="2" charset="0"/>
              </a:rPr>
              <a:t>Project </a:t>
            </a:r>
            <a:r>
              <a:rPr lang="hu-HU" sz="2400" dirty="0" err="1" smtClean="0">
                <a:ea typeface="Swagger" pitchFamily="2" charset="0"/>
              </a:rPr>
              <a:t>Matrix</a:t>
            </a:r>
            <a:endParaRPr lang="hu-HU" sz="2400" dirty="0" smtClean="0">
              <a:ea typeface="Swagger" pitchFamily="2" charset="0"/>
            </a:endParaRPr>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err="1" smtClean="0">
                <a:ea typeface="Swagger" pitchFamily="2" charset="0"/>
              </a:rPr>
              <a:t>Weak</a:t>
            </a:r>
            <a:endParaRPr lang="hu-HU" sz="2400" dirty="0" smtClean="0">
              <a:ea typeface="Swagger" pitchFamily="2" charset="0"/>
            </a:endParaRPr>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smtClean="0">
                <a:ea typeface="Swagger" pitchFamily="2" charset="0"/>
              </a:rPr>
              <a:t>Strong</a:t>
            </a:r>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err="1" smtClean="0">
                <a:ea typeface="Swagger" pitchFamily="2" charset="0"/>
              </a:rPr>
              <a:t>Balanced</a:t>
            </a:r>
            <a:endParaRPr lang="hu-HU" sz="2400" dirty="0">
              <a:ea typeface="Swagger" pitchFamily="2" charset="0"/>
            </a:endParaRPr>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spTree>
    <p:extLst>
      <p:ext uri="{BB962C8B-B14F-4D97-AF65-F5344CB8AC3E}">
        <p14:creationId xmlns:p14="http://schemas.microsoft.com/office/powerpoint/2010/main" val="417880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700398" y="1371974"/>
            <a:ext cx="9773843" cy="1334010"/>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dirty="0" smtClean="0">
                <a:ea typeface="Swagger" pitchFamily="2" charset="0"/>
              </a:rPr>
              <a:t>Neidert Beáta</a:t>
            </a:r>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dirty="0" smtClean="0">
                <a:ea typeface="Swagger" pitchFamily="2" charset="0"/>
              </a:rPr>
              <a:t>Project: Quality Academy </a:t>
            </a:r>
            <a:r>
              <a:rPr lang="hu-HU" sz="2800" dirty="0" err="1" smtClean="0">
                <a:ea typeface="Swagger" pitchFamily="2" charset="0"/>
              </a:rPr>
              <a:t>Certification</a:t>
            </a:r>
            <a:r>
              <a:rPr lang="hu-HU" sz="2800" dirty="0" smtClean="0">
                <a:ea typeface="Swagger" pitchFamily="2" charset="0"/>
              </a:rPr>
              <a:t> platform</a:t>
            </a:r>
          </a:p>
          <a:p>
            <a:pPr defTabSz="457322" fontAlgn="base">
              <a:lnSpc>
                <a:spcPct val="104000"/>
              </a:lnSpc>
              <a:spcBef>
                <a:spcPts val="300"/>
              </a:spcBef>
              <a:spcAft>
                <a:spcPct val="0"/>
              </a:spcAft>
              <a:buClr>
                <a:schemeClr val="tx1"/>
              </a:buClr>
              <a:buSzPct val="70000"/>
            </a:pPr>
            <a:r>
              <a:rPr lang="hu-HU" sz="1800" dirty="0" smtClean="0">
                <a:ea typeface="Swagger" pitchFamily="2" charset="0"/>
              </a:rPr>
              <a:t> </a:t>
            </a:r>
            <a:endParaRPr lang="en-US" sz="1800" dirty="0" smtClean="0">
              <a:ea typeface="Swagger" pitchFamily="2" charset="0"/>
            </a:endParaRPr>
          </a:p>
        </p:txBody>
      </p:sp>
      <p:pic>
        <p:nvPicPr>
          <p:cNvPr id="65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75" y="2241069"/>
            <a:ext cx="4588211" cy="3741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96" y="3169736"/>
            <a:ext cx="2711190" cy="1859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7800" y="541266"/>
            <a:ext cx="1335772" cy="1661416"/>
          </a:xfrm>
          <a:prstGeom prst="rect">
            <a:avLst/>
          </a:prstGeom>
        </p:spPr>
      </p:pic>
    </p:spTree>
    <p:extLst>
      <p:ext uri="{BB962C8B-B14F-4D97-AF65-F5344CB8AC3E}">
        <p14:creationId xmlns:p14="http://schemas.microsoft.com/office/powerpoint/2010/main" val="242560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 structures - Functional</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 name="object 4"/>
          <p:cNvSpPr>
            <a:spLocks/>
          </p:cNvSpPr>
          <p:nvPr/>
        </p:nvSpPr>
        <p:spPr bwMode="auto">
          <a:xfrm>
            <a:off x="1653010" y="2697239"/>
            <a:ext cx="8170693" cy="587746"/>
          </a:xfrm>
          <a:custGeom>
            <a:avLst/>
            <a:gdLst>
              <a:gd name="T0" fmla="*/ 0 w 7147559"/>
              <a:gd name="T1" fmla="*/ 685799 h 685800"/>
              <a:gd name="T2" fmla="*/ 7148512 w 7147559"/>
              <a:gd name="T3" fmla="*/ 685799 h 685800"/>
              <a:gd name="T4" fmla="*/ 7148512 w 7147559"/>
              <a:gd name="T5" fmla="*/ 0 h 685800"/>
              <a:gd name="T6" fmla="*/ 0 w 7147559"/>
              <a:gd name="T7" fmla="*/ 0 h 685800"/>
              <a:gd name="T8" fmla="*/ 0 w 7147559"/>
              <a:gd name="T9" fmla="*/ 685799 h 685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7559" h="685800">
                <a:moveTo>
                  <a:pt x="0" y="685799"/>
                </a:moveTo>
                <a:lnTo>
                  <a:pt x="7147559" y="685799"/>
                </a:lnTo>
                <a:lnTo>
                  <a:pt x="7147559" y="0"/>
                </a:lnTo>
                <a:lnTo>
                  <a:pt x="0" y="0"/>
                </a:lnTo>
                <a:lnTo>
                  <a:pt x="0" y="685799"/>
                </a:lnTo>
                <a:close/>
              </a:path>
            </a:pathLst>
          </a:custGeom>
          <a:solidFill>
            <a:srgbClr val="EBF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object 5"/>
          <p:cNvSpPr>
            <a:spLocks/>
          </p:cNvSpPr>
          <p:nvPr/>
        </p:nvSpPr>
        <p:spPr bwMode="auto">
          <a:xfrm>
            <a:off x="1653010" y="2697239"/>
            <a:ext cx="8170693" cy="587746"/>
          </a:xfrm>
          <a:custGeom>
            <a:avLst/>
            <a:gdLst>
              <a:gd name="T0" fmla="*/ 0 w 7147559"/>
              <a:gd name="T1" fmla="*/ 685799 h 685800"/>
              <a:gd name="T2" fmla="*/ 7148512 w 7147559"/>
              <a:gd name="T3" fmla="*/ 685799 h 685800"/>
              <a:gd name="T4" fmla="*/ 7148512 w 7147559"/>
              <a:gd name="T5" fmla="*/ 0 h 685800"/>
              <a:gd name="T6" fmla="*/ 0 w 7147559"/>
              <a:gd name="T7" fmla="*/ 0 h 685800"/>
              <a:gd name="T8" fmla="*/ 0 w 7147559"/>
              <a:gd name="T9" fmla="*/ 685799 h 685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7559" h="685800">
                <a:moveTo>
                  <a:pt x="0" y="685799"/>
                </a:moveTo>
                <a:lnTo>
                  <a:pt x="7147559" y="685799"/>
                </a:lnTo>
                <a:lnTo>
                  <a:pt x="7147559" y="0"/>
                </a:lnTo>
                <a:lnTo>
                  <a:pt x="0" y="0"/>
                </a:lnTo>
                <a:lnTo>
                  <a:pt x="0" y="685799"/>
                </a:lnTo>
                <a:close/>
              </a:path>
            </a:pathLst>
          </a:custGeom>
          <a:noFill/>
          <a:ln w="12191">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7"/>
          <p:cNvSpPr>
            <a:spLocks/>
          </p:cNvSpPr>
          <p:nvPr/>
        </p:nvSpPr>
        <p:spPr bwMode="auto">
          <a:xfrm>
            <a:off x="8263233" y="2532616"/>
            <a:ext cx="0" cy="1929223"/>
          </a:xfrm>
          <a:custGeom>
            <a:avLst/>
            <a:gdLst>
              <a:gd name="T0" fmla="*/ 0 h 2251075"/>
              <a:gd name="T1" fmla="*/ 2250947 h 2251075"/>
              <a:gd name="T2" fmla="*/ 0 60000 65536"/>
              <a:gd name="T3" fmla="*/ 0 60000 65536"/>
            </a:gdLst>
            <a:ahLst/>
            <a:cxnLst>
              <a:cxn ang="T2">
                <a:pos x="0" y="T0"/>
              </a:cxn>
              <a:cxn ang="T3">
                <a:pos x="0" y="T1"/>
              </a:cxn>
            </a:cxnLst>
            <a:rect l="0" t="0" r="r" b="b"/>
            <a:pathLst>
              <a:path h="2251075">
                <a:moveTo>
                  <a:pt x="0" y="0"/>
                </a:moveTo>
                <a:lnTo>
                  <a:pt x="0" y="2250947"/>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bject 8"/>
          <p:cNvSpPr>
            <a:spLocks/>
          </p:cNvSpPr>
          <p:nvPr/>
        </p:nvSpPr>
        <p:spPr bwMode="auto">
          <a:xfrm>
            <a:off x="2941305" y="2532616"/>
            <a:ext cx="0" cy="1929223"/>
          </a:xfrm>
          <a:custGeom>
            <a:avLst/>
            <a:gdLst>
              <a:gd name="T0" fmla="*/ 0 h 2251075"/>
              <a:gd name="T1" fmla="*/ 2250947 h 2251075"/>
              <a:gd name="T2" fmla="*/ 0 60000 65536"/>
              <a:gd name="T3" fmla="*/ 0 60000 65536"/>
            </a:gdLst>
            <a:ahLst/>
            <a:cxnLst>
              <a:cxn ang="T2">
                <a:pos x="0" y="T0"/>
              </a:cxn>
              <a:cxn ang="T3">
                <a:pos x="0" y="T1"/>
              </a:cxn>
            </a:cxnLst>
            <a:rect l="0" t="0" r="r" b="b"/>
            <a:pathLst>
              <a:path h="2251075">
                <a:moveTo>
                  <a:pt x="0" y="0"/>
                </a:moveTo>
                <a:lnTo>
                  <a:pt x="0" y="2250947"/>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9"/>
          <p:cNvSpPr>
            <a:spLocks/>
          </p:cNvSpPr>
          <p:nvPr/>
        </p:nvSpPr>
        <p:spPr bwMode="auto">
          <a:xfrm>
            <a:off x="5541483" y="2282280"/>
            <a:ext cx="0" cy="2179559"/>
          </a:xfrm>
          <a:custGeom>
            <a:avLst/>
            <a:gdLst>
              <a:gd name="T0" fmla="*/ 0 h 2543810"/>
              <a:gd name="T1" fmla="*/ 2542920 h 2543810"/>
              <a:gd name="T2" fmla="*/ 0 60000 65536"/>
              <a:gd name="T3" fmla="*/ 0 60000 65536"/>
            </a:gdLst>
            <a:ahLst/>
            <a:cxnLst>
              <a:cxn ang="T2">
                <a:pos x="0" y="T0"/>
              </a:cxn>
              <a:cxn ang="T3">
                <a:pos x="0" y="T1"/>
              </a:cxn>
            </a:cxnLst>
            <a:rect l="0" t="0" r="r" b="b"/>
            <a:pathLst>
              <a:path h="2543810">
                <a:moveTo>
                  <a:pt x="0" y="0"/>
                </a:moveTo>
                <a:lnTo>
                  <a:pt x="0" y="2543555"/>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10"/>
          <p:cNvSpPr>
            <a:spLocks noChangeArrowheads="1"/>
          </p:cNvSpPr>
          <p:nvPr/>
        </p:nvSpPr>
        <p:spPr bwMode="auto">
          <a:xfrm>
            <a:off x="4777579" y="1762559"/>
            <a:ext cx="1437084" cy="65169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13" name="object 11"/>
          <p:cNvSpPr txBox="1"/>
          <p:nvPr/>
        </p:nvSpPr>
        <p:spPr>
          <a:xfrm>
            <a:off x="5104189" y="1910856"/>
            <a:ext cx="782049" cy="369332"/>
          </a:xfrm>
          <a:prstGeom prst="rect">
            <a:avLst/>
          </a:prstGeom>
        </p:spPr>
        <p:txBody>
          <a:bodyPr lIns="0" tIns="0" rIns="0" bIns="0">
            <a:spAutoFit/>
          </a:bodyPr>
          <a:lstStyle/>
          <a:p>
            <a:pPr marL="12700" fontAlgn="auto">
              <a:spcBef>
                <a:spcPts val="0"/>
              </a:spcBef>
              <a:spcAft>
                <a:spcPts val="0"/>
              </a:spcAft>
              <a:defRPr/>
            </a:pPr>
            <a:r>
              <a:rPr sz="2400" b="1" spc="-30" dirty="0">
                <a:latin typeface="Arial"/>
                <a:cs typeface="Arial"/>
              </a:rPr>
              <a:t>CEO</a:t>
            </a:r>
            <a:endParaRPr sz="2400" dirty="0">
              <a:latin typeface="Arial"/>
              <a:cs typeface="Arial"/>
            </a:endParaRPr>
          </a:p>
        </p:txBody>
      </p:sp>
      <p:sp>
        <p:nvSpPr>
          <p:cNvPr id="15" name="object 12"/>
          <p:cNvSpPr>
            <a:spLocks noChangeArrowheads="1"/>
          </p:cNvSpPr>
          <p:nvPr/>
        </p:nvSpPr>
        <p:spPr bwMode="auto">
          <a:xfrm>
            <a:off x="1702001" y="2767986"/>
            <a:ext cx="2462277" cy="52380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16" name="object 13"/>
          <p:cNvSpPr txBox="1"/>
          <p:nvPr/>
        </p:nvSpPr>
        <p:spPr>
          <a:xfrm>
            <a:off x="2162884" y="2895875"/>
            <a:ext cx="1855975" cy="307777"/>
          </a:xfrm>
          <a:prstGeom prst="rect">
            <a:avLst/>
          </a:prstGeom>
        </p:spPr>
        <p:txBody>
          <a:bodyPr wrap="square" lIns="0" tIns="0" rIns="0" bIns="0">
            <a:spAutoFit/>
          </a:bodyPr>
          <a:lstStyle/>
          <a:p>
            <a:pPr marL="12700" fontAlgn="auto">
              <a:spcBef>
                <a:spcPts val="0"/>
              </a:spcBef>
              <a:spcAft>
                <a:spcPts val="0"/>
              </a:spcAft>
              <a:defRPr/>
            </a:pPr>
            <a:r>
              <a:rPr sz="2000" b="1" spc="-15" dirty="0">
                <a:latin typeface="Arial"/>
                <a:cs typeface="Arial"/>
              </a:rPr>
              <a:t>En</a:t>
            </a:r>
            <a:r>
              <a:rPr sz="2000" b="1" spc="-10" dirty="0">
                <a:latin typeface="Arial"/>
                <a:cs typeface="Arial"/>
              </a:rPr>
              <a:t>g</a:t>
            </a:r>
            <a:r>
              <a:rPr sz="2000" b="1" spc="-5" dirty="0">
                <a:latin typeface="Arial"/>
                <a:cs typeface="Arial"/>
              </a:rPr>
              <a:t>i</a:t>
            </a:r>
            <a:r>
              <a:rPr sz="2000" b="1" spc="-10" dirty="0">
                <a:latin typeface="Arial"/>
                <a:cs typeface="Arial"/>
              </a:rPr>
              <a:t>n</a:t>
            </a:r>
            <a:r>
              <a:rPr sz="2000" b="1" spc="-5" dirty="0">
                <a:latin typeface="Arial"/>
                <a:cs typeface="Arial"/>
              </a:rPr>
              <a:t>e</a:t>
            </a:r>
            <a:r>
              <a:rPr sz="2000" b="1" spc="-10" dirty="0">
                <a:latin typeface="Arial"/>
                <a:cs typeface="Arial"/>
              </a:rPr>
              <a:t>e</a:t>
            </a:r>
            <a:r>
              <a:rPr sz="2000" b="1" spc="-15" dirty="0">
                <a:latin typeface="Arial"/>
                <a:cs typeface="Arial"/>
              </a:rPr>
              <a:t>ring</a:t>
            </a:r>
            <a:endParaRPr sz="2000" dirty="0">
              <a:latin typeface="Arial"/>
              <a:cs typeface="Arial"/>
            </a:endParaRPr>
          </a:p>
        </p:txBody>
      </p:sp>
      <p:sp>
        <p:nvSpPr>
          <p:cNvPr id="17" name="object 14"/>
          <p:cNvSpPr>
            <a:spLocks noChangeArrowheads="1"/>
          </p:cNvSpPr>
          <p:nvPr/>
        </p:nvSpPr>
        <p:spPr bwMode="auto">
          <a:xfrm>
            <a:off x="4421937" y="2767986"/>
            <a:ext cx="2088489" cy="52380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18" name="object 15"/>
          <p:cNvSpPr txBox="1"/>
          <p:nvPr/>
        </p:nvSpPr>
        <p:spPr>
          <a:xfrm>
            <a:off x="4777579" y="2895875"/>
            <a:ext cx="1437084" cy="307777"/>
          </a:xfrm>
          <a:prstGeom prst="rect">
            <a:avLst/>
          </a:prstGeom>
        </p:spPr>
        <p:txBody>
          <a:bodyPr wrap="square" lIns="0" tIns="0" rIns="0" bIns="0">
            <a:spAutoFit/>
          </a:bodyPr>
          <a:lstStyle/>
          <a:p>
            <a:pPr marL="12700" fontAlgn="auto">
              <a:spcBef>
                <a:spcPts val="0"/>
              </a:spcBef>
              <a:spcAft>
                <a:spcPts val="0"/>
              </a:spcAft>
              <a:defRPr/>
            </a:pPr>
            <a:r>
              <a:rPr sz="2000" b="1" dirty="0">
                <a:latin typeface="Arial"/>
                <a:cs typeface="Arial"/>
              </a:rPr>
              <a:t>Ma</a:t>
            </a:r>
            <a:r>
              <a:rPr sz="2000" b="1" spc="-10" dirty="0">
                <a:latin typeface="Arial"/>
                <a:cs typeface="Arial"/>
              </a:rPr>
              <a:t>r</a:t>
            </a:r>
            <a:r>
              <a:rPr sz="2000" b="1" spc="-5" dirty="0">
                <a:latin typeface="Arial"/>
                <a:cs typeface="Arial"/>
              </a:rPr>
              <a:t>k</a:t>
            </a:r>
            <a:r>
              <a:rPr sz="2000" b="1" spc="-10" dirty="0">
                <a:latin typeface="Arial"/>
                <a:cs typeface="Arial"/>
              </a:rPr>
              <a:t>etin</a:t>
            </a:r>
            <a:r>
              <a:rPr sz="2000" b="1" spc="-15" dirty="0">
                <a:latin typeface="Arial"/>
                <a:cs typeface="Arial"/>
              </a:rPr>
              <a:t>g</a:t>
            </a:r>
            <a:endParaRPr sz="2000" dirty="0">
              <a:latin typeface="Arial"/>
              <a:cs typeface="Arial"/>
            </a:endParaRPr>
          </a:p>
        </p:txBody>
      </p:sp>
      <p:sp>
        <p:nvSpPr>
          <p:cNvPr id="19" name="object 16"/>
          <p:cNvSpPr>
            <a:spLocks noChangeArrowheads="1"/>
          </p:cNvSpPr>
          <p:nvPr/>
        </p:nvSpPr>
        <p:spPr bwMode="auto">
          <a:xfrm>
            <a:off x="6788046" y="2767986"/>
            <a:ext cx="2856023" cy="52380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0" name="object 17"/>
          <p:cNvSpPr txBox="1"/>
          <p:nvPr/>
        </p:nvSpPr>
        <p:spPr>
          <a:xfrm>
            <a:off x="7204084" y="2895875"/>
            <a:ext cx="2077861" cy="307777"/>
          </a:xfrm>
          <a:prstGeom prst="rect">
            <a:avLst/>
          </a:prstGeom>
        </p:spPr>
        <p:txBody>
          <a:bodyPr wrap="square" lIns="0" tIns="0" rIns="0" bIns="0">
            <a:spAutoFit/>
          </a:bodyPr>
          <a:lstStyle/>
          <a:p>
            <a:pPr marL="12700" fontAlgn="auto">
              <a:spcBef>
                <a:spcPts val="0"/>
              </a:spcBef>
              <a:spcAft>
                <a:spcPts val="0"/>
              </a:spcAft>
              <a:defRPr/>
            </a:pPr>
            <a:r>
              <a:rPr sz="2000" b="1" spc="-10" dirty="0">
                <a:latin typeface="Arial"/>
                <a:cs typeface="Arial"/>
              </a:rPr>
              <a:t>Manufacturing</a:t>
            </a:r>
            <a:endParaRPr sz="2000" dirty="0">
              <a:latin typeface="Arial"/>
              <a:cs typeface="Arial"/>
            </a:endParaRPr>
          </a:p>
        </p:txBody>
      </p:sp>
      <p:sp>
        <p:nvSpPr>
          <p:cNvPr id="21" name="object 18"/>
          <p:cNvSpPr>
            <a:spLocks noChangeArrowheads="1"/>
          </p:cNvSpPr>
          <p:nvPr/>
        </p:nvSpPr>
        <p:spPr bwMode="auto">
          <a:xfrm>
            <a:off x="2293528" y="4192455"/>
            <a:ext cx="1141321" cy="5251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2" name="object 19"/>
          <p:cNvSpPr txBox="1"/>
          <p:nvPr/>
        </p:nvSpPr>
        <p:spPr>
          <a:xfrm>
            <a:off x="2583849" y="4320344"/>
            <a:ext cx="562495" cy="246221"/>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23" name="object 20"/>
          <p:cNvSpPr>
            <a:spLocks noChangeArrowheads="1"/>
          </p:cNvSpPr>
          <p:nvPr/>
        </p:nvSpPr>
        <p:spPr bwMode="auto">
          <a:xfrm>
            <a:off x="2293528" y="3437364"/>
            <a:ext cx="1141321" cy="52516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5" name="object 21"/>
          <p:cNvSpPr txBox="1"/>
          <p:nvPr/>
        </p:nvSpPr>
        <p:spPr>
          <a:xfrm>
            <a:off x="2583849" y="3566614"/>
            <a:ext cx="562495" cy="246221"/>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dirty="0">
              <a:latin typeface="Arial"/>
              <a:cs typeface="Arial"/>
            </a:endParaRPr>
          </a:p>
        </p:txBody>
      </p:sp>
      <p:sp>
        <p:nvSpPr>
          <p:cNvPr id="26" name="object 22"/>
          <p:cNvSpPr>
            <a:spLocks noChangeArrowheads="1"/>
          </p:cNvSpPr>
          <p:nvPr/>
        </p:nvSpPr>
        <p:spPr bwMode="auto">
          <a:xfrm>
            <a:off x="5013465" y="4192455"/>
            <a:ext cx="1141320" cy="525162"/>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7" name="object 23"/>
          <p:cNvSpPr txBox="1"/>
          <p:nvPr/>
        </p:nvSpPr>
        <p:spPr>
          <a:xfrm>
            <a:off x="5303785" y="4320344"/>
            <a:ext cx="562495" cy="246221"/>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28" name="object 24"/>
          <p:cNvSpPr>
            <a:spLocks noChangeArrowheads="1"/>
          </p:cNvSpPr>
          <p:nvPr/>
        </p:nvSpPr>
        <p:spPr bwMode="auto">
          <a:xfrm>
            <a:off x="5013465" y="3437364"/>
            <a:ext cx="1141320" cy="5251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9" name="object 25"/>
          <p:cNvSpPr txBox="1"/>
          <p:nvPr/>
        </p:nvSpPr>
        <p:spPr>
          <a:xfrm>
            <a:off x="5303785" y="3566614"/>
            <a:ext cx="562495" cy="246221"/>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a:latin typeface="Arial"/>
              <a:cs typeface="Arial"/>
            </a:endParaRPr>
          </a:p>
        </p:txBody>
      </p:sp>
      <p:sp>
        <p:nvSpPr>
          <p:cNvPr id="30" name="object 26"/>
          <p:cNvSpPr>
            <a:spLocks noChangeArrowheads="1"/>
          </p:cNvSpPr>
          <p:nvPr/>
        </p:nvSpPr>
        <p:spPr bwMode="auto">
          <a:xfrm>
            <a:off x="7733399" y="4192455"/>
            <a:ext cx="1141321" cy="52516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31" name="object 27"/>
          <p:cNvSpPr txBox="1"/>
          <p:nvPr/>
        </p:nvSpPr>
        <p:spPr>
          <a:xfrm>
            <a:off x="8023720" y="4320344"/>
            <a:ext cx="562495" cy="246221"/>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32" name="object 28"/>
          <p:cNvSpPr>
            <a:spLocks noChangeArrowheads="1"/>
          </p:cNvSpPr>
          <p:nvPr/>
        </p:nvSpPr>
        <p:spPr bwMode="auto">
          <a:xfrm>
            <a:off x="7733399" y="3437364"/>
            <a:ext cx="1141321" cy="52516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33" name="object 29"/>
          <p:cNvSpPr txBox="1"/>
          <p:nvPr/>
        </p:nvSpPr>
        <p:spPr>
          <a:xfrm>
            <a:off x="8023720" y="3566614"/>
            <a:ext cx="562495" cy="246221"/>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a:latin typeface="Arial"/>
              <a:cs typeface="Arial"/>
            </a:endParaRPr>
          </a:p>
        </p:txBody>
      </p:sp>
      <p:sp>
        <p:nvSpPr>
          <p:cNvPr id="34" name="object 30"/>
          <p:cNvSpPr>
            <a:spLocks/>
          </p:cNvSpPr>
          <p:nvPr/>
        </p:nvSpPr>
        <p:spPr bwMode="auto">
          <a:xfrm>
            <a:off x="2941306" y="2532616"/>
            <a:ext cx="5321928" cy="0"/>
          </a:xfrm>
          <a:custGeom>
            <a:avLst/>
            <a:gdLst>
              <a:gd name="T0" fmla="*/ 0 w 4655820"/>
              <a:gd name="T1" fmla="*/ 4656136 w 4655820"/>
              <a:gd name="T2" fmla="*/ 0 60000 65536"/>
              <a:gd name="T3" fmla="*/ 0 60000 65536"/>
            </a:gdLst>
            <a:ahLst/>
            <a:cxnLst>
              <a:cxn ang="T2">
                <a:pos x="T0" y="0"/>
              </a:cxn>
              <a:cxn ang="T3">
                <a:pos x="T1" y="0"/>
              </a:cxn>
            </a:cxnLst>
            <a:rect l="0" t="0" r="r" b="b"/>
            <a:pathLst>
              <a:path w="4655820">
                <a:moveTo>
                  <a:pt x="0" y="0"/>
                </a:moveTo>
                <a:lnTo>
                  <a:pt x="4655819"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391014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4"/>
          <p:cNvSpPr>
            <a:spLocks/>
          </p:cNvSpPr>
          <p:nvPr/>
        </p:nvSpPr>
        <p:spPr bwMode="auto">
          <a:xfrm>
            <a:off x="7398884" y="4116945"/>
            <a:ext cx="1795966" cy="625841"/>
          </a:xfrm>
          <a:custGeom>
            <a:avLst/>
            <a:gdLst>
              <a:gd name="T0" fmla="*/ 0 w 7147559"/>
              <a:gd name="T1" fmla="*/ 685799 h 685800"/>
              <a:gd name="T2" fmla="*/ 7148512 w 7147559"/>
              <a:gd name="T3" fmla="*/ 685799 h 685800"/>
              <a:gd name="T4" fmla="*/ 7148512 w 7147559"/>
              <a:gd name="T5" fmla="*/ 0 h 685800"/>
              <a:gd name="T6" fmla="*/ 0 w 7147559"/>
              <a:gd name="T7" fmla="*/ 0 h 685800"/>
              <a:gd name="T8" fmla="*/ 0 w 7147559"/>
              <a:gd name="T9" fmla="*/ 685799 h 685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7559" h="685800">
                <a:moveTo>
                  <a:pt x="0" y="685799"/>
                </a:moveTo>
                <a:lnTo>
                  <a:pt x="7147559" y="685799"/>
                </a:lnTo>
                <a:lnTo>
                  <a:pt x="7147559" y="0"/>
                </a:lnTo>
                <a:lnTo>
                  <a:pt x="0" y="0"/>
                </a:lnTo>
                <a:lnTo>
                  <a:pt x="0" y="685799"/>
                </a:lnTo>
                <a:close/>
              </a:path>
            </a:pathLst>
          </a:custGeom>
          <a:solidFill>
            <a:srgbClr val="EBF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 name="Title 3"/>
          <p:cNvSpPr>
            <a:spLocks noGrp="1"/>
          </p:cNvSpPr>
          <p:nvPr>
            <p:ph type="title"/>
          </p:nvPr>
        </p:nvSpPr>
        <p:spPr/>
        <p:txBody>
          <a:bodyPr/>
          <a:lstStyle/>
          <a:p>
            <a:r>
              <a:rPr lang="en-US" dirty="0" smtClean="0"/>
              <a:t>Organization structures - Hybrid</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 name="object 4"/>
          <p:cNvSpPr>
            <a:spLocks/>
          </p:cNvSpPr>
          <p:nvPr/>
        </p:nvSpPr>
        <p:spPr bwMode="auto">
          <a:xfrm>
            <a:off x="2020056" y="3389454"/>
            <a:ext cx="4490370" cy="625841"/>
          </a:xfrm>
          <a:custGeom>
            <a:avLst/>
            <a:gdLst>
              <a:gd name="T0" fmla="*/ 0 w 7147559"/>
              <a:gd name="T1" fmla="*/ 685799 h 685800"/>
              <a:gd name="T2" fmla="*/ 7148512 w 7147559"/>
              <a:gd name="T3" fmla="*/ 685799 h 685800"/>
              <a:gd name="T4" fmla="*/ 7148512 w 7147559"/>
              <a:gd name="T5" fmla="*/ 0 h 685800"/>
              <a:gd name="T6" fmla="*/ 0 w 7147559"/>
              <a:gd name="T7" fmla="*/ 0 h 685800"/>
              <a:gd name="T8" fmla="*/ 0 w 7147559"/>
              <a:gd name="T9" fmla="*/ 685799 h 685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7559" h="685800">
                <a:moveTo>
                  <a:pt x="0" y="685799"/>
                </a:moveTo>
                <a:lnTo>
                  <a:pt x="7147559" y="685799"/>
                </a:lnTo>
                <a:lnTo>
                  <a:pt x="7147559" y="0"/>
                </a:lnTo>
                <a:lnTo>
                  <a:pt x="0" y="0"/>
                </a:lnTo>
                <a:lnTo>
                  <a:pt x="0" y="685799"/>
                </a:lnTo>
                <a:close/>
              </a:path>
            </a:pathLst>
          </a:custGeom>
          <a:solidFill>
            <a:srgbClr val="EBF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object 5"/>
          <p:cNvSpPr>
            <a:spLocks/>
          </p:cNvSpPr>
          <p:nvPr/>
        </p:nvSpPr>
        <p:spPr bwMode="auto">
          <a:xfrm>
            <a:off x="1653010" y="2697239"/>
            <a:ext cx="8170693" cy="587746"/>
          </a:xfrm>
          <a:custGeom>
            <a:avLst/>
            <a:gdLst>
              <a:gd name="T0" fmla="*/ 0 w 7147559"/>
              <a:gd name="T1" fmla="*/ 685799 h 685800"/>
              <a:gd name="T2" fmla="*/ 7148512 w 7147559"/>
              <a:gd name="T3" fmla="*/ 685799 h 685800"/>
              <a:gd name="T4" fmla="*/ 7148512 w 7147559"/>
              <a:gd name="T5" fmla="*/ 0 h 685800"/>
              <a:gd name="T6" fmla="*/ 0 w 7147559"/>
              <a:gd name="T7" fmla="*/ 0 h 685800"/>
              <a:gd name="T8" fmla="*/ 0 w 7147559"/>
              <a:gd name="T9" fmla="*/ 685799 h 685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7559" h="685800">
                <a:moveTo>
                  <a:pt x="0" y="685799"/>
                </a:moveTo>
                <a:lnTo>
                  <a:pt x="7147559" y="685799"/>
                </a:lnTo>
                <a:lnTo>
                  <a:pt x="7147559" y="0"/>
                </a:lnTo>
                <a:lnTo>
                  <a:pt x="0" y="0"/>
                </a:lnTo>
                <a:lnTo>
                  <a:pt x="0" y="685799"/>
                </a:lnTo>
                <a:close/>
              </a:path>
            </a:pathLst>
          </a:custGeom>
          <a:noFill/>
          <a:ln w="12191">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7"/>
          <p:cNvSpPr>
            <a:spLocks/>
          </p:cNvSpPr>
          <p:nvPr/>
        </p:nvSpPr>
        <p:spPr bwMode="auto">
          <a:xfrm>
            <a:off x="8263233" y="2532616"/>
            <a:ext cx="0" cy="1929223"/>
          </a:xfrm>
          <a:custGeom>
            <a:avLst/>
            <a:gdLst>
              <a:gd name="T0" fmla="*/ 0 h 2251075"/>
              <a:gd name="T1" fmla="*/ 2250947 h 2251075"/>
              <a:gd name="T2" fmla="*/ 0 60000 65536"/>
              <a:gd name="T3" fmla="*/ 0 60000 65536"/>
            </a:gdLst>
            <a:ahLst/>
            <a:cxnLst>
              <a:cxn ang="T2">
                <a:pos x="0" y="T0"/>
              </a:cxn>
              <a:cxn ang="T3">
                <a:pos x="0" y="T1"/>
              </a:cxn>
            </a:cxnLst>
            <a:rect l="0" t="0" r="r" b="b"/>
            <a:pathLst>
              <a:path h="2251075">
                <a:moveTo>
                  <a:pt x="0" y="0"/>
                </a:moveTo>
                <a:lnTo>
                  <a:pt x="0" y="2250947"/>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bject 8"/>
          <p:cNvSpPr>
            <a:spLocks/>
          </p:cNvSpPr>
          <p:nvPr/>
        </p:nvSpPr>
        <p:spPr bwMode="auto">
          <a:xfrm>
            <a:off x="2941305" y="2532616"/>
            <a:ext cx="0" cy="1929223"/>
          </a:xfrm>
          <a:custGeom>
            <a:avLst/>
            <a:gdLst>
              <a:gd name="T0" fmla="*/ 0 h 2251075"/>
              <a:gd name="T1" fmla="*/ 2250947 h 2251075"/>
              <a:gd name="T2" fmla="*/ 0 60000 65536"/>
              <a:gd name="T3" fmla="*/ 0 60000 65536"/>
            </a:gdLst>
            <a:ahLst/>
            <a:cxnLst>
              <a:cxn ang="T2">
                <a:pos x="0" y="T0"/>
              </a:cxn>
              <a:cxn ang="T3">
                <a:pos x="0" y="T1"/>
              </a:cxn>
            </a:cxnLst>
            <a:rect l="0" t="0" r="r" b="b"/>
            <a:pathLst>
              <a:path h="2251075">
                <a:moveTo>
                  <a:pt x="0" y="0"/>
                </a:moveTo>
                <a:lnTo>
                  <a:pt x="0" y="2250947"/>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9"/>
          <p:cNvSpPr>
            <a:spLocks/>
          </p:cNvSpPr>
          <p:nvPr/>
        </p:nvSpPr>
        <p:spPr bwMode="auto">
          <a:xfrm>
            <a:off x="5541483" y="2282280"/>
            <a:ext cx="0" cy="2179559"/>
          </a:xfrm>
          <a:custGeom>
            <a:avLst/>
            <a:gdLst>
              <a:gd name="T0" fmla="*/ 0 h 2543810"/>
              <a:gd name="T1" fmla="*/ 2542920 h 2543810"/>
              <a:gd name="T2" fmla="*/ 0 60000 65536"/>
              <a:gd name="T3" fmla="*/ 0 60000 65536"/>
            </a:gdLst>
            <a:ahLst/>
            <a:cxnLst>
              <a:cxn ang="T2">
                <a:pos x="0" y="T0"/>
              </a:cxn>
              <a:cxn ang="T3">
                <a:pos x="0" y="T1"/>
              </a:cxn>
            </a:cxnLst>
            <a:rect l="0" t="0" r="r" b="b"/>
            <a:pathLst>
              <a:path h="2543810">
                <a:moveTo>
                  <a:pt x="0" y="0"/>
                </a:moveTo>
                <a:lnTo>
                  <a:pt x="0" y="2543555"/>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10"/>
          <p:cNvSpPr>
            <a:spLocks noChangeArrowheads="1"/>
          </p:cNvSpPr>
          <p:nvPr/>
        </p:nvSpPr>
        <p:spPr bwMode="auto">
          <a:xfrm>
            <a:off x="4777579" y="1762559"/>
            <a:ext cx="1437084" cy="65169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13" name="object 11"/>
          <p:cNvSpPr txBox="1"/>
          <p:nvPr/>
        </p:nvSpPr>
        <p:spPr>
          <a:xfrm>
            <a:off x="5104189" y="1910856"/>
            <a:ext cx="782049" cy="369332"/>
          </a:xfrm>
          <a:prstGeom prst="rect">
            <a:avLst/>
          </a:prstGeom>
        </p:spPr>
        <p:txBody>
          <a:bodyPr lIns="0" tIns="0" rIns="0" bIns="0">
            <a:spAutoFit/>
          </a:bodyPr>
          <a:lstStyle/>
          <a:p>
            <a:pPr marL="12700" fontAlgn="auto">
              <a:spcBef>
                <a:spcPts val="0"/>
              </a:spcBef>
              <a:spcAft>
                <a:spcPts val="0"/>
              </a:spcAft>
              <a:defRPr/>
            </a:pPr>
            <a:r>
              <a:rPr sz="2400" b="1" spc="-30" dirty="0">
                <a:latin typeface="Arial"/>
                <a:cs typeface="Arial"/>
              </a:rPr>
              <a:t>CEO</a:t>
            </a:r>
            <a:endParaRPr sz="2400" dirty="0">
              <a:latin typeface="Arial"/>
              <a:cs typeface="Arial"/>
            </a:endParaRPr>
          </a:p>
        </p:txBody>
      </p:sp>
      <p:sp>
        <p:nvSpPr>
          <p:cNvPr id="15" name="object 12"/>
          <p:cNvSpPr>
            <a:spLocks noChangeArrowheads="1"/>
          </p:cNvSpPr>
          <p:nvPr/>
        </p:nvSpPr>
        <p:spPr bwMode="auto">
          <a:xfrm>
            <a:off x="1702001" y="2767986"/>
            <a:ext cx="2462277" cy="52380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16" name="object 13"/>
          <p:cNvSpPr txBox="1"/>
          <p:nvPr/>
        </p:nvSpPr>
        <p:spPr>
          <a:xfrm>
            <a:off x="2162884" y="2895875"/>
            <a:ext cx="1855975" cy="307777"/>
          </a:xfrm>
          <a:prstGeom prst="rect">
            <a:avLst/>
          </a:prstGeom>
        </p:spPr>
        <p:txBody>
          <a:bodyPr wrap="square" lIns="0" tIns="0" rIns="0" bIns="0">
            <a:spAutoFit/>
          </a:bodyPr>
          <a:lstStyle/>
          <a:p>
            <a:pPr marL="12700" fontAlgn="auto">
              <a:spcBef>
                <a:spcPts val="0"/>
              </a:spcBef>
              <a:spcAft>
                <a:spcPts val="0"/>
              </a:spcAft>
              <a:defRPr/>
            </a:pPr>
            <a:r>
              <a:rPr sz="2000" b="1" spc="-15" dirty="0">
                <a:latin typeface="Arial"/>
                <a:cs typeface="Arial"/>
              </a:rPr>
              <a:t>En</a:t>
            </a:r>
            <a:r>
              <a:rPr sz="2000" b="1" spc="-10" dirty="0">
                <a:latin typeface="Arial"/>
                <a:cs typeface="Arial"/>
              </a:rPr>
              <a:t>g</a:t>
            </a:r>
            <a:r>
              <a:rPr sz="2000" b="1" spc="-5" dirty="0">
                <a:latin typeface="Arial"/>
                <a:cs typeface="Arial"/>
              </a:rPr>
              <a:t>i</a:t>
            </a:r>
            <a:r>
              <a:rPr sz="2000" b="1" spc="-10" dirty="0">
                <a:latin typeface="Arial"/>
                <a:cs typeface="Arial"/>
              </a:rPr>
              <a:t>n</a:t>
            </a:r>
            <a:r>
              <a:rPr sz="2000" b="1" spc="-5" dirty="0">
                <a:latin typeface="Arial"/>
                <a:cs typeface="Arial"/>
              </a:rPr>
              <a:t>e</a:t>
            </a:r>
            <a:r>
              <a:rPr sz="2000" b="1" spc="-10" dirty="0">
                <a:latin typeface="Arial"/>
                <a:cs typeface="Arial"/>
              </a:rPr>
              <a:t>e</a:t>
            </a:r>
            <a:r>
              <a:rPr sz="2000" b="1" spc="-15" dirty="0">
                <a:latin typeface="Arial"/>
                <a:cs typeface="Arial"/>
              </a:rPr>
              <a:t>ring</a:t>
            </a:r>
            <a:endParaRPr sz="2000" dirty="0">
              <a:latin typeface="Arial"/>
              <a:cs typeface="Arial"/>
            </a:endParaRPr>
          </a:p>
        </p:txBody>
      </p:sp>
      <p:sp>
        <p:nvSpPr>
          <p:cNvPr id="17" name="object 14"/>
          <p:cNvSpPr>
            <a:spLocks noChangeArrowheads="1"/>
          </p:cNvSpPr>
          <p:nvPr/>
        </p:nvSpPr>
        <p:spPr bwMode="auto">
          <a:xfrm>
            <a:off x="4421937" y="2767986"/>
            <a:ext cx="2088489" cy="52380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18" name="object 15"/>
          <p:cNvSpPr txBox="1"/>
          <p:nvPr/>
        </p:nvSpPr>
        <p:spPr>
          <a:xfrm>
            <a:off x="4777579" y="2895875"/>
            <a:ext cx="1437084" cy="307777"/>
          </a:xfrm>
          <a:prstGeom prst="rect">
            <a:avLst/>
          </a:prstGeom>
        </p:spPr>
        <p:txBody>
          <a:bodyPr wrap="square" lIns="0" tIns="0" rIns="0" bIns="0">
            <a:spAutoFit/>
          </a:bodyPr>
          <a:lstStyle/>
          <a:p>
            <a:pPr marL="12700" fontAlgn="auto">
              <a:spcBef>
                <a:spcPts val="0"/>
              </a:spcBef>
              <a:spcAft>
                <a:spcPts val="0"/>
              </a:spcAft>
              <a:defRPr/>
            </a:pPr>
            <a:r>
              <a:rPr sz="2000" b="1" dirty="0">
                <a:latin typeface="Arial"/>
                <a:cs typeface="Arial"/>
              </a:rPr>
              <a:t>Ma</a:t>
            </a:r>
            <a:r>
              <a:rPr sz="2000" b="1" spc="-10" dirty="0">
                <a:latin typeface="Arial"/>
                <a:cs typeface="Arial"/>
              </a:rPr>
              <a:t>r</a:t>
            </a:r>
            <a:r>
              <a:rPr sz="2000" b="1" spc="-5" dirty="0">
                <a:latin typeface="Arial"/>
                <a:cs typeface="Arial"/>
              </a:rPr>
              <a:t>k</a:t>
            </a:r>
            <a:r>
              <a:rPr sz="2000" b="1" spc="-10" dirty="0">
                <a:latin typeface="Arial"/>
                <a:cs typeface="Arial"/>
              </a:rPr>
              <a:t>etin</a:t>
            </a:r>
            <a:r>
              <a:rPr sz="2000" b="1" spc="-15" dirty="0">
                <a:latin typeface="Arial"/>
                <a:cs typeface="Arial"/>
              </a:rPr>
              <a:t>g</a:t>
            </a:r>
            <a:endParaRPr sz="2000" dirty="0">
              <a:latin typeface="Arial"/>
              <a:cs typeface="Arial"/>
            </a:endParaRPr>
          </a:p>
        </p:txBody>
      </p:sp>
      <p:sp>
        <p:nvSpPr>
          <p:cNvPr id="19" name="object 16"/>
          <p:cNvSpPr>
            <a:spLocks noChangeArrowheads="1"/>
          </p:cNvSpPr>
          <p:nvPr/>
        </p:nvSpPr>
        <p:spPr bwMode="auto">
          <a:xfrm>
            <a:off x="6788046" y="2767986"/>
            <a:ext cx="2856023" cy="52380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0" name="object 17"/>
          <p:cNvSpPr txBox="1"/>
          <p:nvPr/>
        </p:nvSpPr>
        <p:spPr>
          <a:xfrm>
            <a:off x="7204084" y="2895875"/>
            <a:ext cx="2077861" cy="307777"/>
          </a:xfrm>
          <a:prstGeom prst="rect">
            <a:avLst/>
          </a:prstGeom>
        </p:spPr>
        <p:txBody>
          <a:bodyPr wrap="square" lIns="0" tIns="0" rIns="0" bIns="0">
            <a:spAutoFit/>
          </a:bodyPr>
          <a:lstStyle/>
          <a:p>
            <a:pPr marL="12700" fontAlgn="auto">
              <a:spcBef>
                <a:spcPts val="0"/>
              </a:spcBef>
              <a:spcAft>
                <a:spcPts val="0"/>
              </a:spcAft>
              <a:defRPr/>
            </a:pPr>
            <a:r>
              <a:rPr sz="2000" b="1" spc="-10" dirty="0">
                <a:latin typeface="Arial"/>
                <a:cs typeface="Arial"/>
              </a:rPr>
              <a:t>Manufacturing</a:t>
            </a:r>
            <a:endParaRPr sz="2000" dirty="0">
              <a:latin typeface="Arial"/>
              <a:cs typeface="Arial"/>
            </a:endParaRPr>
          </a:p>
        </p:txBody>
      </p:sp>
      <p:sp>
        <p:nvSpPr>
          <p:cNvPr id="21" name="object 18"/>
          <p:cNvSpPr>
            <a:spLocks noChangeArrowheads="1"/>
          </p:cNvSpPr>
          <p:nvPr/>
        </p:nvSpPr>
        <p:spPr bwMode="auto">
          <a:xfrm>
            <a:off x="2293528" y="4192455"/>
            <a:ext cx="1141321" cy="5251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2" name="object 19"/>
          <p:cNvSpPr txBox="1"/>
          <p:nvPr/>
        </p:nvSpPr>
        <p:spPr>
          <a:xfrm>
            <a:off x="2583849" y="4320344"/>
            <a:ext cx="562495" cy="246221"/>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23" name="object 20"/>
          <p:cNvSpPr>
            <a:spLocks noChangeArrowheads="1"/>
          </p:cNvSpPr>
          <p:nvPr/>
        </p:nvSpPr>
        <p:spPr bwMode="auto">
          <a:xfrm>
            <a:off x="2293528" y="3437364"/>
            <a:ext cx="1141321" cy="52516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5" name="object 21"/>
          <p:cNvSpPr txBox="1"/>
          <p:nvPr/>
        </p:nvSpPr>
        <p:spPr>
          <a:xfrm>
            <a:off x="2583849" y="3566614"/>
            <a:ext cx="562495" cy="246221"/>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dirty="0">
              <a:latin typeface="Arial"/>
              <a:cs typeface="Arial"/>
            </a:endParaRPr>
          </a:p>
        </p:txBody>
      </p:sp>
      <p:sp>
        <p:nvSpPr>
          <p:cNvPr id="26" name="object 22"/>
          <p:cNvSpPr>
            <a:spLocks noChangeArrowheads="1"/>
          </p:cNvSpPr>
          <p:nvPr/>
        </p:nvSpPr>
        <p:spPr bwMode="auto">
          <a:xfrm>
            <a:off x="5013465" y="4192455"/>
            <a:ext cx="1141320" cy="525162"/>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7" name="object 23"/>
          <p:cNvSpPr txBox="1"/>
          <p:nvPr/>
        </p:nvSpPr>
        <p:spPr>
          <a:xfrm>
            <a:off x="5303785" y="4320344"/>
            <a:ext cx="562495" cy="246221"/>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28" name="object 24"/>
          <p:cNvSpPr>
            <a:spLocks noChangeArrowheads="1"/>
          </p:cNvSpPr>
          <p:nvPr/>
        </p:nvSpPr>
        <p:spPr bwMode="auto">
          <a:xfrm>
            <a:off x="5013465" y="3437364"/>
            <a:ext cx="1141320" cy="5251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9" name="object 25"/>
          <p:cNvSpPr txBox="1"/>
          <p:nvPr/>
        </p:nvSpPr>
        <p:spPr>
          <a:xfrm>
            <a:off x="5303785" y="3566614"/>
            <a:ext cx="562495" cy="246221"/>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a:latin typeface="Arial"/>
              <a:cs typeface="Arial"/>
            </a:endParaRPr>
          </a:p>
        </p:txBody>
      </p:sp>
      <p:sp>
        <p:nvSpPr>
          <p:cNvPr id="30" name="object 26"/>
          <p:cNvSpPr>
            <a:spLocks noChangeArrowheads="1"/>
          </p:cNvSpPr>
          <p:nvPr/>
        </p:nvSpPr>
        <p:spPr bwMode="auto">
          <a:xfrm>
            <a:off x="7733399" y="4192455"/>
            <a:ext cx="1141321" cy="52516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31" name="object 27"/>
          <p:cNvSpPr txBox="1"/>
          <p:nvPr/>
        </p:nvSpPr>
        <p:spPr>
          <a:xfrm>
            <a:off x="8023720" y="4320344"/>
            <a:ext cx="562495" cy="246221"/>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32" name="object 28"/>
          <p:cNvSpPr>
            <a:spLocks noChangeArrowheads="1"/>
          </p:cNvSpPr>
          <p:nvPr/>
        </p:nvSpPr>
        <p:spPr bwMode="auto">
          <a:xfrm>
            <a:off x="7733399" y="3437364"/>
            <a:ext cx="1141321" cy="52516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33" name="object 29"/>
          <p:cNvSpPr txBox="1"/>
          <p:nvPr/>
        </p:nvSpPr>
        <p:spPr>
          <a:xfrm>
            <a:off x="8023720" y="3566614"/>
            <a:ext cx="562495" cy="246221"/>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a:latin typeface="Arial"/>
              <a:cs typeface="Arial"/>
            </a:endParaRPr>
          </a:p>
        </p:txBody>
      </p:sp>
      <p:sp>
        <p:nvSpPr>
          <p:cNvPr id="34" name="object 30"/>
          <p:cNvSpPr>
            <a:spLocks/>
          </p:cNvSpPr>
          <p:nvPr/>
        </p:nvSpPr>
        <p:spPr bwMode="auto">
          <a:xfrm>
            <a:off x="2941306" y="2532616"/>
            <a:ext cx="5321928" cy="0"/>
          </a:xfrm>
          <a:custGeom>
            <a:avLst/>
            <a:gdLst>
              <a:gd name="T0" fmla="*/ 0 w 4655820"/>
              <a:gd name="T1" fmla="*/ 4656136 w 4655820"/>
              <a:gd name="T2" fmla="*/ 0 60000 65536"/>
              <a:gd name="T3" fmla="*/ 0 60000 65536"/>
            </a:gdLst>
            <a:ahLst/>
            <a:cxnLst>
              <a:cxn ang="T2">
                <a:pos x="T0" y="0"/>
              </a:cxn>
              <a:cxn ang="T3">
                <a:pos x="T1" y="0"/>
              </a:cxn>
            </a:cxnLst>
            <a:rect l="0" t="0" r="r" b="b"/>
            <a:pathLst>
              <a:path w="4655820">
                <a:moveTo>
                  <a:pt x="0" y="0"/>
                </a:moveTo>
                <a:lnTo>
                  <a:pt x="4655819"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 name="object 10"/>
          <p:cNvSpPr>
            <a:spLocks noChangeArrowheads="1"/>
          </p:cNvSpPr>
          <p:nvPr/>
        </p:nvSpPr>
        <p:spPr bwMode="auto">
          <a:xfrm>
            <a:off x="8394784" y="1530494"/>
            <a:ext cx="2218485" cy="65169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hu-HU" dirty="0"/>
          </a:p>
        </p:txBody>
      </p:sp>
      <p:sp>
        <p:nvSpPr>
          <p:cNvPr id="37" name="object 11"/>
          <p:cNvSpPr txBox="1"/>
          <p:nvPr/>
        </p:nvSpPr>
        <p:spPr>
          <a:xfrm>
            <a:off x="8654618" y="1740947"/>
            <a:ext cx="1792337" cy="246221"/>
          </a:xfrm>
          <a:prstGeom prst="rect">
            <a:avLst/>
          </a:prstGeom>
        </p:spPr>
        <p:txBody>
          <a:bodyPr wrap="square" lIns="0" tIns="0" rIns="0" bIns="0">
            <a:spAutoFit/>
          </a:bodyPr>
          <a:lstStyle/>
          <a:p>
            <a:pPr marL="12700" fontAlgn="auto">
              <a:spcBef>
                <a:spcPts val="0"/>
              </a:spcBef>
              <a:spcAft>
                <a:spcPts val="0"/>
              </a:spcAft>
              <a:defRPr/>
            </a:pPr>
            <a:r>
              <a:rPr lang="en-US" sz="1600" b="1" spc="-30" dirty="0" smtClean="0">
                <a:latin typeface="Arial"/>
                <a:cs typeface="Arial"/>
              </a:rPr>
              <a:t>Project director</a:t>
            </a:r>
            <a:endParaRPr lang="en-US" sz="1600" dirty="0">
              <a:latin typeface="Arial"/>
              <a:cs typeface="Arial"/>
            </a:endParaRPr>
          </a:p>
        </p:txBody>
      </p:sp>
    </p:spTree>
    <p:extLst>
      <p:ext uri="{BB962C8B-B14F-4D97-AF65-F5344CB8AC3E}">
        <p14:creationId xmlns:p14="http://schemas.microsoft.com/office/powerpoint/2010/main" val="225916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 structures – we</a:t>
            </a:r>
            <a:r>
              <a:rPr lang="hu-HU" dirty="0" smtClean="0"/>
              <a:t>a</a:t>
            </a:r>
            <a:r>
              <a:rPr lang="en-US" dirty="0" smtClean="0"/>
              <a:t>k matrix</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0" name="object 5"/>
          <p:cNvSpPr>
            <a:spLocks/>
          </p:cNvSpPr>
          <p:nvPr/>
        </p:nvSpPr>
        <p:spPr bwMode="auto">
          <a:xfrm>
            <a:off x="1371762" y="3701985"/>
            <a:ext cx="8332184" cy="801349"/>
          </a:xfrm>
          <a:custGeom>
            <a:avLst/>
            <a:gdLst>
              <a:gd name="T0" fmla="*/ 0 w 7291070"/>
              <a:gd name="T1" fmla="*/ 934784 h 935989"/>
              <a:gd name="T2" fmla="*/ 7289545 w 7291070"/>
              <a:gd name="T3" fmla="*/ 934784 h 935989"/>
              <a:gd name="T4" fmla="*/ 7289545 w 7291070"/>
              <a:gd name="T5" fmla="*/ 0 h 935989"/>
              <a:gd name="T6" fmla="*/ 0 w 7291070"/>
              <a:gd name="T7" fmla="*/ 0 h 935989"/>
              <a:gd name="T8" fmla="*/ 0 w 7291070"/>
              <a:gd name="T9" fmla="*/ 934784 h 9359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1070" h="935989">
                <a:moveTo>
                  <a:pt x="0" y="935735"/>
                </a:moveTo>
                <a:lnTo>
                  <a:pt x="7290815" y="935735"/>
                </a:lnTo>
                <a:lnTo>
                  <a:pt x="7290815" y="0"/>
                </a:lnTo>
                <a:lnTo>
                  <a:pt x="0" y="0"/>
                </a:lnTo>
                <a:lnTo>
                  <a:pt x="0" y="935735"/>
                </a:lnTo>
                <a:close/>
              </a:path>
            </a:pathLst>
          </a:custGeom>
          <a:solidFill>
            <a:srgbClr val="EBF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 name="object 6"/>
          <p:cNvSpPr>
            <a:spLocks/>
          </p:cNvSpPr>
          <p:nvPr/>
        </p:nvSpPr>
        <p:spPr bwMode="auto">
          <a:xfrm>
            <a:off x="1371762" y="3701985"/>
            <a:ext cx="8332184" cy="801349"/>
          </a:xfrm>
          <a:custGeom>
            <a:avLst/>
            <a:gdLst>
              <a:gd name="T0" fmla="*/ 0 w 7291070"/>
              <a:gd name="T1" fmla="*/ 934784 h 935989"/>
              <a:gd name="T2" fmla="*/ 7289545 w 7291070"/>
              <a:gd name="T3" fmla="*/ 934784 h 935989"/>
              <a:gd name="T4" fmla="*/ 7289545 w 7291070"/>
              <a:gd name="T5" fmla="*/ 0 h 935989"/>
              <a:gd name="T6" fmla="*/ 0 w 7291070"/>
              <a:gd name="T7" fmla="*/ 0 h 935989"/>
              <a:gd name="T8" fmla="*/ 0 w 7291070"/>
              <a:gd name="T9" fmla="*/ 934784 h 9359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1070" h="935989">
                <a:moveTo>
                  <a:pt x="0" y="935735"/>
                </a:moveTo>
                <a:lnTo>
                  <a:pt x="7290815" y="935735"/>
                </a:lnTo>
                <a:lnTo>
                  <a:pt x="7290815" y="0"/>
                </a:lnTo>
                <a:lnTo>
                  <a:pt x="0" y="0"/>
                </a:lnTo>
                <a:lnTo>
                  <a:pt x="0" y="935735"/>
                </a:lnTo>
                <a:close/>
              </a:path>
            </a:pathLst>
          </a:custGeom>
          <a:noFill/>
          <a:ln w="12191">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 name="object 7"/>
          <p:cNvSpPr>
            <a:spLocks/>
          </p:cNvSpPr>
          <p:nvPr/>
        </p:nvSpPr>
        <p:spPr bwMode="auto">
          <a:xfrm>
            <a:off x="8105372" y="2599961"/>
            <a:ext cx="0" cy="1502018"/>
          </a:xfrm>
          <a:custGeom>
            <a:avLst/>
            <a:gdLst>
              <a:gd name="T0" fmla="*/ 0 h 1752600"/>
              <a:gd name="T1" fmla="*/ 1752599 h 1752600"/>
              <a:gd name="T2" fmla="*/ 0 60000 65536"/>
              <a:gd name="T3" fmla="*/ 0 60000 65536"/>
            </a:gdLst>
            <a:ahLst/>
            <a:cxnLst>
              <a:cxn ang="T2">
                <a:pos x="0" y="T0"/>
              </a:cxn>
              <a:cxn ang="T3">
                <a:pos x="0" y="T1"/>
              </a:cxn>
            </a:cxnLst>
            <a:rect l="0" t="0" r="r" b="b"/>
            <a:pathLst>
              <a:path h="1752600">
                <a:moveTo>
                  <a:pt x="0" y="0"/>
                </a:moveTo>
                <a:lnTo>
                  <a:pt x="0" y="1752599"/>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4" name="object 8"/>
          <p:cNvSpPr>
            <a:spLocks/>
          </p:cNvSpPr>
          <p:nvPr/>
        </p:nvSpPr>
        <p:spPr bwMode="auto">
          <a:xfrm>
            <a:off x="2968522" y="2599961"/>
            <a:ext cx="0" cy="1502018"/>
          </a:xfrm>
          <a:custGeom>
            <a:avLst/>
            <a:gdLst>
              <a:gd name="T0" fmla="*/ 0 h 1752600"/>
              <a:gd name="T1" fmla="*/ 1752599 h 1752600"/>
              <a:gd name="T2" fmla="*/ 0 60000 65536"/>
              <a:gd name="T3" fmla="*/ 0 60000 65536"/>
            </a:gdLst>
            <a:ahLst/>
            <a:cxnLst>
              <a:cxn ang="T2">
                <a:pos x="0" y="T0"/>
              </a:cxn>
              <a:cxn ang="T3">
                <a:pos x="0" y="T1"/>
              </a:cxn>
            </a:cxnLst>
            <a:rect l="0" t="0" r="r" b="b"/>
            <a:pathLst>
              <a:path h="1752600">
                <a:moveTo>
                  <a:pt x="0" y="0"/>
                </a:moveTo>
                <a:lnTo>
                  <a:pt x="0" y="1752599"/>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 name="object 9"/>
          <p:cNvSpPr>
            <a:spLocks/>
          </p:cNvSpPr>
          <p:nvPr/>
        </p:nvSpPr>
        <p:spPr bwMode="auto">
          <a:xfrm>
            <a:off x="5479790" y="2405406"/>
            <a:ext cx="0" cy="1697934"/>
          </a:xfrm>
          <a:custGeom>
            <a:avLst/>
            <a:gdLst>
              <a:gd name="T0" fmla="*/ 0 h 1979929"/>
              <a:gd name="T1" fmla="*/ 1980946 h 1979929"/>
              <a:gd name="T2" fmla="*/ 0 60000 65536"/>
              <a:gd name="T3" fmla="*/ 0 60000 65536"/>
            </a:gdLst>
            <a:ahLst/>
            <a:cxnLst>
              <a:cxn ang="T2">
                <a:pos x="0" y="T0"/>
              </a:cxn>
              <a:cxn ang="T3">
                <a:pos x="0" y="T1"/>
              </a:cxn>
            </a:cxnLst>
            <a:rect l="0" t="0" r="r" b="b"/>
            <a:pathLst>
              <a:path h="1979929">
                <a:moveTo>
                  <a:pt x="0" y="0"/>
                </a:moveTo>
                <a:lnTo>
                  <a:pt x="0" y="1979675"/>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 name="object 10"/>
          <p:cNvSpPr>
            <a:spLocks noChangeArrowheads="1"/>
          </p:cNvSpPr>
          <p:nvPr/>
        </p:nvSpPr>
        <p:spPr bwMode="auto">
          <a:xfrm>
            <a:off x="4739475" y="1961875"/>
            <a:ext cx="1389907" cy="63128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47" name="object 11"/>
          <p:cNvSpPr txBox="1"/>
          <p:nvPr/>
        </p:nvSpPr>
        <p:spPr>
          <a:xfrm>
            <a:off x="5044311" y="2089764"/>
            <a:ext cx="782050" cy="369332"/>
          </a:xfrm>
          <a:prstGeom prst="rect">
            <a:avLst/>
          </a:prstGeom>
        </p:spPr>
        <p:txBody>
          <a:bodyPr lIns="0" tIns="0" rIns="0" bIns="0">
            <a:spAutoFit/>
          </a:bodyPr>
          <a:lstStyle/>
          <a:p>
            <a:pPr marL="12700" fontAlgn="auto">
              <a:spcBef>
                <a:spcPts val="0"/>
              </a:spcBef>
              <a:spcAft>
                <a:spcPts val="0"/>
              </a:spcAft>
              <a:defRPr/>
            </a:pPr>
            <a:r>
              <a:rPr sz="2400" b="1" spc="-10" dirty="0">
                <a:latin typeface="Arial"/>
                <a:cs typeface="Arial"/>
              </a:rPr>
              <a:t>CEO</a:t>
            </a:r>
            <a:endParaRPr sz="2400">
              <a:latin typeface="Arial"/>
              <a:cs typeface="Arial"/>
            </a:endParaRPr>
          </a:p>
        </p:txBody>
      </p:sp>
      <p:sp>
        <p:nvSpPr>
          <p:cNvPr id="48" name="object 12"/>
          <p:cNvSpPr>
            <a:spLocks noChangeArrowheads="1"/>
          </p:cNvSpPr>
          <p:nvPr/>
        </p:nvSpPr>
        <p:spPr bwMode="auto">
          <a:xfrm>
            <a:off x="1770952" y="2763223"/>
            <a:ext cx="2382439" cy="495231"/>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49" name="object 13"/>
          <p:cNvSpPr txBox="1"/>
          <p:nvPr/>
        </p:nvSpPr>
        <p:spPr>
          <a:xfrm>
            <a:off x="2190103" y="2862543"/>
            <a:ext cx="1540510" cy="276999"/>
          </a:xfrm>
          <a:prstGeom prst="rect">
            <a:avLst/>
          </a:prstGeom>
        </p:spPr>
        <p:txBody>
          <a:bodyPr lIns="0" tIns="0" rIns="0" bIns="0">
            <a:spAutoFit/>
          </a:bodyPr>
          <a:lstStyle/>
          <a:p>
            <a:pPr marL="12700" fontAlgn="auto">
              <a:spcBef>
                <a:spcPts val="0"/>
              </a:spcBef>
              <a:spcAft>
                <a:spcPts val="0"/>
              </a:spcAft>
              <a:defRPr/>
            </a:pPr>
            <a:r>
              <a:rPr sz="1800" b="1" spc="-15" dirty="0">
                <a:latin typeface="Arial"/>
                <a:cs typeface="Arial"/>
              </a:rPr>
              <a:t>En</a:t>
            </a:r>
            <a:r>
              <a:rPr sz="1800" b="1" spc="-10" dirty="0">
                <a:latin typeface="Arial"/>
                <a:cs typeface="Arial"/>
              </a:rPr>
              <a:t>g</a:t>
            </a:r>
            <a:r>
              <a:rPr sz="1800" b="1" spc="-5" dirty="0">
                <a:latin typeface="Arial"/>
                <a:cs typeface="Arial"/>
              </a:rPr>
              <a:t>i</a:t>
            </a:r>
            <a:r>
              <a:rPr sz="1800" b="1" spc="-10" dirty="0">
                <a:latin typeface="Arial"/>
                <a:cs typeface="Arial"/>
              </a:rPr>
              <a:t>n</a:t>
            </a:r>
            <a:r>
              <a:rPr sz="1800" b="1" spc="-5" dirty="0">
                <a:latin typeface="Arial"/>
                <a:cs typeface="Arial"/>
              </a:rPr>
              <a:t>e</a:t>
            </a:r>
            <a:r>
              <a:rPr sz="1800" b="1" spc="-10" dirty="0">
                <a:latin typeface="Arial"/>
                <a:cs typeface="Arial"/>
              </a:rPr>
              <a:t>e</a:t>
            </a:r>
            <a:r>
              <a:rPr sz="1800" b="1" spc="-15" dirty="0">
                <a:latin typeface="Arial"/>
                <a:cs typeface="Arial"/>
              </a:rPr>
              <a:t>ring</a:t>
            </a:r>
            <a:endParaRPr sz="1800" dirty="0">
              <a:latin typeface="Arial"/>
              <a:cs typeface="Arial"/>
            </a:endParaRPr>
          </a:p>
        </p:txBody>
      </p:sp>
      <p:sp>
        <p:nvSpPr>
          <p:cNvPr id="50" name="object 14"/>
          <p:cNvSpPr>
            <a:spLocks noChangeArrowheads="1"/>
          </p:cNvSpPr>
          <p:nvPr/>
        </p:nvSpPr>
        <p:spPr bwMode="auto">
          <a:xfrm>
            <a:off x="4396535" y="2763223"/>
            <a:ext cx="2019538" cy="495231"/>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1" name="object 15"/>
          <p:cNvSpPr txBox="1"/>
          <p:nvPr/>
        </p:nvSpPr>
        <p:spPr>
          <a:xfrm>
            <a:off x="4775764" y="2862543"/>
            <a:ext cx="1262892" cy="276999"/>
          </a:xfrm>
          <a:prstGeom prst="rect">
            <a:avLst/>
          </a:prstGeom>
        </p:spPr>
        <p:txBody>
          <a:bodyPr lIns="0" tIns="0" rIns="0" bIns="0">
            <a:spAutoFit/>
          </a:bodyPr>
          <a:lstStyle/>
          <a:p>
            <a:pPr marL="12700" fontAlgn="auto">
              <a:spcBef>
                <a:spcPts val="0"/>
              </a:spcBef>
              <a:spcAft>
                <a:spcPts val="0"/>
              </a:spcAft>
              <a:defRPr/>
            </a:pPr>
            <a:r>
              <a:rPr sz="1800" b="1" dirty="0">
                <a:latin typeface="Arial"/>
                <a:cs typeface="Arial"/>
              </a:rPr>
              <a:t>Ma</a:t>
            </a:r>
            <a:r>
              <a:rPr sz="1800" b="1" spc="-10" dirty="0">
                <a:latin typeface="Arial"/>
                <a:cs typeface="Arial"/>
              </a:rPr>
              <a:t>r</a:t>
            </a:r>
            <a:r>
              <a:rPr sz="1800" b="1" spc="-5" dirty="0">
                <a:latin typeface="Arial"/>
                <a:cs typeface="Arial"/>
              </a:rPr>
              <a:t>k</a:t>
            </a:r>
            <a:r>
              <a:rPr sz="1800" b="1" spc="-10" dirty="0">
                <a:latin typeface="Arial"/>
                <a:cs typeface="Arial"/>
              </a:rPr>
              <a:t>etin</a:t>
            </a:r>
            <a:r>
              <a:rPr sz="1800" b="1" spc="-15" dirty="0">
                <a:latin typeface="Arial"/>
                <a:cs typeface="Arial"/>
              </a:rPr>
              <a:t>g</a:t>
            </a:r>
            <a:endParaRPr sz="1800">
              <a:latin typeface="Arial"/>
              <a:cs typeface="Arial"/>
            </a:endParaRPr>
          </a:p>
        </p:txBody>
      </p:sp>
      <p:sp>
        <p:nvSpPr>
          <p:cNvPr id="52" name="object 16"/>
          <p:cNvSpPr>
            <a:spLocks noChangeArrowheads="1"/>
          </p:cNvSpPr>
          <p:nvPr/>
        </p:nvSpPr>
        <p:spPr bwMode="auto">
          <a:xfrm>
            <a:off x="6680989" y="2763223"/>
            <a:ext cx="2759855" cy="495231"/>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3" name="object 17"/>
          <p:cNvSpPr txBox="1"/>
          <p:nvPr/>
        </p:nvSpPr>
        <p:spPr>
          <a:xfrm>
            <a:off x="7147316" y="2862543"/>
            <a:ext cx="1829016" cy="276999"/>
          </a:xfrm>
          <a:prstGeom prst="rect">
            <a:avLst/>
          </a:prstGeom>
        </p:spPr>
        <p:txBody>
          <a:bodyPr lIns="0" tIns="0" rIns="0" bIns="0">
            <a:spAutoFit/>
          </a:bodyPr>
          <a:lstStyle/>
          <a:p>
            <a:pPr marL="12700" fontAlgn="auto">
              <a:spcBef>
                <a:spcPts val="0"/>
              </a:spcBef>
              <a:spcAft>
                <a:spcPts val="0"/>
              </a:spcAft>
              <a:defRPr/>
            </a:pPr>
            <a:r>
              <a:rPr sz="1800" b="1" spc="-10" dirty="0">
                <a:latin typeface="Arial"/>
                <a:cs typeface="Arial"/>
              </a:rPr>
              <a:t>Manufacturing</a:t>
            </a:r>
            <a:endParaRPr sz="1800">
              <a:latin typeface="Arial"/>
              <a:cs typeface="Arial"/>
            </a:endParaRPr>
          </a:p>
        </p:txBody>
      </p:sp>
      <p:sp>
        <p:nvSpPr>
          <p:cNvPr id="54" name="object 18"/>
          <p:cNvSpPr>
            <a:spLocks noChangeArrowheads="1"/>
          </p:cNvSpPr>
          <p:nvPr/>
        </p:nvSpPr>
        <p:spPr bwMode="auto">
          <a:xfrm>
            <a:off x="2001394" y="3756405"/>
            <a:ext cx="1783653" cy="73060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5" name="object 19"/>
          <p:cNvSpPr txBox="1">
            <a:spLocks noChangeArrowheads="1"/>
          </p:cNvSpPr>
          <p:nvPr/>
        </p:nvSpPr>
        <p:spPr bwMode="auto">
          <a:xfrm>
            <a:off x="2199175" y="3854364"/>
            <a:ext cx="138990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indent="8731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sz="1600">
                <a:solidFill>
                  <a:srgbClr val="FFFFFF"/>
                </a:solidFill>
                <a:latin typeface="Arial" charset="0"/>
              </a:rPr>
              <a:t>Expediter,</a:t>
            </a:r>
            <a:r>
              <a:rPr lang="hu-HU" altLang="hu-HU" sz="1600">
                <a:solidFill>
                  <a:srgbClr val="FFFFFF"/>
                </a:solidFill>
                <a:latin typeface="Times New Roman" pitchFamily="18" charset="0"/>
                <a:cs typeface="Times New Roman" pitchFamily="18" charset="0"/>
              </a:rPr>
              <a:t> </a:t>
            </a:r>
            <a:r>
              <a:rPr lang="hu-HU" altLang="hu-HU" sz="1600">
                <a:solidFill>
                  <a:srgbClr val="FFFFFF"/>
                </a:solidFill>
                <a:latin typeface="Arial" charset="0"/>
              </a:rPr>
              <a:t>Coordinator</a:t>
            </a:r>
            <a:endParaRPr lang="hu-HU" altLang="hu-HU" sz="1600">
              <a:latin typeface="Arial" charset="0"/>
            </a:endParaRPr>
          </a:p>
        </p:txBody>
      </p:sp>
      <p:sp>
        <p:nvSpPr>
          <p:cNvPr id="56" name="object 20"/>
          <p:cNvSpPr>
            <a:spLocks noChangeArrowheads="1"/>
          </p:cNvSpPr>
          <p:nvPr/>
        </p:nvSpPr>
        <p:spPr bwMode="auto">
          <a:xfrm>
            <a:off x="2342521" y="3285665"/>
            <a:ext cx="1105030" cy="493871"/>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7" name="object 21"/>
          <p:cNvSpPr txBox="1"/>
          <p:nvPr/>
        </p:nvSpPr>
        <p:spPr>
          <a:xfrm>
            <a:off x="2612881" y="3383622"/>
            <a:ext cx="562495" cy="246221"/>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p>
        </p:txBody>
      </p:sp>
      <p:sp>
        <p:nvSpPr>
          <p:cNvPr id="58" name="object 22"/>
          <p:cNvSpPr>
            <a:spLocks noChangeArrowheads="1"/>
          </p:cNvSpPr>
          <p:nvPr/>
        </p:nvSpPr>
        <p:spPr bwMode="auto">
          <a:xfrm>
            <a:off x="5040682" y="3873411"/>
            <a:ext cx="956242" cy="493871"/>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9" name="object 23"/>
          <p:cNvSpPr txBox="1"/>
          <p:nvPr/>
        </p:nvSpPr>
        <p:spPr>
          <a:xfrm>
            <a:off x="5240276" y="3971368"/>
            <a:ext cx="560681" cy="246221"/>
          </a:xfrm>
          <a:prstGeom prst="rect">
            <a:avLst/>
          </a:prstGeom>
        </p:spPr>
        <p:txBody>
          <a:bodyPr lIns="0" tIns="0" rIns="0" bIns="0">
            <a:spAutoFit/>
          </a:bodyPr>
          <a:lstStyle/>
          <a:p>
            <a:pPr marL="12700" fontAlgn="auto">
              <a:spcBef>
                <a:spcPts val="0"/>
              </a:spcBef>
              <a:spcAft>
                <a:spcPts val="0"/>
              </a:spcAft>
              <a:defRPr/>
            </a:pPr>
            <a:r>
              <a:rPr sz="1600" spc="-10" dirty="0">
                <a:solidFill>
                  <a:srgbClr val="FFFFFF"/>
                </a:solidFill>
                <a:latin typeface="Arial"/>
                <a:cs typeface="Arial"/>
              </a:rPr>
              <a:t>Sta</a:t>
            </a:r>
            <a:r>
              <a:rPr sz="1600" spc="-40" dirty="0">
                <a:solidFill>
                  <a:srgbClr val="FFFFFF"/>
                </a:solidFill>
                <a:latin typeface="Arial"/>
                <a:cs typeface="Arial"/>
              </a:rPr>
              <a:t>f</a:t>
            </a:r>
            <a:r>
              <a:rPr sz="1600" spc="-5" dirty="0">
                <a:solidFill>
                  <a:srgbClr val="FFFFFF"/>
                </a:solidFill>
                <a:latin typeface="Arial"/>
                <a:cs typeface="Arial"/>
              </a:rPr>
              <a:t>f</a:t>
            </a:r>
            <a:endParaRPr sz="1600">
              <a:latin typeface="Arial"/>
              <a:cs typeface="Arial"/>
            </a:endParaRPr>
          </a:p>
        </p:txBody>
      </p:sp>
      <p:sp>
        <p:nvSpPr>
          <p:cNvPr id="60" name="object 24"/>
          <p:cNvSpPr>
            <a:spLocks noChangeArrowheads="1"/>
          </p:cNvSpPr>
          <p:nvPr/>
        </p:nvSpPr>
        <p:spPr bwMode="auto">
          <a:xfrm>
            <a:off x="4968102" y="3285665"/>
            <a:ext cx="1106845" cy="493871"/>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61" name="object 25"/>
          <p:cNvSpPr txBox="1"/>
          <p:nvPr/>
        </p:nvSpPr>
        <p:spPr>
          <a:xfrm>
            <a:off x="5240276" y="3383622"/>
            <a:ext cx="560681" cy="246221"/>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62" name="object 26"/>
          <p:cNvSpPr>
            <a:spLocks noChangeArrowheads="1"/>
          </p:cNvSpPr>
          <p:nvPr/>
        </p:nvSpPr>
        <p:spPr bwMode="auto">
          <a:xfrm>
            <a:off x="7666263" y="3873411"/>
            <a:ext cx="958056" cy="493871"/>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63" name="object 27"/>
          <p:cNvSpPr txBox="1"/>
          <p:nvPr/>
        </p:nvSpPr>
        <p:spPr>
          <a:xfrm>
            <a:off x="7865859" y="3971368"/>
            <a:ext cx="560680" cy="246221"/>
          </a:xfrm>
          <a:prstGeom prst="rect">
            <a:avLst/>
          </a:prstGeom>
        </p:spPr>
        <p:txBody>
          <a:bodyPr lIns="0" tIns="0" rIns="0" bIns="0">
            <a:spAutoFit/>
          </a:bodyPr>
          <a:lstStyle/>
          <a:p>
            <a:pPr marL="12700" fontAlgn="auto">
              <a:spcBef>
                <a:spcPts val="0"/>
              </a:spcBef>
              <a:spcAft>
                <a:spcPts val="0"/>
              </a:spcAft>
              <a:defRPr/>
            </a:pPr>
            <a:r>
              <a:rPr sz="1600" spc="-10" dirty="0">
                <a:solidFill>
                  <a:srgbClr val="FFFFFF"/>
                </a:solidFill>
                <a:latin typeface="Arial"/>
                <a:cs typeface="Arial"/>
              </a:rPr>
              <a:t>Sta</a:t>
            </a:r>
            <a:r>
              <a:rPr sz="1600" spc="-40" dirty="0">
                <a:solidFill>
                  <a:srgbClr val="FFFFFF"/>
                </a:solidFill>
                <a:latin typeface="Arial"/>
                <a:cs typeface="Arial"/>
              </a:rPr>
              <a:t>f</a:t>
            </a:r>
            <a:r>
              <a:rPr sz="1600" spc="-5" dirty="0">
                <a:solidFill>
                  <a:srgbClr val="FFFFFF"/>
                </a:solidFill>
                <a:latin typeface="Arial"/>
                <a:cs typeface="Arial"/>
              </a:rPr>
              <a:t>f</a:t>
            </a:r>
            <a:endParaRPr sz="1600">
              <a:latin typeface="Arial"/>
              <a:cs typeface="Arial"/>
            </a:endParaRPr>
          </a:p>
        </p:txBody>
      </p:sp>
      <p:sp>
        <p:nvSpPr>
          <p:cNvPr id="64" name="object 28"/>
          <p:cNvSpPr>
            <a:spLocks noChangeArrowheads="1"/>
          </p:cNvSpPr>
          <p:nvPr/>
        </p:nvSpPr>
        <p:spPr bwMode="auto">
          <a:xfrm>
            <a:off x="7593684" y="3285665"/>
            <a:ext cx="1105030" cy="493871"/>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65" name="object 29"/>
          <p:cNvSpPr txBox="1"/>
          <p:nvPr/>
        </p:nvSpPr>
        <p:spPr>
          <a:xfrm>
            <a:off x="7865859" y="3383622"/>
            <a:ext cx="560680" cy="246221"/>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66" name="object 30"/>
          <p:cNvSpPr>
            <a:spLocks/>
          </p:cNvSpPr>
          <p:nvPr/>
        </p:nvSpPr>
        <p:spPr bwMode="auto">
          <a:xfrm>
            <a:off x="2968523" y="2599960"/>
            <a:ext cx="5136850" cy="0"/>
          </a:xfrm>
          <a:custGeom>
            <a:avLst/>
            <a:gdLst>
              <a:gd name="T0" fmla="*/ 0 w 4494530"/>
              <a:gd name="T1" fmla="*/ 4493958 w 4494530"/>
              <a:gd name="T2" fmla="*/ 0 60000 65536"/>
              <a:gd name="T3" fmla="*/ 0 60000 65536"/>
            </a:gdLst>
            <a:ahLst/>
            <a:cxnLst>
              <a:cxn ang="T2">
                <a:pos x="T0" y="0"/>
              </a:cxn>
              <a:cxn ang="T3">
                <a:pos x="T1" y="0"/>
              </a:cxn>
            </a:cxnLst>
            <a:rect l="0" t="0" r="r" b="b"/>
            <a:pathLst>
              <a:path w="4494530">
                <a:moveTo>
                  <a:pt x="0" y="0"/>
                </a:moveTo>
                <a:lnTo>
                  <a:pt x="4494275"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277193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bject 5"/>
          <p:cNvSpPr>
            <a:spLocks/>
          </p:cNvSpPr>
          <p:nvPr/>
        </p:nvSpPr>
        <p:spPr bwMode="auto">
          <a:xfrm>
            <a:off x="522576" y="3609470"/>
            <a:ext cx="9319272" cy="810872"/>
          </a:xfrm>
          <a:custGeom>
            <a:avLst/>
            <a:gdLst>
              <a:gd name="T0" fmla="*/ 0 w 8153400"/>
              <a:gd name="T1" fmla="*/ 946150 h 944879"/>
              <a:gd name="T2" fmla="*/ 8153399 w 8153400"/>
              <a:gd name="T3" fmla="*/ 946150 h 944879"/>
              <a:gd name="T4" fmla="*/ 8153399 w 8153400"/>
              <a:gd name="T5" fmla="*/ 0 h 944879"/>
              <a:gd name="T6" fmla="*/ 0 w 8153400"/>
              <a:gd name="T7" fmla="*/ 0 h 944879"/>
              <a:gd name="T8" fmla="*/ 0 w 8153400"/>
              <a:gd name="T9" fmla="*/ 946150 h 9448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53400" h="944879">
                <a:moveTo>
                  <a:pt x="0" y="944879"/>
                </a:moveTo>
                <a:lnTo>
                  <a:pt x="8153399" y="944879"/>
                </a:lnTo>
                <a:lnTo>
                  <a:pt x="8153399" y="0"/>
                </a:lnTo>
                <a:lnTo>
                  <a:pt x="0" y="0"/>
                </a:lnTo>
                <a:lnTo>
                  <a:pt x="0" y="944879"/>
                </a:lnTo>
                <a:close/>
              </a:path>
            </a:pathLst>
          </a:custGeom>
          <a:solidFill>
            <a:srgbClr val="EBF5FF"/>
          </a:solidFill>
          <a:ln w="9525">
            <a:solidFill>
              <a:srgbClr val="000000"/>
            </a:solidFill>
            <a:prstDash val="dash"/>
            <a:round/>
            <a:headEnd/>
            <a:tailEnd/>
          </a:ln>
          <a:extLst/>
        </p:spPr>
        <p:txBody>
          <a:bodyPr lIns="0" tIns="0" rIns="0" bIns="0"/>
          <a:lstStyle/>
          <a:p>
            <a:endParaRPr lang="en-US"/>
          </a:p>
        </p:txBody>
      </p:sp>
      <p:sp>
        <p:nvSpPr>
          <p:cNvPr id="4" name="Title 3"/>
          <p:cNvSpPr>
            <a:spLocks noGrp="1"/>
          </p:cNvSpPr>
          <p:nvPr>
            <p:ph type="title"/>
          </p:nvPr>
        </p:nvSpPr>
        <p:spPr/>
        <p:txBody>
          <a:bodyPr/>
          <a:lstStyle/>
          <a:p>
            <a:r>
              <a:rPr lang="en-US" dirty="0" smtClean="0"/>
              <a:t>Organization structures – strong matrix</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4" name="object 10"/>
          <p:cNvSpPr>
            <a:spLocks/>
          </p:cNvSpPr>
          <p:nvPr/>
        </p:nvSpPr>
        <p:spPr bwMode="auto">
          <a:xfrm>
            <a:off x="1798170" y="2360509"/>
            <a:ext cx="0" cy="1397257"/>
          </a:xfrm>
          <a:custGeom>
            <a:avLst/>
            <a:gdLst>
              <a:gd name="T0" fmla="*/ 0 h 1630679"/>
              <a:gd name="T1" fmla="*/ 1630362 h 1630679"/>
              <a:gd name="T2" fmla="*/ 0 60000 65536"/>
              <a:gd name="T3" fmla="*/ 0 60000 65536"/>
            </a:gdLst>
            <a:ahLst/>
            <a:cxnLst>
              <a:cxn ang="T2">
                <a:pos x="0" y="T0"/>
              </a:cxn>
              <a:cxn ang="T3">
                <a:pos x="0" y="T1"/>
              </a:cxn>
            </a:cxnLst>
            <a:rect l="0" t="0" r="r" b="b"/>
            <a:pathLst>
              <a:path h="1630679">
                <a:moveTo>
                  <a:pt x="0" y="0"/>
                </a:moveTo>
                <a:lnTo>
                  <a:pt x="0" y="1630679"/>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 name="object 11"/>
          <p:cNvSpPr>
            <a:spLocks/>
          </p:cNvSpPr>
          <p:nvPr/>
        </p:nvSpPr>
        <p:spPr bwMode="auto">
          <a:xfrm>
            <a:off x="1798171" y="2360509"/>
            <a:ext cx="6671916" cy="0"/>
          </a:xfrm>
          <a:custGeom>
            <a:avLst/>
            <a:gdLst>
              <a:gd name="T0" fmla="*/ 0 w 5836920"/>
              <a:gd name="T1" fmla="*/ 5837236 w 5836920"/>
              <a:gd name="T2" fmla="*/ 0 60000 65536"/>
              <a:gd name="T3" fmla="*/ 0 60000 65536"/>
            </a:gdLst>
            <a:ahLst/>
            <a:cxnLst>
              <a:cxn ang="T2">
                <a:pos x="T0" y="0"/>
              </a:cxn>
              <a:cxn ang="T3">
                <a:pos x="T1" y="0"/>
              </a:cxn>
            </a:cxnLst>
            <a:rect l="0" t="0" r="r" b="b"/>
            <a:pathLst>
              <a:path w="5836920">
                <a:moveTo>
                  <a:pt x="0" y="0"/>
                </a:moveTo>
                <a:lnTo>
                  <a:pt x="5836919"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 name="object 12"/>
          <p:cNvSpPr>
            <a:spLocks/>
          </p:cNvSpPr>
          <p:nvPr/>
        </p:nvSpPr>
        <p:spPr bwMode="auto">
          <a:xfrm>
            <a:off x="8470086" y="2360510"/>
            <a:ext cx="0" cy="808151"/>
          </a:xfrm>
          <a:custGeom>
            <a:avLst/>
            <a:gdLst>
              <a:gd name="T0" fmla="*/ 0 h 943610"/>
              <a:gd name="T1" fmla="*/ 942720 h 943610"/>
              <a:gd name="T2" fmla="*/ 0 60000 65536"/>
              <a:gd name="T3" fmla="*/ 0 60000 65536"/>
            </a:gdLst>
            <a:ahLst/>
            <a:cxnLst>
              <a:cxn ang="T2">
                <a:pos x="0" y="T0"/>
              </a:cxn>
              <a:cxn ang="T3">
                <a:pos x="0" y="T1"/>
              </a:cxn>
            </a:cxnLst>
            <a:rect l="0" t="0" r="r" b="b"/>
            <a:pathLst>
              <a:path h="943610">
                <a:moveTo>
                  <a:pt x="0" y="0"/>
                </a:moveTo>
                <a:lnTo>
                  <a:pt x="0" y="943355"/>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8" name="object 14"/>
          <p:cNvSpPr>
            <a:spLocks/>
          </p:cNvSpPr>
          <p:nvPr/>
        </p:nvSpPr>
        <p:spPr bwMode="auto">
          <a:xfrm>
            <a:off x="4053593" y="2360510"/>
            <a:ext cx="0" cy="808151"/>
          </a:xfrm>
          <a:custGeom>
            <a:avLst/>
            <a:gdLst>
              <a:gd name="T0" fmla="*/ 0 h 943610"/>
              <a:gd name="T1" fmla="*/ 942720 h 943610"/>
              <a:gd name="T2" fmla="*/ 0 60000 65536"/>
              <a:gd name="T3" fmla="*/ 0 60000 65536"/>
            </a:gdLst>
            <a:ahLst/>
            <a:cxnLst>
              <a:cxn ang="T2">
                <a:pos x="0" y="T0"/>
              </a:cxn>
              <a:cxn ang="T3">
                <a:pos x="0" y="T1"/>
              </a:cxn>
            </a:cxnLst>
            <a:rect l="0" t="0" r="r" b="b"/>
            <a:pathLst>
              <a:path h="943610">
                <a:moveTo>
                  <a:pt x="0" y="0"/>
                </a:moveTo>
                <a:lnTo>
                  <a:pt x="0" y="943355"/>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 name="object 16"/>
          <p:cNvSpPr>
            <a:spLocks/>
          </p:cNvSpPr>
          <p:nvPr/>
        </p:nvSpPr>
        <p:spPr bwMode="auto">
          <a:xfrm>
            <a:off x="6211034" y="2138743"/>
            <a:ext cx="0" cy="1029917"/>
          </a:xfrm>
          <a:custGeom>
            <a:avLst/>
            <a:gdLst>
              <a:gd name="T0" fmla="*/ 0 h 1201420"/>
              <a:gd name="T1" fmla="*/ 1201229 h 1201420"/>
              <a:gd name="T2" fmla="*/ 0 60000 65536"/>
              <a:gd name="T3" fmla="*/ 0 60000 65536"/>
            </a:gdLst>
            <a:ahLst/>
            <a:cxnLst>
              <a:cxn ang="T2">
                <a:pos x="0" y="T0"/>
              </a:cxn>
              <a:cxn ang="T3">
                <a:pos x="0" y="T1"/>
              </a:cxn>
            </a:cxnLst>
            <a:rect l="0" t="0" r="r" b="b"/>
            <a:pathLst>
              <a:path h="1201420">
                <a:moveTo>
                  <a:pt x="0" y="0"/>
                </a:moveTo>
                <a:lnTo>
                  <a:pt x="0" y="1200911"/>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 name="object 18"/>
          <p:cNvSpPr>
            <a:spLocks noChangeArrowheads="1"/>
          </p:cNvSpPr>
          <p:nvPr/>
        </p:nvSpPr>
        <p:spPr bwMode="auto">
          <a:xfrm>
            <a:off x="5532411" y="1670723"/>
            <a:ext cx="1282851" cy="63128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3" name="object 19"/>
          <p:cNvSpPr txBox="1"/>
          <p:nvPr/>
        </p:nvSpPr>
        <p:spPr>
          <a:xfrm>
            <a:off x="5782812" y="1798612"/>
            <a:ext cx="782049" cy="369332"/>
          </a:xfrm>
          <a:prstGeom prst="rect">
            <a:avLst/>
          </a:prstGeom>
        </p:spPr>
        <p:txBody>
          <a:bodyPr lIns="0" tIns="0" rIns="0" bIns="0">
            <a:spAutoFit/>
          </a:bodyPr>
          <a:lstStyle/>
          <a:p>
            <a:pPr marL="12700" fontAlgn="auto">
              <a:spcBef>
                <a:spcPts val="0"/>
              </a:spcBef>
              <a:spcAft>
                <a:spcPts val="0"/>
              </a:spcAft>
              <a:defRPr/>
            </a:pPr>
            <a:r>
              <a:rPr sz="2400" b="1" spc="-10" dirty="0">
                <a:latin typeface="Arial"/>
                <a:cs typeface="Arial"/>
              </a:rPr>
              <a:t>CEO</a:t>
            </a:r>
            <a:endParaRPr sz="2400" dirty="0">
              <a:latin typeface="Arial"/>
              <a:cs typeface="Arial"/>
            </a:endParaRPr>
          </a:p>
        </p:txBody>
      </p:sp>
      <p:sp>
        <p:nvSpPr>
          <p:cNvPr id="54" name="object 20"/>
          <p:cNvSpPr>
            <a:spLocks noChangeArrowheads="1"/>
          </p:cNvSpPr>
          <p:nvPr/>
        </p:nvSpPr>
        <p:spPr bwMode="auto">
          <a:xfrm>
            <a:off x="3017514" y="2563227"/>
            <a:ext cx="2059457" cy="49931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5" name="object 21"/>
          <p:cNvSpPr txBox="1"/>
          <p:nvPr/>
        </p:nvSpPr>
        <p:spPr>
          <a:xfrm>
            <a:off x="3278802" y="2666627"/>
            <a:ext cx="1538696" cy="276999"/>
          </a:xfrm>
          <a:prstGeom prst="rect">
            <a:avLst/>
          </a:prstGeom>
        </p:spPr>
        <p:txBody>
          <a:bodyPr lIns="0" tIns="0" rIns="0" bIns="0">
            <a:spAutoFit/>
          </a:bodyPr>
          <a:lstStyle/>
          <a:p>
            <a:pPr marL="12700" fontAlgn="auto">
              <a:spcBef>
                <a:spcPts val="0"/>
              </a:spcBef>
              <a:spcAft>
                <a:spcPts val="0"/>
              </a:spcAft>
              <a:defRPr/>
            </a:pPr>
            <a:r>
              <a:rPr sz="1800" b="1" dirty="0">
                <a:latin typeface="Arial"/>
                <a:cs typeface="Arial"/>
              </a:rPr>
              <a:t>Engine</a:t>
            </a:r>
            <a:r>
              <a:rPr sz="1800" b="1" spc="-10" dirty="0">
                <a:latin typeface="Arial"/>
                <a:cs typeface="Arial"/>
              </a:rPr>
              <a:t>e</a:t>
            </a:r>
            <a:r>
              <a:rPr sz="1800" b="1" spc="-5" dirty="0">
                <a:latin typeface="Arial"/>
                <a:cs typeface="Arial"/>
              </a:rPr>
              <a:t>ring</a:t>
            </a:r>
            <a:endParaRPr sz="1800">
              <a:latin typeface="Arial"/>
              <a:cs typeface="Arial"/>
            </a:endParaRPr>
          </a:p>
        </p:txBody>
      </p:sp>
      <p:sp>
        <p:nvSpPr>
          <p:cNvPr id="56" name="object 22"/>
          <p:cNvSpPr>
            <a:spLocks noChangeArrowheads="1"/>
          </p:cNvSpPr>
          <p:nvPr/>
        </p:nvSpPr>
        <p:spPr bwMode="auto">
          <a:xfrm>
            <a:off x="5272937" y="2563227"/>
            <a:ext cx="1750993" cy="499313"/>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7" name="object 23"/>
          <p:cNvSpPr txBox="1"/>
          <p:nvPr/>
        </p:nvSpPr>
        <p:spPr>
          <a:xfrm>
            <a:off x="5519710" y="2666627"/>
            <a:ext cx="1261078" cy="276999"/>
          </a:xfrm>
          <a:prstGeom prst="rect">
            <a:avLst/>
          </a:prstGeom>
        </p:spPr>
        <p:txBody>
          <a:bodyPr lIns="0" tIns="0" rIns="0" bIns="0">
            <a:spAutoFit/>
          </a:bodyPr>
          <a:lstStyle/>
          <a:p>
            <a:pPr marL="12700" fontAlgn="auto">
              <a:spcBef>
                <a:spcPts val="0"/>
              </a:spcBef>
              <a:spcAft>
                <a:spcPts val="0"/>
              </a:spcAft>
              <a:defRPr/>
            </a:pPr>
            <a:r>
              <a:rPr sz="1800" b="1" dirty="0">
                <a:latin typeface="Arial"/>
                <a:cs typeface="Arial"/>
              </a:rPr>
              <a:t>M</a:t>
            </a:r>
            <a:r>
              <a:rPr sz="1800" b="1" spc="-10" dirty="0">
                <a:latin typeface="Arial"/>
                <a:cs typeface="Arial"/>
              </a:rPr>
              <a:t>a</a:t>
            </a:r>
            <a:r>
              <a:rPr sz="1800" b="1" spc="-5" dirty="0">
                <a:latin typeface="Arial"/>
                <a:cs typeface="Arial"/>
              </a:rPr>
              <a:t>r</a:t>
            </a:r>
            <a:r>
              <a:rPr sz="1800" b="1" spc="-15" dirty="0">
                <a:latin typeface="Arial"/>
                <a:cs typeface="Arial"/>
              </a:rPr>
              <a:t>k</a:t>
            </a:r>
            <a:r>
              <a:rPr sz="1800" b="1" spc="-10" dirty="0">
                <a:latin typeface="Arial"/>
                <a:cs typeface="Arial"/>
              </a:rPr>
              <a:t>e</a:t>
            </a:r>
            <a:r>
              <a:rPr sz="1800" b="1" dirty="0">
                <a:latin typeface="Arial"/>
                <a:cs typeface="Arial"/>
              </a:rPr>
              <a:t>ting</a:t>
            </a:r>
            <a:endParaRPr sz="1800">
              <a:latin typeface="Arial"/>
              <a:cs typeface="Arial"/>
            </a:endParaRPr>
          </a:p>
        </p:txBody>
      </p:sp>
      <p:sp>
        <p:nvSpPr>
          <p:cNvPr id="58" name="object 24"/>
          <p:cNvSpPr>
            <a:spLocks noChangeArrowheads="1"/>
          </p:cNvSpPr>
          <p:nvPr/>
        </p:nvSpPr>
        <p:spPr bwMode="auto">
          <a:xfrm>
            <a:off x="7236226" y="2563227"/>
            <a:ext cx="2387882" cy="499313"/>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9" name="object 25"/>
          <p:cNvSpPr txBox="1"/>
          <p:nvPr/>
        </p:nvSpPr>
        <p:spPr>
          <a:xfrm>
            <a:off x="7515659" y="2666627"/>
            <a:ext cx="1829016" cy="276999"/>
          </a:xfrm>
          <a:prstGeom prst="rect">
            <a:avLst/>
          </a:prstGeom>
        </p:spPr>
        <p:txBody>
          <a:bodyPr lIns="0" tIns="0" rIns="0" bIns="0">
            <a:spAutoFit/>
          </a:bodyPr>
          <a:lstStyle/>
          <a:p>
            <a:pPr marL="12700" fontAlgn="auto">
              <a:spcBef>
                <a:spcPts val="0"/>
              </a:spcBef>
              <a:spcAft>
                <a:spcPts val="0"/>
              </a:spcAft>
              <a:defRPr/>
            </a:pPr>
            <a:r>
              <a:rPr sz="1800" b="1" dirty="0">
                <a:latin typeface="Arial"/>
                <a:cs typeface="Arial"/>
              </a:rPr>
              <a:t>M</a:t>
            </a:r>
            <a:r>
              <a:rPr sz="1800" b="1" spc="-10" dirty="0">
                <a:latin typeface="Arial"/>
                <a:cs typeface="Arial"/>
              </a:rPr>
              <a:t>a</a:t>
            </a:r>
            <a:r>
              <a:rPr sz="1800" b="1" dirty="0">
                <a:latin typeface="Arial"/>
                <a:cs typeface="Arial"/>
              </a:rPr>
              <a:t>nuf</a:t>
            </a:r>
            <a:r>
              <a:rPr sz="1800" b="1" spc="-10" dirty="0">
                <a:latin typeface="Arial"/>
                <a:cs typeface="Arial"/>
              </a:rPr>
              <a:t>ac</a:t>
            </a:r>
            <a:r>
              <a:rPr sz="1800" b="1" dirty="0">
                <a:latin typeface="Arial"/>
                <a:cs typeface="Arial"/>
              </a:rPr>
              <a:t>turing</a:t>
            </a:r>
            <a:endParaRPr sz="1800">
              <a:latin typeface="Arial"/>
              <a:cs typeface="Arial"/>
            </a:endParaRPr>
          </a:p>
        </p:txBody>
      </p:sp>
      <p:sp>
        <p:nvSpPr>
          <p:cNvPr id="62" name="object 28"/>
          <p:cNvSpPr>
            <a:spLocks/>
          </p:cNvSpPr>
          <p:nvPr/>
        </p:nvSpPr>
        <p:spPr bwMode="auto">
          <a:xfrm>
            <a:off x="3563679" y="3168660"/>
            <a:ext cx="854630" cy="364620"/>
          </a:xfrm>
          <a:custGeom>
            <a:avLst/>
            <a:gdLst>
              <a:gd name="T0" fmla="*/ 0 w 746760"/>
              <a:gd name="T1" fmla="*/ 425195 h 425450"/>
              <a:gd name="T2" fmla="*/ 747712 w 746760"/>
              <a:gd name="T3" fmla="*/ 425195 h 425450"/>
              <a:gd name="T4" fmla="*/ 747712 w 746760"/>
              <a:gd name="T5" fmla="*/ 0 h 425450"/>
              <a:gd name="T6" fmla="*/ 0 w 746760"/>
              <a:gd name="T7" fmla="*/ 0 h 425450"/>
              <a:gd name="T8" fmla="*/ 0 w 746760"/>
              <a:gd name="T9" fmla="*/ 425195 h 425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5450">
                <a:moveTo>
                  <a:pt x="0" y="425195"/>
                </a:moveTo>
                <a:lnTo>
                  <a:pt x="746759" y="425195"/>
                </a:lnTo>
                <a:lnTo>
                  <a:pt x="746759" y="0"/>
                </a:lnTo>
                <a:lnTo>
                  <a:pt x="0" y="0"/>
                </a:lnTo>
                <a:lnTo>
                  <a:pt x="0" y="425195"/>
                </a:lnTo>
                <a:close/>
              </a:path>
            </a:pathLst>
          </a:custGeom>
          <a:solidFill>
            <a:srgbClr val="FFC1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3" name="object 29"/>
          <p:cNvSpPr>
            <a:spLocks/>
          </p:cNvSpPr>
          <p:nvPr/>
        </p:nvSpPr>
        <p:spPr bwMode="auto">
          <a:xfrm>
            <a:off x="3563679" y="3168660"/>
            <a:ext cx="854630" cy="364620"/>
          </a:xfrm>
          <a:custGeom>
            <a:avLst/>
            <a:gdLst>
              <a:gd name="T0" fmla="*/ 0 w 746760"/>
              <a:gd name="T1" fmla="*/ 425195 h 425450"/>
              <a:gd name="T2" fmla="*/ 747712 w 746760"/>
              <a:gd name="T3" fmla="*/ 425195 h 425450"/>
              <a:gd name="T4" fmla="*/ 747712 w 746760"/>
              <a:gd name="T5" fmla="*/ 0 h 425450"/>
              <a:gd name="T6" fmla="*/ 0 w 746760"/>
              <a:gd name="T7" fmla="*/ 0 h 425450"/>
              <a:gd name="T8" fmla="*/ 0 w 746760"/>
              <a:gd name="T9" fmla="*/ 425195 h 425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5450">
                <a:moveTo>
                  <a:pt x="0" y="425195"/>
                </a:moveTo>
                <a:lnTo>
                  <a:pt x="746759" y="425195"/>
                </a:lnTo>
                <a:lnTo>
                  <a:pt x="746759" y="0"/>
                </a:lnTo>
                <a:lnTo>
                  <a:pt x="0" y="0"/>
                </a:lnTo>
                <a:lnTo>
                  <a:pt x="0" y="425195"/>
                </a:lnTo>
                <a:close/>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4" name="object 30"/>
          <p:cNvSpPr txBox="1"/>
          <p:nvPr/>
        </p:nvSpPr>
        <p:spPr>
          <a:xfrm>
            <a:off x="3708839" y="3255734"/>
            <a:ext cx="562495" cy="246221"/>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dirty="0">
              <a:latin typeface="Arial"/>
              <a:cs typeface="Arial"/>
            </a:endParaRPr>
          </a:p>
        </p:txBody>
      </p:sp>
      <p:sp>
        <p:nvSpPr>
          <p:cNvPr id="67" name="object 33"/>
          <p:cNvSpPr>
            <a:spLocks/>
          </p:cNvSpPr>
          <p:nvPr/>
        </p:nvSpPr>
        <p:spPr bwMode="auto">
          <a:xfrm>
            <a:off x="5819102" y="3168660"/>
            <a:ext cx="854629" cy="364620"/>
          </a:xfrm>
          <a:custGeom>
            <a:avLst/>
            <a:gdLst>
              <a:gd name="T0" fmla="*/ 0 w 746760"/>
              <a:gd name="T1" fmla="*/ 425195 h 425450"/>
              <a:gd name="T2" fmla="*/ 747711 w 746760"/>
              <a:gd name="T3" fmla="*/ 425195 h 425450"/>
              <a:gd name="T4" fmla="*/ 747711 w 746760"/>
              <a:gd name="T5" fmla="*/ 0 h 425450"/>
              <a:gd name="T6" fmla="*/ 0 w 746760"/>
              <a:gd name="T7" fmla="*/ 0 h 425450"/>
              <a:gd name="T8" fmla="*/ 0 w 746760"/>
              <a:gd name="T9" fmla="*/ 425195 h 425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5450">
                <a:moveTo>
                  <a:pt x="0" y="425195"/>
                </a:moveTo>
                <a:lnTo>
                  <a:pt x="746759" y="425195"/>
                </a:lnTo>
                <a:lnTo>
                  <a:pt x="746759" y="0"/>
                </a:lnTo>
                <a:lnTo>
                  <a:pt x="0" y="0"/>
                </a:lnTo>
                <a:lnTo>
                  <a:pt x="0" y="425195"/>
                </a:lnTo>
                <a:close/>
              </a:path>
            </a:pathLst>
          </a:custGeom>
          <a:solidFill>
            <a:srgbClr val="FFC1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 name="object 34"/>
          <p:cNvSpPr>
            <a:spLocks/>
          </p:cNvSpPr>
          <p:nvPr/>
        </p:nvSpPr>
        <p:spPr bwMode="auto">
          <a:xfrm>
            <a:off x="5819102" y="3168660"/>
            <a:ext cx="854629" cy="364620"/>
          </a:xfrm>
          <a:custGeom>
            <a:avLst/>
            <a:gdLst>
              <a:gd name="T0" fmla="*/ 0 w 746760"/>
              <a:gd name="T1" fmla="*/ 425195 h 425450"/>
              <a:gd name="T2" fmla="*/ 747711 w 746760"/>
              <a:gd name="T3" fmla="*/ 425195 h 425450"/>
              <a:gd name="T4" fmla="*/ 747711 w 746760"/>
              <a:gd name="T5" fmla="*/ 0 h 425450"/>
              <a:gd name="T6" fmla="*/ 0 w 746760"/>
              <a:gd name="T7" fmla="*/ 0 h 425450"/>
              <a:gd name="T8" fmla="*/ 0 w 746760"/>
              <a:gd name="T9" fmla="*/ 425195 h 425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5450">
                <a:moveTo>
                  <a:pt x="0" y="425195"/>
                </a:moveTo>
                <a:lnTo>
                  <a:pt x="746759" y="425195"/>
                </a:lnTo>
                <a:lnTo>
                  <a:pt x="746759" y="0"/>
                </a:lnTo>
                <a:lnTo>
                  <a:pt x="0" y="0"/>
                </a:lnTo>
                <a:lnTo>
                  <a:pt x="0" y="425195"/>
                </a:lnTo>
                <a:close/>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9" name="object 35"/>
          <p:cNvSpPr txBox="1"/>
          <p:nvPr/>
        </p:nvSpPr>
        <p:spPr>
          <a:xfrm>
            <a:off x="5966077" y="3255734"/>
            <a:ext cx="562495" cy="246221"/>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a:latin typeface="Arial"/>
              <a:cs typeface="Arial"/>
            </a:endParaRPr>
          </a:p>
        </p:txBody>
      </p:sp>
      <p:sp>
        <p:nvSpPr>
          <p:cNvPr id="72" name="object 38"/>
          <p:cNvSpPr>
            <a:spLocks/>
          </p:cNvSpPr>
          <p:nvPr/>
        </p:nvSpPr>
        <p:spPr bwMode="auto">
          <a:xfrm>
            <a:off x="8076340" y="3168660"/>
            <a:ext cx="854629" cy="364620"/>
          </a:xfrm>
          <a:custGeom>
            <a:avLst/>
            <a:gdLst>
              <a:gd name="T0" fmla="*/ 0 w 748665"/>
              <a:gd name="T1" fmla="*/ 425195 h 425450"/>
              <a:gd name="T2" fmla="*/ 747330 w 748665"/>
              <a:gd name="T3" fmla="*/ 425195 h 425450"/>
              <a:gd name="T4" fmla="*/ 747330 w 748665"/>
              <a:gd name="T5" fmla="*/ 0 h 425450"/>
              <a:gd name="T6" fmla="*/ 0 w 748665"/>
              <a:gd name="T7" fmla="*/ 0 h 425450"/>
              <a:gd name="T8" fmla="*/ 0 w 748665"/>
              <a:gd name="T9" fmla="*/ 425195 h 425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8665" h="425450">
                <a:moveTo>
                  <a:pt x="0" y="425195"/>
                </a:moveTo>
                <a:lnTo>
                  <a:pt x="748283" y="425195"/>
                </a:lnTo>
                <a:lnTo>
                  <a:pt x="748283" y="0"/>
                </a:lnTo>
                <a:lnTo>
                  <a:pt x="0" y="0"/>
                </a:lnTo>
                <a:lnTo>
                  <a:pt x="0" y="425195"/>
                </a:lnTo>
                <a:close/>
              </a:path>
            </a:pathLst>
          </a:custGeom>
          <a:solidFill>
            <a:srgbClr val="FFC1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3" name="object 39"/>
          <p:cNvSpPr>
            <a:spLocks/>
          </p:cNvSpPr>
          <p:nvPr/>
        </p:nvSpPr>
        <p:spPr bwMode="auto">
          <a:xfrm>
            <a:off x="8076340" y="3168660"/>
            <a:ext cx="854629" cy="364620"/>
          </a:xfrm>
          <a:custGeom>
            <a:avLst/>
            <a:gdLst>
              <a:gd name="T0" fmla="*/ 0 w 748665"/>
              <a:gd name="T1" fmla="*/ 425195 h 425450"/>
              <a:gd name="T2" fmla="*/ 747330 w 748665"/>
              <a:gd name="T3" fmla="*/ 425195 h 425450"/>
              <a:gd name="T4" fmla="*/ 747330 w 748665"/>
              <a:gd name="T5" fmla="*/ 0 h 425450"/>
              <a:gd name="T6" fmla="*/ 0 w 748665"/>
              <a:gd name="T7" fmla="*/ 0 h 425450"/>
              <a:gd name="T8" fmla="*/ 0 w 748665"/>
              <a:gd name="T9" fmla="*/ 425195 h 425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8665" h="425450">
                <a:moveTo>
                  <a:pt x="0" y="425195"/>
                </a:moveTo>
                <a:lnTo>
                  <a:pt x="748283" y="425195"/>
                </a:lnTo>
                <a:lnTo>
                  <a:pt x="748283" y="0"/>
                </a:lnTo>
                <a:lnTo>
                  <a:pt x="0" y="0"/>
                </a:lnTo>
                <a:lnTo>
                  <a:pt x="0" y="425195"/>
                </a:lnTo>
                <a:close/>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600"/>
          </a:p>
        </p:txBody>
      </p:sp>
      <p:sp>
        <p:nvSpPr>
          <p:cNvPr id="74" name="object 40"/>
          <p:cNvSpPr txBox="1"/>
          <p:nvPr/>
        </p:nvSpPr>
        <p:spPr>
          <a:xfrm>
            <a:off x="8223314" y="3255734"/>
            <a:ext cx="560681" cy="246221"/>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dirty="0">
              <a:latin typeface="Arial"/>
              <a:cs typeface="Arial"/>
            </a:endParaRPr>
          </a:p>
        </p:txBody>
      </p:sp>
      <p:sp>
        <p:nvSpPr>
          <p:cNvPr id="83" name="object 49"/>
          <p:cNvSpPr>
            <a:spLocks noChangeArrowheads="1"/>
          </p:cNvSpPr>
          <p:nvPr/>
        </p:nvSpPr>
        <p:spPr bwMode="auto">
          <a:xfrm>
            <a:off x="849186" y="2519690"/>
            <a:ext cx="1930628" cy="748288"/>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84" name="object 50"/>
          <p:cNvSpPr txBox="1">
            <a:spLocks noChangeArrowheads="1"/>
          </p:cNvSpPr>
          <p:nvPr/>
        </p:nvSpPr>
        <p:spPr bwMode="auto">
          <a:xfrm>
            <a:off x="1103216" y="2636695"/>
            <a:ext cx="14225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87350" indent="-3746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sz="1800" b="1" dirty="0">
                <a:latin typeface="Arial" charset="0"/>
              </a:rPr>
              <a:t>Manager</a:t>
            </a:r>
            <a:r>
              <a:rPr lang="hu-HU" altLang="hu-HU" sz="1800" b="1" dirty="0">
                <a:latin typeface="Times New Roman" pitchFamily="18" charset="0"/>
                <a:cs typeface="Times New Roman" pitchFamily="18" charset="0"/>
              </a:rPr>
              <a:t> </a:t>
            </a:r>
            <a:r>
              <a:rPr lang="hu-HU" altLang="hu-HU" sz="1800" b="1" dirty="0">
                <a:latin typeface="Arial" charset="0"/>
              </a:rPr>
              <a:t>of</a:t>
            </a:r>
            <a:r>
              <a:rPr lang="hu-HU" altLang="hu-HU" sz="1800" b="1" dirty="0">
                <a:latin typeface="Times New Roman" pitchFamily="18" charset="0"/>
                <a:cs typeface="Times New Roman" pitchFamily="18" charset="0"/>
              </a:rPr>
              <a:t> </a:t>
            </a:r>
            <a:r>
              <a:rPr lang="hu-HU" altLang="hu-HU" sz="1800" b="1" dirty="0" err="1">
                <a:latin typeface="Arial" charset="0"/>
              </a:rPr>
              <a:t>PMs</a:t>
            </a:r>
            <a:endParaRPr lang="hu-HU" altLang="hu-HU" sz="1800" dirty="0">
              <a:latin typeface="Arial" charset="0"/>
            </a:endParaRPr>
          </a:p>
        </p:txBody>
      </p:sp>
      <p:sp>
        <p:nvSpPr>
          <p:cNvPr id="40" name="object 7"/>
          <p:cNvSpPr>
            <a:spLocks/>
          </p:cNvSpPr>
          <p:nvPr/>
        </p:nvSpPr>
        <p:spPr bwMode="auto">
          <a:xfrm>
            <a:off x="6673731" y="4051640"/>
            <a:ext cx="1402609" cy="0"/>
          </a:xfrm>
          <a:custGeom>
            <a:avLst/>
            <a:gdLst>
              <a:gd name="T0" fmla="*/ 0 w 1226820"/>
              <a:gd name="T1" fmla="*/ 1227137 w 1226820"/>
              <a:gd name="T2" fmla="*/ 0 60000 65536"/>
              <a:gd name="T3" fmla="*/ 0 60000 65536"/>
            </a:gdLst>
            <a:ahLst/>
            <a:cxnLst>
              <a:cxn ang="T2">
                <a:pos x="T0" y="0"/>
              </a:cxn>
              <a:cxn ang="T3">
                <a:pos x="T1" y="0"/>
              </a:cxn>
            </a:cxnLst>
            <a:rect l="0" t="0" r="r" b="b"/>
            <a:pathLst>
              <a:path w="1226820">
                <a:moveTo>
                  <a:pt x="0" y="0"/>
                </a:moveTo>
                <a:lnTo>
                  <a:pt x="1226819"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 name="object 8"/>
          <p:cNvSpPr>
            <a:spLocks/>
          </p:cNvSpPr>
          <p:nvPr/>
        </p:nvSpPr>
        <p:spPr bwMode="auto">
          <a:xfrm>
            <a:off x="4418308" y="4051640"/>
            <a:ext cx="1400794" cy="0"/>
          </a:xfrm>
          <a:custGeom>
            <a:avLst/>
            <a:gdLst>
              <a:gd name="T0" fmla="*/ 0 w 1226820"/>
              <a:gd name="T1" fmla="*/ 1225549 w 1226820"/>
              <a:gd name="T2" fmla="*/ 0 60000 65536"/>
              <a:gd name="T3" fmla="*/ 0 60000 65536"/>
            </a:gdLst>
            <a:ahLst/>
            <a:cxnLst>
              <a:cxn ang="T2">
                <a:pos x="T0" y="0"/>
              </a:cxn>
              <a:cxn ang="T3">
                <a:pos x="T1" y="0"/>
              </a:cxn>
            </a:cxnLst>
            <a:rect l="0" t="0" r="r" b="b"/>
            <a:pathLst>
              <a:path w="1226820">
                <a:moveTo>
                  <a:pt x="0" y="0"/>
                </a:moveTo>
                <a:lnTo>
                  <a:pt x="1226819"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 name="object 9"/>
          <p:cNvSpPr>
            <a:spLocks/>
          </p:cNvSpPr>
          <p:nvPr/>
        </p:nvSpPr>
        <p:spPr bwMode="auto">
          <a:xfrm>
            <a:off x="2190103" y="4051640"/>
            <a:ext cx="1373576" cy="0"/>
          </a:xfrm>
          <a:custGeom>
            <a:avLst/>
            <a:gdLst>
              <a:gd name="T0" fmla="*/ 0 w 1202689"/>
              <a:gd name="T1" fmla="*/ 1201483 w 1202689"/>
              <a:gd name="T2" fmla="*/ 0 60000 65536"/>
              <a:gd name="T3" fmla="*/ 0 60000 65536"/>
            </a:gdLst>
            <a:ahLst/>
            <a:cxnLst>
              <a:cxn ang="T2">
                <a:pos x="T0" y="0"/>
              </a:cxn>
              <a:cxn ang="T3">
                <a:pos x="T1" y="0"/>
              </a:cxn>
            </a:cxnLst>
            <a:rect l="0" t="0" r="r" b="b"/>
            <a:pathLst>
              <a:path w="1202689">
                <a:moveTo>
                  <a:pt x="0" y="0"/>
                </a:moveTo>
                <a:lnTo>
                  <a:pt x="1202435"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 name="object 13"/>
          <p:cNvSpPr>
            <a:spLocks/>
          </p:cNvSpPr>
          <p:nvPr/>
        </p:nvSpPr>
        <p:spPr bwMode="auto">
          <a:xfrm>
            <a:off x="8470086" y="3533281"/>
            <a:ext cx="0" cy="297954"/>
          </a:xfrm>
          <a:custGeom>
            <a:avLst/>
            <a:gdLst>
              <a:gd name="T0" fmla="*/ 0 h 347979"/>
              <a:gd name="T1" fmla="*/ 347154 h 347979"/>
              <a:gd name="T2" fmla="*/ 0 60000 65536"/>
              <a:gd name="T3" fmla="*/ 0 60000 65536"/>
            </a:gdLst>
            <a:ahLst/>
            <a:cxnLst>
              <a:cxn ang="T2">
                <a:pos x="0" y="T0"/>
              </a:cxn>
              <a:cxn ang="T3">
                <a:pos x="0" y="T1"/>
              </a:cxn>
            </a:cxnLst>
            <a:rect l="0" t="0" r="r" b="b"/>
            <a:pathLst>
              <a:path h="347979">
                <a:moveTo>
                  <a:pt x="0" y="0"/>
                </a:moveTo>
                <a:lnTo>
                  <a:pt x="0" y="347471"/>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9" name="object 15"/>
          <p:cNvSpPr>
            <a:spLocks/>
          </p:cNvSpPr>
          <p:nvPr/>
        </p:nvSpPr>
        <p:spPr bwMode="auto">
          <a:xfrm>
            <a:off x="4053593" y="3533281"/>
            <a:ext cx="0" cy="297954"/>
          </a:xfrm>
          <a:custGeom>
            <a:avLst/>
            <a:gdLst>
              <a:gd name="T0" fmla="*/ 0 h 347979"/>
              <a:gd name="T1" fmla="*/ 347154 h 347979"/>
              <a:gd name="T2" fmla="*/ 0 60000 65536"/>
              <a:gd name="T3" fmla="*/ 0 60000 65536"/>
            </a:gdLst>
            <a:ahLst/>
            <a:cxnLst>
              <a:cxn ang="T2">
                <a:pos x="0" y="T0"/>
              </a:cxn>
              <a:cxn ang="T3">
                <a:pos x="0" y="T1"/>
              </a:cxn>
            </a:cxnLst>
            <a:rect l="0" t="0" r="r" b="b"/>
            <a:pathLst>
              <a:path h="347979">
                <a:moveTo>
                  <a:pt x="0" y="0"/>
                </a:moveTo>
                <a:lnTo>
                  <a:pt x="0" y="347471"/>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 name="object 17"/>
          <p:cNvSpPr>
            <a:spLocks/>
          </p:cNvSpPr>
          <p:nvPr/>
        </p:nvSpPr>
        <p:spPr bwMode="auto">
          <a:xfrm>
            <a:off x="6211034" y="3533281"/>
            <a:ext cx="0" cy="297954"/>
          </a:xfrm>
          <a:custGeom>
            <a:avLst/>
            <a:gdLst>
              <a:gd name="T0" fmla="*/ 0 h 347979"/>
              <a:gd name="T1" fmla="*/ 347154 h 347979"/>
              <a:gd name="T2" fmla="*/ 0 60000 65536"/>
              <a:gd name="T3" fmla="*/ 0 60000 65536"/>
            </a:gdLst>
            <a:ahLst/>
            <a:cxnLst>
              <a:cxn ang="T2">
                <a:pos x="0" y="T0"/>
              </a:cxn>
              <a:cxn ang="T3">
                <a:pos x="0" y="T1"/>
              </a:cxn>
            </a:cxnLst>
            <a:rect l="0" t="0" r="r" b="b"/>
            <a:pathLst>
              <a:path h="347979">
                <a:moveTo>
                  <a:pt x="0" y="0"/>
                </a:moveTo>
                <a:lnTo>
                  <a:pt x="0" y="347471"/>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0" name="object 26"/>
          <p:cNvSpPr>
            <a:spLocks/>
          </p:cNvSpPr>
          <p:nvPr/>
        </p:nvSpPr>
        <p:spPr bwMode="auto">
          <a:xfrm>
            <a:off x="3563679" y="3831235"/>
            <a:ext cx="854630" cy="363260"/>
          </a:xfrm>
          <a:custGeom>
            <a:avLst/>
            <a:gdLst>
              <a:gd name="T0" fmla="*/ 0 w 746760"/>
              <a:gd name="T1" fmla="*/ 423355 h 424179"/>
              <a:gd name="T2" fmla="*/ 747712 w 746760"/>
              <a:gd name="T3" fmla="*/ 423355 h 424179"/>
              <a:gd name="T4" fmla="*/ 747712 w 746760"/>
              <a:gd name="T5" fmla="*/ 0 h 424179"/>
              <a:gd name="T6" fmla="*/ 0 w 746760"/>
              <a:gd name="T7" fmla="*/ 0 h 424179"/>
              <a:gd name="T8" fmla="*/ 0 w 746760"/>
              <a:gd name="T9" fmla="*/ 423355 h 42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4179">
                <a:moveTo>
                  <a:pt x="0" y="423671"/>
                </a:moveTo>
                <a:lnTo>
                  <a:pt x="746759" y="423671"/>
                </a:lnTo>
                <a:lnTo>
                  <a:pt x="746759" y="0"/>
                </a:lnTo>
                <a:lnTo>
                  <a:pt x="0" y="0"/>
                </a:lnTo>
                <a:lnTo>
                  <a:pt x="0" y="423671"/>
                </a:lnTo>
                <a:close/>
              </a:path>
            </a:pathLst>
          </a:custGeom>
          <a:solidFill>
            <a:srgbClr val="FFC1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1" name="object 27"/>
          <p:cNvSpPr>
            <a:spLocks/>
          </p:cNvSpPr>
          <p:nvPr/>
        </p:nvSpPr>
        <p:spPr bwMode="auto">
          <a:xfrm>
            <a:off x="3563679" y="3831235"/>
            <a:ext cx="854630" cy="363260"/>
          </a:xfrm>
          <a:custGeom>
            <a:avLst/>
            <a:gdLst>
              <a:gd name="T0" fmla="*/ 0 w 746760"/>
              <a:gd name="T1" fmla="*/ 423355 h 424179"/>
              <a:gd name="T2" fmla="*/ 747712 w 746760"/>
              <a:gd name="T3" fmla="*/ 423355 h 424179"/>
              <a:gd name="T4" fmla="*/ 747712 w 746760"/>
              <a:gd name="T5" fmla="*/ 0 h 424179"/>
              <a:gd name="T6" fmla="*/ 0 w 746760"/>
              <a:gd name="T7" fmla="*/ 0 h 424179"/>
              <a:gd name="T8" fmla="*/ 0 w 746760"/>
              <a:gd name="T9" fmla="*/ 423355 h 42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4179">
                <a:moveTo>
                  <a:pt x="0" y="423671"/>
                </a:moveTo>
                <a:lnTo>
                  <a:pt x="746759" y="423671"/>
                </a:lnTo>
                <a:lnTo>
                  <a:pt x="746759" y="0"/>
                </a:lnTo>
                <a:lnTo>
                  <a:pt x="0" y="0"/>
                </a:lnTo>
                <a:lnTo>
                  <a:pt x="0" y="423671"/>
                </a:lnTo>
                <a:close/>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 name="object 31"/>
          <p:cNvSpPr>
            <a:spLocks/>
          </p:cNvSpPr>
          <p:nvPr/>
        </p:nvSpPr>
        <p:spPr bwMode="auto">
          <a:xfrm>
            <a:off x="5819102" y="3831235"/>
            <a:ext cx="854629" cy="363260"/>
          </a:xfrm>
          <a:custGeom>
            <a:avLst/>
            <a:gdLst>
              <a:gd name="T0" fmla="*/ 0 w 746760"/>
              <a:gd name="T1" fmla="*/ 423355 h 424179"/>
              <a:gd name="T2" fmla="*/ 747711 w 746760"/>
              <a:gd name="T3" fmla="*/ 423355 h 424179"/>
              <a:gd name="T4" fmla="*/ 747711 w 746760"/>
              <a:gd name="T5" fmla="*/ 0 h 424179"/>
              <a:gd name="T6" fmla="*/ 0 w 746760"/>
              <a:gd name="T7" fmla="*/ 0 h 424179"/>
              <a:gd name="T8" fmla="*/ 0 w 746760"/>
              <a:gd name="T9" fmla="*/ 423355 h 42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4179">
                <a:moveTo>
                  <a:pt x="0" y="423671"/>
                </a:moveTo>
                <a:lnTo>
                  <a:pt x="746759" y="423671"/>
                </a:lnTo>
                <a:lnTo>
                  <a:pt x="746759" y="0"/>
                </a:lnTo>
                <a:lnTo>
                  <a:pt x="0" y="0"/>
                </a:lnTo>
                <a:lnTo>
                  <a:pt x="0" y="423671"/>
                </a:lnTo>
                <a:close/>
              </a:path>
            </a:pathLst>
          </a:custGeom>
          <a:solidFill>
            <a:srgbClr val="FFC1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6" name="object 32"/>
          <p:cNvSpPr>
            <a:spLocks/>
          </p:cNvSpPr>
          <p:nvPr/>
        </p:nvSpPr>
        <p:spPr bwMode="auto">
          <a:xfrm>
            <a:off x="5819102" y="3831235"/>
            <a:ext cx="854629" cy="363260"/>
          </a:xfrm>
          <a:custGeom>
            <a:avLst/>
            <a:gdLst>
              <a:gd name="T0" fmla="*/ 0 w 746760"/>
              <a:gd name="T1" fmla="*/ 423355 h 424179"/>
              <a:gd name="T2" fmla="*/ 747711 w 746760"/>
              <a:gd name="T3" fmla="*/ 423355 h 424179"/>
              <a:gd name="T4" fmla="*/ 747711 w 746760"/>
              <a:gd name="T5" fmla="*/ 0 h 424179"/>
              <a:gd name="T6" fmla="*/ 0 w 746760"/>
              <a:gd name="T7" fmla="*/ 0 h 424179"/>
              <a:gd name="T8" fmla="*/ 0 w 746760"/>
              <a:gd name="T9" fmla="*/ 423355 h 42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4179">
                <a:moveTo>
                  <a:pt x="0" y="423671"/>
                </a:moveTo>
                <a:lnTo>
                  <a:pt x="746759" y="423671"/>
                </a:lnTo>
                <a:lnTo>
                  <a:pt x="746759" y="0"/>
                </a:lnTo>
                <a:lnTo>
                  <a:pt x="0" y="0"/>
                </a:lnTo>
                <a:lnTo>
                  <a:pt x="0" y="423671"/>
                </a:lnTo>
                <a:close/>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 name="object 36"/>
          <p:cNvSpPr>
            <a:spLocks/>
          </p:cNvSpPr>
          <p:nvPr/>
        </p:nvSpPr>
        <p:spPr bwMode="auto">
          <a:xfrm>
            <a:off x="8076340" y="3831235"/>
            <a:ext cx="854629" cy="363260"/>
          </a:xfrm>
          <a:custGeom>
            <a:avLst/>
            <a:gdLst>
              <a:gd name="T0" fmla="*/ 0 w 748665"/>
              <a:gd name="T1" fmla="*/ 423355 h 424179"/>
              <a:gd name="T2" fmla="*/ 747330 w 748665"/>
              <a:gd name="T3" fmla="*/ 423355 h 424179"/>
              <a:gd name="T4" fmla="*/ 747330 w 748665"/>
              <a:gd name="T5" fmla="*/ 0 h 424179"/>
              <a:gd name="T6" fmla="*/ 0 w 748665"/>
              <a:gd name="T7" fmla="*/ 0 h 424179"/>
              <a:gd name="T8" fmla="*/ 0 w 748665"/>
              <a:gd name="T9" fmla="*/ 423355 h 42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8665" h="424179">
                <a:moveTo>
                  <a:pt x="0" y="423671"/>
                </a:moveTo>
                <a:lnTo>
                  <a:pt x="748283" y="423671"/>
                </a:lnTo>
                <a:lnTo>
                  <a:pt x="748283" y="0"/>
                </a:lnTo>
                <a:lnTo>
                  <a:pt x="0" y="0"/>
                </a:lnTo>
                <a:lnTo>
                  <a:pt x="0" y="423671"/>
                </a:lnTo>
                <a:close/>
              </a:path>
            </a:pathLst>
          </a:custGeom>
          <a:solidFill>
            <a:srgbClr val="FFC1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 name="object 37"/>
          <p:cNvSpPr>
            <a:spLocks/>
          </p:cNvSpPr>
          <p:nvPr/>
        </p:nvSpPr>
        <p:spPr bwMode="auto">
          <a:xfrm>
            <a:off x="8076340" y="3831235"/>
            <a:ext cx="854629" cy="363260"/>
          </a:xfrm>
          <a:custGeom>
            <a:avLst/>
            <a:gdLst>
              <a:gd name="T0" fmla="*/ 0 w 748665"/>
              <a:gd name="T1" fmla="*/ 423355 h 424179"/>
              <a:gd name="T2" fmla="*/ 747330 w 748665"/>
              <a:gd name="T3" fmla="*/ 423355 h 424179"/>
              <a:gd name="T4" fmla="*/ 747330 w 748665"/>
              <a:gd name="T5" fmla="*/ 0 h 424179"/>
              <a:gd name="T6" fmla="*/ 0 w 748665"/>
              <a:gd name="T7" fmla="*/ 0 h 424179"/>
              <a:gd name="T8" fmla="*/ 0 w 748665"/>
              <a:gd name="T9" fmla="*/ 423355 h 42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8665" h="424179">
                <a:moveTo>
                  <a:pt x="0" y="423671"/>
                </a:moveTo>
                <a:lnTo>
                  <a:pt x="748283" y="423671"/>
                </a:lnTo>
                <a:lnTo>
                  <a:pt x="748283" y="0"/>
                </a:lnTo>
                <a:lnTo>
                  <a:pt x="0" y="0"/>
                </a:lnTo>
                <a:lnTo>
                  <a:pt x="0" y="423671"/>
                </a:lnTo>
                <a:close/>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5" name="object 41"/>
          <p:cNvSpPr>
            <a:spLocks noChangeArrowheads="1"/>
          </p:cNvSpPr>
          <p:nvPr/>
        </p:nvSpPr>
        <p:spPr bwMode="auto">
          <a:xfrm>
            <a:off x="1046967" y="3733277"/>
            <a:ext cx="1522365" cy="65849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76" name="object 42"/>
          <p:cNvSpPr txBox="1">
            <a:spLocks noChangeArrowheads="1"/>
          </p:cNvSpPr>
          <p:nvPr/>
        </p:nvSpPr>
        <p:spPr bwMode="auto">
          <a:xfrm>
            <a:off x="1279223" y="3844840"/>
            <a:ext cx="1057853" cy="35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indent="9366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64000"/>
              </a:lnSpc>
            </a:pPr>
            <a:r>
              <a:rPr lang="hu-HU" altLang="hu-HU" sz="1800" dirty="0">
                <a:solidFill>
                  <a:srgbClr val="FFFFFF"/>
                </a:solidFill>
                <a:latin typeface="Arial" charset="0"/>
              </a:rPr>
              <a:t>Project</a:t>
            </a:r>
            <a:r>
              <a:rPr lang="hu-HU" altLang="hu-HU" sz="1800" dirty="0">
                <a:solidFill>
                  <a:srgbClr val="FFFFFF"/>
                </a:solidFill>
                <a:latin typeface="Times New Roman" pitchFamily="18" charset="0"/>
                <a:cs typeface="Times New Roman" pitchFamily="18" charset="0"/>
              </a:rPr>
              <a:t> </a:t>
            </a:r>
            <a:r>
              <a:rPr lang="hu-HU" altLang="hu-HU" sz="1800" dirty="0" err="1">
                <a:solidFill>
                  <a:srgbClr val="FFFFFF"/>
                </a:solidFill>
                <a:latin typeface="Arial" charset="0"/>
              </a:rPr>
              <a:t>manager</a:t>
            </a:r>
            <a:endParaRPr lang="hu-HU" altLang="hu-HU" sz="1800" dirty="0">
              <a:latin typeface="Arial" charset="0"/>
            </a:endParaRPr>
          </a:p>
        </p:txBody>
      </p:sp>
      <p:sp>
        <p:nvSpPr>
          <p:cNvPr id="77" name="object 43"/>
          <p:cNvSpPr>
            <a:spLocks noChangeArrowheads="1"/>
          </p:cNvSpPr>
          <p:nvPr/>
        </p:nvSpPr>
        <p:spPr bwMode="auto">
          <a:xfrm>
            <a:off x="3507429" y="3813548"/>
            <a:ext cx="965314" cy="499312"/>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sz="1800"/>
          </a:p>
        </p:txBody>
      </p:sp>
      <p:sp>
        <p:nvSpPr>
          <p:cNvPr id="78" name="object 44"/>
          <p:cNvSpPr txBox="1"/>
          <p:nvPr/>
        </p:nvSpPr>
        <p:spPr>
          <a:xfrm>
            <a:off x="3708839" y="3916949"/>
            <a:ext cx="562495" cy="276999"/>
          </a:xfrm>
          <a:prstGeom prst="rect">
            <a:avLst/>
          </a:prstGeom>
        </p:spPr>
        <p:txBody>
          <a:bodyPr lIns="0" tIns="0" rIns="0" bIns="0">
            <a:spAutoFit/>
          </a:bodyPr>
          <a:lstStyle/>
          <a:p>
            <a:pPr marL="12700" fontAlgn="auto">
              <a:spcBef>
                <a:spcPts val="0"/>
              </a:spcBef>
              <a:spcAft>
                <a:spcPts val="0"/>
              </a:spcAft>
              <a:defRPr/>
            </a:pPr>
            <a:r>
              <a:rPr sz="1800" spc="-10" dirty="0">
                <a:solidFill>
                  <a:srgbClr val="FFFFFF"/>
                </a:solidFill>
                <a:latin typeface="Arial"/>
                <a:cs typeface="Arial"/>
              </a:rPr>
              <a:t>Sta</a:t>
            </a:r>
            <a:r>
              <a:rPr sz="1800" spc="-40" dirty="0">
                <a:solidFill>
                  <a:srgbClr val="FFFFFF"/>
                </a:solidFill>
                <a:latin typeface="Arial"/>
                <a:cs typeface="Arial"/>
              </a:rPr>
              <a:t>f</a:t>
            </a:r>
            <a:r>
              <a:rPr sz="1800" spc="-5" dirty="0">
                <a:solidFill>
                  <a:srgbClr val="FFFFFF"/>
                </a:solidFill>
                <a:latin typeface="Arial"/>
                <a:cs typeface="Arial"/>
              </a:rPr>
              <a:t>f</a:t>
            </a:r>
            <a:endParaRPr sz="1800" dirty="0">
              <a:latin typeface="Arial"/>
              <a:cs typeface="Arial"/>
            </a:endParaRPr>
          </a:p>
        </p:txBody>
      </p:sp>
      <p:sp>
        <p:nvSpPr>
          <p:cNvPr id="79" name="object 45"/>
          <p:cNvSpPr>
            <a:spLocks noChangeArrowheads="1"/>
          </p:cNvSpPr>
          <p:nvPr/>
        </p:nvSpPr>
        <p:spPr bwMode="auto">
          <a:xfrm>
            <a:off x="8020090" y="3813548"/>
            <a:ext cx="967129" cy="49931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80" name="object 46"/>
          <p:cNvSpPr txBox="1"/>
          <p:nvPr/>
        </p:nvSpPr>
        <p:spPr>
          <a:xfrm>
            <a:off x="8223314" y="3916949"/>
            <a:ext cx="560681" cy="276999"/>
          </a:xfrm>
          <a:prstGeom prst="rect">
            <a:avLst/>
          </a:prstGeom>
        </p:spPr>
        <p:txBody>
          <a:bodyPr lIns="0" tIns="0" rIns="0" bIns="0">
            <a:spAutoFit/>
          </a:bodyPr>
          <a:lstStyle/>
          <a:p>
            <a:pPr marL="12700" fontAlgn="auto">
              <a:spcBef>
                <a:spcPts val="0"/>
              </a:spcBef>
              <a:spcAft>
                <a:spcPts val="0"/>
              </a:spcAft>
              <a:defRPr/>
            </a:pPr>
            <a:r>
              <a:rPr sz="1800" spc="-10" dirty="0">
                <a:solidFill>
                  <a:srgbClr val="FFFFFF"/>
                </a:solidFill>
                <a:latin typeface="Arial"/>
                <a:cs typeface="Arial"/>
              </a:rPr>
              <a:t>Sta</a:t>
            </a:r>
            <a:r>
              <a:rPr sz="1800" spc="-40" dirty="0">
                <a:solidFill>
                  <a:srgbClr val="FFFFFF"/>
                </a:solidFill>
                <a:latin typeface="Arial"/>
                <a:cs typeface="Arial"/>
              </a:rPr>
              <a:t>f</a:t>
            </a:r>
            <a:r>
              <a:rPr sz="1800" spc="-5" dirty="0">
                <a:solidFill>
                  <a:srgbClr val="FFFFFF"/>
                </a:solidFill>
                <a:latin typeface="Arial"/>
                <a:cs typeface="Arial"/>
              </a:rPr>
              <a:t>f</a:t>
            </a:r>
            <a:endParaRPr sz="1800">
              <a:latin typeface="Arial"/>
              <a:cs typeface="Arial"/>
            </a:endParaRPr>
          </a:p>
        </p:txBody>
      </p:sp>
      <p:sp>
        <p:nvSpPr>
          <p:cNvPr id="81" name="object 47"/>
          <p:cNvSpPr>
            <a:spLocks noChangeArrowheads="1"/>
          </p:cNvSpPr>
          <p:nvPr/>
        </p:nvSpPr>
        <p:spPr bwMode="auto">
          <a:xfrm>
            <a:off x="5764667" y="3813548"/>
            <a:ext cx="963499" cy="49931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82" name="object 48"/>
          <p:cNvSpPr txBox="1"/>
          <p:nvPr/>
        </p:nvSpPr>
        <p:spPr>
          <a:xfrm>
            <a:off x="5966077" y="3916949"/>
            <a:ext cx="562495" cy="276999"/>
          </a:xfrm>
          <a:prstGeom prst="rect">
            <a:avLst/>
          </a:prstGeom>
        </p:spPr>
        <p:txBody>
          <a:bodyPr lIns="0" tIns="0" rIns="0" bIns="0">
            <a:spAutoFit/>
          </a:bodyPr>
          <a:lstStyle/>
          <a:p>
            <a:pPr marL="12700" fontAlgn="auto">
              <a:spcBef>
                <a:spcPts val="0"/>
              </a:spcBef>
              <a:spcAft>
                <a:spcPts val="0"/>
              </a:spcAft>
              <a:defRPr/>
            </a:pPr>
            <a:r>
              <a:rPr sz="1800" spc="-10" dirty="0">
                <a:solidFill>
                  <a:srgbClr val="FFFFFF"/>
                </a:solidFill>
                <a:latin typeface="Arial"/>
                <a:cs typeface="Arial"/>
              </a:rPr>
              <a:t>Sta</a:t>
            </a:r>
            <a:r>
              <a:rPr sz="1800" spc="-40" dirty="0">
                <a:solidFill>
                  <a:srgbClr val="FFFFFF"/>
                </a:solidFill>
                <a:latin typeface="Arial"/>
                <a:cs typeface="Arial"/>
              </a:rPr>
              <a:t>f</a:t>
            </a:r>
            <a:r>
              <a:rPr sz="1800" spc="-5" dirty="0">
                <a:solidFill>
                  <a:srgbClr val="FFFFFF"/>
                </a:solidFill>
                <a:latin typeface="Arial"/>
                <a:cs typeface="Arial"/>
              </a:rPr>
              <a:t>f</a:t>
            </a:r>
            <a:endParaRPr sz="1800">
              <a:latin typeface="Arial"/>
              <a:cs typeface="Arial"/>
            </a:endParaRPr>
          </a:p>
        </p:txBody>
      </p:sp>
    </p:spTree>
    <p:extLst>
      <p:ext uri="{BB962C8B-B14F-4D97-AF65-F5344CB8AC3E}">
        <p14:creationId xmlns:p14="http://schemas.microsoft.com/office/powerpoint/2010/main" val="418767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 structures – Balanced matrix</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77821" y="-123807"/>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52013" y="6803"/>
            <a:ext cx="348384" cy="261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0" name="object 5"/>
          <p:cNvSpPr>
            <a:spLocks/>
          </p:cNvSpPr>
          <p:nvPr/>
        </p:nvSpPr>
        <p:spPr bwMode="auto">
          <a:xfrm>
            <a:off x="1371762" y="3701985"/>
            <a:ext cx="8332184" cy="801349"/>
          </a:xfrm>
          <a:custGeom>
            <a:avLst/>
            <a:gdLst>
              <a:gd name="T0" fmla="*/ 0 w 7291070"/>
              <a:gd name="T1" fmla="*/ 934784 h 935989"/>
              <a:gd name="T2" fmla="*/ 7289545 w 7291070"/>
              <a:gd name="T3" fmla="*/ 934784 h 935989"/>
              <a:gd name="T4" fmla="*/ 7289545 w 7291070"/>
              <a:gd name="T5" fmla="*/ 0 h 935989"/>
              <a:gd name="T6" fmla="*/ 0 w 7291070"/>
              <a:gd name="T7" fmla="*/ 0 h 935989"/>
              <a:gd name="T8" fmla="*/ 0 w 7291070"/>
              <a:gd name="T9" fmla="*/ 934784 h 9359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1070" h="935989">
                <a:moveTo>
                  <a:pt x="0" y="935735"/>
                </a:moveTo>
                <a:lnTo>
                  <a:pt x="7290815" y="935735"/>
                </a:lnTo>
                <a:lnTo>
                  <a:pt x="7290815" y="0"/>
                </a:lnTo>
                <a:lnTo>
                  <a:pt x="0" y="0"/>
                </a:lnTo>
                <a:lnTo>
                  <a:pt x="0" y="935735"/>
                </a:lnTo>
                <a:close/>
              </a:path>
            </a:pathLst>
          </a:custGeom>
          <a:solidFill>
            <a:srgbClr val="EBF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 name="object 6"/>
          <p:cNvSpPr>
            <a:spLocks/>
          </p:cNvSpPr>
          <p:nvPr/>
        </p:nvSpPr>
        <p:spPr bwMode="auto">
          <a:xfrm>
            <a:off x="1371762" y="3701985"/>
            <a:ext cx="8332184" cy="801349"/>
          </a:xfrm>
          <a:custGeom>
            <a:avLst/>
            <a:gdLst>
              <a:gd name="T0" fmla="*/ 0 w 7291070"/>
              <a:gd name="T1" fmla="*/ 934784 h 935989"/>
              <a:gd name="T2" fmla="*/ 7289545 w 7291070"/>
              <a:gd name="T3" fmla="*/ 934784 h 935989"/>
              <a:gd name="T4" fmla="*/ 7289545 w 7291070"/>
              <a:gd name="T5" fmla="*/ 0 h 935989"/>
              <a:gd name="T6" fmla="*/ 0 w 7291070"/>
              <a:gd name="T7" fmla="*/ 0 h 935989"/>
              <a:gd name="T8" fmla="*/ 0 w 7291070"/>
              <a:gd name="T9" fmla="*/ 934784 h 9359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1070" h="935989">
                <a:moveTo>
                  <a:pt x="0" y="935735"/>
                </a:moveTo>
                <a:lnTo>
                  <a:pt x="7290815" y="935735"/>
                </a:lnTo>
                <a:lnTo>
                  <a:pt x="7290815" y="0"/>
                </a:lnTo>
                <a:lnTo>
                  <a:pt x="0" y="0"/>
                </a:lnTo>
                <a:lnTo>
                  <a:pt x="0" y="935735"/>
                </a:lnTo>
                <a:close/>
              </a:path>
            </a:pathLst>
          </a:custGeom>
          <a:noFill/>
          <a:ln w="12191">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 name="object 7"/>
          <p:cNvSpPr>
            <a:spLocks/>
          </p:cNvSpPr>
          <p:nvPr/>
        </p:nvSpPr>
        <p:spPr bwMode="auto">
          <a:xfrm>
            <a:off x="8105372" y="2599961"/>
            <a:ext cx="0" cy="1502018"/>
          </a:xfrm>
          <a:custGeom>
            <a:avLst/>
            <a:gdLst>
              <a:gd name="T0" fmla="*/ 0 h 1752600"/>
              <a:gd name="T1" fmla="*/ 1752599 h 1752600"/>
              <a:gd name="T2" fmla="*/ 0 60000 65536"/>
              <a:gd name="T3" fmla="*/ 0 60000 65536"/>
            </a:gdLst>
            <a:ahLst/>
            <a:cxnLst>
              <a:cxn ang="T2">
                <a:pos x="0" y="T0"/>
              </a:cxn>
              <a:cxn ang="T3">
                <a:pos x="0" y="T1"/>
              </a:cxn>
            </a:cxnLst>
            <a:rect l="0" t="0" r="r" b="b"/>
            <a:pathLst>
              <a:path h="1752600">
                <a:moveTo>
                  <a:pt x="0" y="0"/>
                </a:moveTo>
                <a:lnTo>
                  <a:pt x="0" y="1752599"/>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4" name="object 8"/>
          <p:cNvSpPr>
            <a:spLocks/>
          </p:cNvSpPr>
          <p:nvPr/>
        </p:nvSpPr>
        <p:spPr bwMode="auto">
          <a:xfrm>
            <a:off x="2968522" y="2599961"/>
            <a:ext cx="0" cy="1502018"/>
          </a:xfrm>
          <a:custGeom>
            <a:avLst/>
            <a:gdLst>
              <a:gd name="T0" fmla="*/ 0 h 1752600"/>
              <a:gd name="T1" fmla="*/ 1752599 h 1752600"/>
              <a:gd name="T2" fmla="*/ 0 60000 65536"/>
              <a:gd name="T3" fmla="*/ 0 60000 65536"/>
            </a:gdLst>
            <a:ahLst/>
            <a:cxnLst>
              <a:cxn ang="T2">
                <a:pos x="0" y="T0"/>
              </a:cxn>
              <a:cxn ang="T3">
                <a:pos x="0" y="T1"/>
              </a:cxn>
            </a:cxnLst>
            <a:rect l="0" t="0" r="r" b="b"/>
            <a:pathLst>
              <a:path h="1752600">
                <a:moveTo>
                  <a:pt x="0" y="0"/>
                </a:moveTo>
                <a:lnTo>
                  <a:pt x="0" y="1752599"/>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 name="object 9"/>
          <p:cNvSpPr>
            <a:spLocks/>
          </p:cNvSpPr>
          <p:nvPr/>
        </p:nvSpPr>
        <p:spPr bwMode="auto">
          <a:xfrm>
            <a:off x="5479790" y="2405406"/>
            <a:ext cx="0" cy="1697934"/>
          </a:xfrm>
          <a:custGeom>
            <a:avLst/>
            <a:gdLst>
              <a:gd name="T0" fmla="*/ 0 h 1979929"/>
              <a:gd name="T1" fmla="*/ 1980946 h 1979929"/>
              <a:gd name="T2" fmla="*/ 0 60000 65536"/>
              <a:gd name="T3" fmla="*/ 0 60000 65536"/>
            </a:gdLst>
            <a:ahLst/>
            <a:cxnLst>
              <a:cxn ang="T2">
                <a:pos x="0" y="T0"/>
              </a:cxn>
              <a:cxn ang="T3">
                <a:pos x="0" y="T1"/>
              </a:cxn>
            </a:cxnLst>
            <a:rect l="0" t="0" r="r" b="b"/>
            <a:pathLst>
              <a:path h="1979929">
                <a:moveTo>
                  <a:pt x="0" y="0"/>
                </a:moveTo>
                <a:lnTo>
                  <a:pt x="0" y="1979675"/>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 name="object 10"/>
          <p:cNvSpPr>
            <a:spLocks noChangeArrowheads="1"/>
          </p:cNvSpPr>
          <p:nvPr/>
        </p:nvSpPr>
        <p:spPr bwMode="auto">
          <a:xfrm>
            <a:off x="4739475" y="1961875"/>
            <a:ext cx="1389907" cy="63128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47" name="object 11"/>
          <p:cNvSpPr txBox="1"/>
          <p:nvPr/>
        </p:nvSpPr>
        <p:spPr>
          <a:xfrm>
            <a:off x="5044311" y="2089764"/>
            <a:ext cx="782050" cy="369332"/>
          </a:xfrm>
          <a:prstGeom prst="rect">
            <a:avLst/>
          </a:prstGeom>
        </p:spPr>
        <p:txBody>
          <a:bodyPr lIns="0" tIns="0" rIns="0" bIns="0">
            <a:spAutoFit/>
          </a:bodyPr>
          <a:lstStyle/>
          <a:p>
            <a:pPr marL="12700" fontAlgn="auto">
              <a:spcBef>
                <a:spcPts val="0"/>
              </a:spcBef>
              <a:spcAft>
                <a:spcPts val="0"/>
              </a:spcAft>
              <a:defRPr/>
            </a:pPr>
            <a:r>
              <a:rPr sz="2400" b="1" spc="-10" dirty="0">
                <a:latin typeface="Arial"/>
                <a:cs typeface="Arial"/>
              </a:rPr>
              <a:t>CEO</a:t>
            </a:r>
            <a:endParaRPr sz="2400">
              <a:latin typeface="Arial"/>
              <a:cs typeface="Arial"/>
            </a:endParaRPr>
          </a:p>
        </p:txBody>
      </p:sp>
      <p:sp>
        <p:nvSpPr>
          <p:cNvPr id="48" name="object 12"/>
          <p:cNvSpPr>
            <a:spLocks noChangeArrowheads="1"/>
          </p:cNvSpPr>
          <p:nvPr/>
        </p:nvSpPr>
        <p:spPr bwMode="auto">
          <a:xfrm>
            <a:off x="1770952" y="2763223"/>
            <a:ext cx="2382439" cy="495231"/>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49" name="object 13"/>
          <p:cNvSpPr txBox="1"/>
          <p:nvPr/>
        </p:nvSpPr>
        <p:spPr>
          <a:xfrm>
            <a:off x="2190103" y="2862543"/>
            <a:ext cx="1540510" cy="276999"/>
          </a:xfrm>
          <a:prstGeom prst="rect">
            <a:avLst/>
          </a:prstGeom>
        </p:spPr>
        <p:txBody>
          <a:bodyPr lIns="0" tIns="0" rIns="0" bIns="0">
            <a:spAutoFit/>
          </a:bodyPr>
          <a:lstStyle/>
          <a:p>
            <a:pPr marL="12700" fontAlgn="auto">
              <a:spcBef>
                <a:spcPts val="0"/>
              </a:spcBef>
              <a:spcAft>
                <a:spcPts val="0"/>
              </a:spcAft>
              <a:defRPr/>
            </a:pPr>
            <a:r>
              <a:rPr sz="1800" b="1" spc="-15" dirty="0">
                <a:latin typeface="Arial"/>
                <a:cs typeface="Arial"/>
              </a:rPr>
              <a:t>En</a:t>
            </a:r>
            <a:r>
              <a:rPr sz="1800" b="1" spc="-10" dirty="0">
                <a:latin typeface="Arial"/>
                <a:cs typeface="Arial"/>
              </a:rPr>
              <a:t>g</a:t>
            </a:r>
            <a:r>
              <a:rPr sz="1800" b="1" spc="-5" dirty="0">
                <a:latin typeface="Arial"/>
                <a:cs typeface="Arial"/>
              </a:rPr>
              <a:t>i</a:t>
            </a:r>
            <a:r>
              <a:rPr sz="1800" b="1" spc="-10" dirty="0">
                <a:latin typeface="Arial"/>
                <a:cs typeface="Arial"/>
              </a:rPr>
              <a:t>n</a:t>
            </a:r>
            <a:r>
              <a:rPr sz="1800" b="1" spc="-5" dirty="0">
                <a:latin typeface="Arial"/>
                <a:cs typeface="Arial"/>
              </a:rPr>
              <a:t>e</a:t>
            </a:r>
            <a:r>
              <a:rPr sz="1800" b="1" spc="-10" dirty="0">
                <a:latin typeface="Arial"/>
                <a:cs typeface="Arial"/>
              </a:rPr>
              <a:t>e</a:t>
            </a:r>
            <a:r>
              <a:rPr sz="1800" b="1" spc="-15" dirty="0">
                <a:latin typeface="Arial"/>
                <a:cs typeface="Arial"/>
              </a:rPr>
              <a:t>ring</a:t>
            </a:r>
            <a:endParaRPr sz="1800" dirty="0">
              <a:latin typeface="Arial"/>
              <a:cs typeface="Arial"/>
            </a:endParaRPr>
          </a:p>
        </p:txBody>
      </p:sp>
      <p:sp>
        <p:nvSpPr>
          <p:cNvPr id="50" name="object 14"/>
          <p:cNvSpPr>
            <a:spLocks noChangeArrowheads="1"/>
          </p:cNvSpPr>
          <p:nvPr/>
        </p:nvSpPr>
        <p:spPr bwMode="auto">
          <a:xfrm>
            <a:off x="4396535" y="2763223"/>
            <a:ext cx="2019538" cy="495231"/>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1" name="object 15"/>
          <p:cNvSpPr txBox="1"/>
          <p:nvPr/>
        </p:nvSpPr>
        <p:spPr>
          <a:xfrm>
            <a:off x="4775764" y="2862543"/>
            <a:ext cx="1262892" cy="276999"/>
          </a:xfrm>
          <a:prstGeom prst="rect">
            <a:avLst/>
          </a:prstGeom>
        </p:spPr>
        <p:txBody>
          <a:bodyPr lIns="0" tIns="0" rIns="0" bIns="0">
            <a:spAutoFit/>
          </a:bodyPr>
          <a:lstStyle/>
          <a:p>
            <a:pPr marL="12700" fontAlgn="auto">
              <a:spcBef>
                <a:spcPts val="0"/>
              </a:spcBef>
              <a:spcAft>
                <a:spcPts val="0"/>
              </a:spcAft>
              <a:defRPr/>
            </a:pPr>
            <a:r>
              <a:rPr sz="1800" b="1" dirty="0">
                <a:latin typeface="Arial"/>
                <a:cs typeface="Arial"/>
              </a:rPr>
              <a:t>Ma</a:t>
            </a:r>
            <a:r>
              <a:rPr sz="1800" b="1" spc="-10" dirty="0">
                <a:latin typeface="Arial"/>
                <a:cs typeface="Arial"/>
              </a:rPr>
              <a:t>r</a:t>
            </a:r>
            <a:r>
              <a:rPr sz="1800" b="1" spc="-5" dirty="0">
                <a:latin typeface="Arial"/>
                <a:cs typeface="Arial"/>
              </a:rPr>
              <a:t>k</a:t>
            </a:r>
            <a:r>
              <a:rPr sz="1800" b="1" spc="-10" dirty="0">
                <a:latin typeface="Arial"/>
                <a:cs typeface="Arial"/>
              </a:rPr>
              <a:t>etin</a:t>
            </a:r>
            <a:r>
              <a:rPr sz="1800" b="1" spc="-15" dirty="0">
                <a:latin typeface="Arial"/>
                <a:cs typeface="Arial"/>
              </a:rPr>
              <a:t>g</a:t>
            </a:r>
            <a:endParaRPr sz="1800">
              <a:latin typeface="Arial"/>
              <a:cs typeface="Arial"/>
            </a:endParaRPr>
          </a:p>
        </p:txBody>
      </p:sp>
      <p:sp>
        <p:nvSpPr>
          <p:cNvPr id="52" name="object 16"/>
          <p:cNvSpPr>
            <a:spLocks noChangeArrowheads="1"/>
          </p:cNvSpPr>
          <p:nvPr/>
        </p:nvSpPr>
        <p:spPr bwMode="auto">
          <a:xfrm>
            <a:off x="6680989" y="2763223"/>
            <a:ext cx="2759855" cy="495231"/>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3" name="object 17"/>
          <p:cNvSpPr txBox="1"/>
          <p:nvPr/>
        </p:nvSpPr>
        <p:spPr>
          <a:xfrm>
            <a:off x="7147316" y="2862543"/>
            <a:ext cx="1829016" cy="276999"/>
          </a:xfrm>
          <a:prstGeom prst="rect">
            <a:avLst/>
          </a:prstGeom>
        </p:spPr>
        <p:txBody>
          <a:bodyPr lIns="0" tIns="0" rIns="0" bIns="0">
            <a:spAutoFit/>
          </a:bodyPr>
          <a:lstStyle/>
          <a:p>
            <a:pPr marL="12700" fontAlgn="auto">
              <a:spcBef>
                <a:spcPts val="0"/>
              </a:spcBef>
              <a:spcAft>
                <a:spcPts val="0"/>
              </a:spcAft>
              <a:defRPr/>
            </a:pPr>
            <a:r>
              <a:rPr sz="1800" b="1" spc="-10" dirty="0">
                <a:latin typeface="Arial"/>
                <a:cs typeface="Arial"/>
              </a:rPr>
              <a:t>Manufacturing</a:t>
            </a:r>
            <a:endParaRPr sz="1800">
              <a:latin typeface="Arial"/>
              <a:cs typeface="Arial"/>
            </a:endParaRPr>
          </a:p>
        </p:txBody>
      </p:sp>
      <p:sp>
        <p:nvSpPr>
          <p:cNvPr id="54" name="object 18"/>
          <p:cNvSpPr>
            <a:spLocks noChangeArrowheads="1"/>
          </p:cNvSpPr>
          <p:nvPr/>
        </p:nvSpPr>
        <p:spPr bwMode="auto">
          <a:xfrm>
            <a:off x="2001394" y="3756405"/>
            <a:ext cx="1783653" cy="73060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5" name="object 19"/>
          <p:cNvSpPr txBox="1">
            <a:spLocks noChangeArrowheads="1"/>
          </p:cNvSpPr>
          <p:nvPr/>
        </p:nvSpPr>
        <p:spPr bwMode="auto">
          <a:xfrm>
            <a:off x="2199175" y="3854364"/>
            <a:ext cx="138990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indent="8731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hu-HU" sz="1600" dirty="0" smtClean="0">
                <a:solidFill>
                  <a:srgbClr val="FFFFFF"/>
                </a:solidFill>
                <a:latin typeface="Arial" charset="0"/>
              </a:rPr>
              <a:t>Project manager</a:t>
            </a:r>
            <a:endParaRPr lang="en-US" altLang="hu-HU" sz="1600" dirty="0">
              <a:latin typeface="Arial" charset="0"/>
            </a:endParaRPr>
          </a:p>
        </p:txBody>
      </p:sp>
      <p:sp>
        <p:nvSpPr>
          <p:cNvPr id="56" name="object 20"/>
          <p:cNvSpPr>
            <a:spLocks noChangeArrowheads="1"/>
          </p:cNvSpPr>
          <p:nvPr/>
        </p:nvSpPr>
        <p:spPr bwMode="auto">
          <a:xfrm>
            <a:off x="2342521" y="3285665"/>
            <a:ext cx="1105030" cy="493871"/>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7" name="object 21"/>
          <p:cNvSpPr txBox="1"/>
          <p:nvPr/>
        </p:nvSpPr>
        <p:spPr>
          <a:xfrm>
            <a:off x="2612881" y="3383622"/>
            <a:ext cx="562495" cy="246221"/>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p>
        </p:txBody>
      </p:sp>
      <p:sp>
        <p:nvSpPr>
          <p:cNvPr id="58" name="object 22"/>
          <p:cNvSpPr>
            <a:spLocks noChangeArrowheads="1"/>
          </p:cNvSpPr>
          <p:nvPr/>
        </p:nvSpPr>
        <p:spPr bwMode="auto">
          <a:xfrm>
            <a:off x="5040682" y="3873411"/>
            <a:ext cx="956242" cy="493871"/>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9" name="object 23"/>
          <p:cNvSpPr txBox="1"/>
          <p:nvPr/>
        </p:nvSpPr>
        <p:spPr>
          <a:xfrm>
            <a:off x="5240276" y="3971368"/>
            <a:ext cx="560681" cy="246221"/>
          </a:xfrm>
          <a:prstGeom prst="rect">
            <a:avLst/>
          </a:prstGeom>
        </p:spPr>
        <p:txBody>
          <a:bodyPr lIns="0" tIns="0" rIns="0" bIns="0">
            <a:spAutoFit/>
          </a:bodyPr>
          <a:lstStyle/>
          <a:p>
            <a:pPr marL="12700" fontAlgn="auto">
              <a:spcBef>
                <a:spcPts val="0"/>
              </a:spcBef>
              <a:spcAft>
                <a:spcPts val="0"/>
              </a:spcAft>
              <a:defRPr/>
            </a:pPr>
            <a:r>
              <a:rPr sz="1600" spc="-10" dirty="0">
                <a:solidFill>
                  <a:srgbClr val="FFFFFF"/>
                </a:solidFill>
                <a:latin typeface="Arial"/>
                <a:cs typeface="Arial"/>
              </a:rPr>
              <a:t>Sta</a:t>
            </a:r>
            <a:r>
              <a:rPr sz="1600" spc="-40" dirty="0">
                <a:solidFill>
                  <a:srgbClr val="FFFFFF"/>
                </a:solidFill>
                <a:latin typeface="Arial"/>
                <a:cs typeface="Arial"/>
              </a:rPr>
              <a:t>f</a:t>
            </a:r>
            <a:r>
              <a:rPr sz="1600" spc="-5" dirty="0">
                <a:solidFill>
                  <a:srgbClr val="FFFFFF"/>
                </a:solidFill>
                <a:latin typeface="Arial"/>
                <a:cs typeface="Arial"/>
              </a:rPr>
              <a:t>f</a:t>
            </a:r>
            <a:endParaRPr sz="1600">
              <a:latin typeface="Arial"/>
              <a:cs typeface="Arial"/>
            </a:endParaRPr>
          </a:p>
        </p:txBody>
      </p:sp>
      <p:sp>
        <p:nvSpPr>
          <p:cNvPr id="60" name="object 24"/>
          <p:cNvSpPr>
            <a:spLocks noChangeArrowheads="1"/>
          </p:cNvSpPr>
          <p:nvPr/>
        </p:nvSpPr>
        <p:spPr bwMode="auto">
          <a:xfrm>
            <a:off x="4968102" y="3285665"/>
            <a:ext cx="1106845" cy="493871"/>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61" name="object 25"/>
          <p:cNvSpPr txBox="1"/>
          <p:nvPr/>
        </p:nvSpPr>
        <p:spPr>
          <a:xfrm>
            <a:off x="5240276" y="3383622"/>
            <a:ext cx="560681" cy="246221"/>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62" name="object 26"/>
          <p:cNvSpPr>
            <a:spLocks noChangeArrowheads="1"/>
          </p:cNvSpPr>
          <p:nvPr/>
        </p:nvSpPr>
        <p:spPr bwMode="auto">
          <a:xfrm>
            <a:off x="7666263" y="3873411"/>
            <a:ext cx="958056" cy="493871"/>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63" name="object 27"/>
          <p:cNvSpPr txBox="1"/>
          <p:nvPr/>
        </p:nvSpPr>
        <p:spPr>
          <a:xfrm>
            <a:off x="7865859" y="3971368"/>
            <a:ext cx="560680" cy="246221"/>
          </a:xfrm>
          <a:prstGeom prst="rect">
            <a:avLst/>
          </a:prstGeom>
        </p:spPr>
        <p:txBody>
          <a:bodyPr lIns="0" tIns="0" rIns="0" bIns="0">
            <a:spAutoFit/>
          </a:bodyPr>
          <a:lstStyle/>
          <a:p>
            <a:pPr marL="12700" fontAlgn="auto">
              <a:spcBef>
                <a:spcPts val="0"/>
              </a:spcBef>
              <a:spcAft>
                <a:spcPts val="0"/>
              </a:spcAft>
              <a:defRPr/>
            </a:pPr>
            <a:r>
              <a:rPr sz="1600" spc="-10" dirty="0">
                <a:solidFill>
                  <a:srgbClr val="FFFFFF"/>
                </a:solidFill>
                <a:latin typeface="Arial"/>
                <a:cs typeface="Arial"/>
              </a:rPr>
              <a:t>Sta</a:t>
            </a:r>
            <a:r>
              <a:rPr sz="1600" spc="-40" dirty="0">
                <a:solidFill>
                  <a:srgbClr val="FFFFFF"/>
                </a:solidFill>
                <a:latin typeface="Arial"/>
                <a:cs typeface="Arial"/>
              </a:rPr>
              <a:t>f</a:t>
            </a:r>
            <a:r>
              <a:rPr sz="1600" spc="-5" dirty="0">
                <a:solidFill>
                  <a:srgbClr val="FFFFFF"/>
                </a:solidFill>
                <a:latin typeface="Arial"/>
                <a:cs typeface="Arial"/>
              </a:rPr>
              <a:t>f</a:t>
            </a:r>
            <a:endParaRPr sz="1600">
              <a:latin typeface="Arial"/>
              <a:cs typeface="Arial"/>
            </a:endParaRPr>
          </a:p>
        </p:txBody>
      </p:sp>
      <p:sp>
        <p:nvSpPr>
          <p:cNvPr id="64" name="object 28"/>
          <p:cNvSpPr>
            <a:spLocks noChangeArrowheads="1"/>
          </p:cNvSpPr>
          <p:nvPr/>
        </p:nvSpPr>
        <p:spPr bwMode="auto">
          <a:xfrm>
            <a:off x="7593684" y="3285665"/>
            <a:ext cx="1105030" cy="493871"/>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65" name="object 29"/>
          <p:cNvSpPr txBox="1"/>
          <p:nvPr/>
        </p:nvSpPr>
        <p:spPr>
          <a:xfrm>
            <a:off x="7865859" y="3383622"/>
            <a:ext cx="560680" cy="246221"/>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66" name="object 30"/>
          <p:cNvSpPr>
            <a:spLocks/>
          </p:cNvSpPr>
          <p:nvPr/>
        </p:nvSpPr>
        <p:spPr bwMode="auto">
          <a:xfrm>
            <a:off x="2968523" y="2599960"/>
            <a:ext cx="5136850" cy="0"/>
          </a:xfrm>
          <a:custGeom>
            <a:avLst/>
            <a:gdLst>
              <a:gd name="T0" fmla="*/ 0 w 4494530"/>
              <a:gd name="T1" fmla="*/ 4493958 w 4494530"/>
              <a:gd name="T2" fmla="*/ 0 60000 65536"/>
              <a:gd name="T3" fmla="*/ 0 60000 65536"/>
            </a:gdLst>
            <a:ahLst/>
            <a:cxnLst>
              <a:cxn ang="T2">
                <a:pos x="T0" y="0"/>
              </a:cxn>
              <a:cxn ang="T3">
                <a:pos x="T1" y="0"/>
              </a:cxn>
            </a:cxnLst>
            <a:rect l="0" t="0" r="r" b="b"/>
            <a:pathLst>
              <a:path w="4494530">
                <a:moveTo>
                  <a:pt x="0" y="0"/>
                </a:moveTo>
                <a:lnTo>
                  <a:pt x="4494275"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227192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u-HU" dirty="0" smtClean="0"/>
              <a:t>QUESTIONS?</a:t>
            </a:r>
            <a:endParaRPr lang="hu-HU" dirty="0"/>
          </a:p>
        </p:txBody>
      </p:sp>
      <p:sp>
        <p:nvSpPr>
          <p:cNvPr id="6" name="Footer Placeholder 5"/>
          <p:cNvSpPr>
            <a:spLocks noGrp="1"/>
          </p:cNvSpPr>
          <p:nvPr>
            <p:ph type="ftr" sz="quarter" idx="12"/>
          </p:nvPr>
        </p:nvSpPr>
        <p:spPr/>
        <p:txBody>
          <a:bodyPr/>
          <a:lstStyle/>
          <a:p>
            <a:r>
              <a:rPr lang="en-US" smtClean="0"/>
              <a:t>- Internal -       Internal PM Training</a:t>
            </a:r>
            <a:endParaRPr lang="en-US" dirty="0" smtClean="0"/>
          </a:p>
        </p:txBody>
      </p:sp>
    </p:spTree>
    <p:extLst>
      <p:ext uri="{BB962C8B-B14F-4D97-AF65-F5344CB8AC3E}">
        <p14:creationId xmlns:p14="http://schemas.microsoft.com/office/powerpoint/2010/main" val="61318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486034" y="1879269"/>
            <a:ext cx="11931023" cy="1597544"/>
          </a:xfrm>
        </p:spPr>
        <p:txBody>
          <a:bodyPr/>
          <a:lstStyle/>
          <a:p>
            <a:pPr eaLnBrk="1" hangingPunct="1"/>
            <a:r>
              <a:rPr lang="hu-HU" dirty="0" smtClean="0"/>
              <a:t>Solutions &amp; </a:t>
            </a:r>
            <a:r>
              <a:rPr lang="hu-HU" dirty="0" err="1" smtClean="0"/>
              <a:t>Projects</a:t>
            </a:r>
            <a:endParaRPr lang="hu-HU" dirty="0" smtClean="0"/>
          </a:p>
        </p:txBody>
      </p:sp>
      <p:sp>
        <p:nvSpPr>
          <p:cNvPr id="91139" name="Rectangle 3"/>
          <p:cNvSpPr>
            <a:spLocks noGrp="1" noChangeArrowheads="1"/>
          </p:cNvSpPr>
          <p:nvPr>
            <p:ph type="subTitle" idx="1"/>
          </p:nvPr>
        </p:nvSpPr>
        <p:spPr>
          <a:xfrm>
            <a:off x="475205" y="3512252"/>
            <a:ext cx="10705928" cy="258532"/>
          </a:xfrm>
        </p:spPr>
        <p:txBody>
          <a:bodyPr/>
          <a:lstStyle/>
          <a:p>
            <a:pPr eaLnBrk="1" hangingPunct="1">
              <a:lnSpc>
                <a:spcPct val="70000"/>
              </a:lnSpc>
            </a:pPr>
            <a:endParaRPr lang="hu-HU" sz="1200" smtClean="0"/>
          </a:p>
          <a:p>
            <a:pPr eaLnBrk="1" hangingPunct="1">
              <a:lnSpc>
                <a:spcPct val="70000"/>
              </a:lnSpc>
            </a:pPr>
            <a:endParaRPr lang="hu-HU" sz="1200" smtClean="0"/>
          </a:p>
        </p:txBody>
      </p:sp>
      <p:sp>
        <p:nvSpPr>
          <p:cNvPr id="91140" name="Text Box 11"/>
          <p:cNvSpPr txBox="1">
            <a:spLocks noChangeArrowheads="1"/>
          </p:cNvSpPr>
          <p:nvPr/>
        </p:nvSpPr>
        <p:spPr bwMode="auto">
          <a:xfrm>
            <a:off x="492091" y="324009"/>
            <a:ext cx="34926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FF"/>
                </a:solidFill>
                <a:latin typeface="Tele-GroteskFet" pitchFamily="2" charset="0"/>
                <a:ea typeface="MS PGothic" pitchFamily="34" charset="-128"/>
              </a:defRPr>
            </a:lvl1pPr>
            <a:lvl2pPr marL="742950" indent="-285750" eaLnBrk="0" hangingPunct="0">
              <a:defRPr>
                <a:solidFill>
                  <a:srgbClr val="FFFFFF"/>
                </a:solidFill>
                <a:latin typeface="Tele-GroteskFet" pitchFamily="2" charset="0"/>
                <a:ea typeface="MS PGothic" pitchFamily="34" charset="-128"/>
              </a:defRPr>
            </a:lvl2pPr>
            <a:lvl3pPr marL="1143000" indent="-228600" eaLnBrk="0" hangingPunct="0">
              <a:defRPr>
                <a:solidFill>
                  <a:srgbClr val="FFFFFF"/>
                </a:solidFill>
                <a:latin typeface="Tele-GroteskFet" pitchFamily="2" charset="0"/>
                <a:ea typeface="MS PGothic" pitchFamily="34" charset="-128"/>
              </a:defRPr>
            </a:lvl3pPr>
            <a:lvl4pPr marL="1600200" indent="-228600" eaLnBrk="0" hangingPunct="0">
              <a:defRPr>
                <a:solidFill>
                  <a:srgbClr val="FFFFFF"/>
                </a:solidFill>
                <a:latin typeface="Tele-GroteskFet" pitchFamily="2" charset="0"/>
                <a:ea typeface="MS PGothic" pitchFamily="34" charset="-128"/>
              </a:defRPr>
            </a:lvl4pPr>
            <a:lvl5pPr marL="2057400" indent="-228600" eaLnBrk="0" hangingPunct="0">
              <a:defRPr>
                <a:solidFill>
                  <a:srgbClr val="FFFFFF"/>
                </a:solidFill>
                <a:latin typeface="Tele-GroteskFet" pitchFamily="2" charset="0"/>
                <a:ea typeface="MS PGothic" pitchFamily="34" charset="-128"/>
              </a:defRPr>
            </a:lvl5pPr>
            <a:lvl6pPr marL="2514600" indent="-228600" algn="ctr" eaLnBrk="0" fontAlgn="base" hangingPunct="0">
              <a:lnSpc>
                <a:spcPct val="90000"/>
              </a:lnSpc>
              <a:spcBef>
                <a:spcPct val="0"/>
              </a:spcBef>
              <a:spcAft>
                <a:spcPct val="0"/>
              </a:spcAft>
              <a:defRPr>
                <a:solidFill>
                  <a:srgbClr val="FFFFFF"/>
                </a:solidFill>
                <a:latin typeface="Tele-GroteskFet" pitchFamily="2" charset="0"/>
                <a:ea typeface="MS PGothic" pitchFamily="34" charset="-128"/>
              </a:defRPr>
            </a:lvl6pPr>
            <a:lvl7pPr marL="2971800" indent="-228600" algn="ctr" eaLnBrk="0" fontAlgn="base" hangingPunct="0">
              <a:lnSpc>
                <a:spcPct val="90000"/>
              </a:lnSpc>
              <a:spcBef>
                <a:spcPct val="0"/>
              </a:spcBef>
              <a:spcAft>
                <a:spcPct val="0"/>
              </a:spcAft>
              <a:defRPr>
                <a:solidFill>
                  <a:srgbClr val="FFFFFF"/>
                </a:solidFill>
                <a:latin typeface="Tele-GroteskFet" pitchFamily="2" charset="0"/>
                <a:ea typeface="MS PGothic" pitchFamily="34" charset="-128"/>
              </a:defRPr>
            </a:lvl7pPr>
            <a:lvl8pPr marL="3429000" indent="-228600" algn="ctr" eaLnBrk="0" fontAlgn="base" hangingPunct="0">
              <a:lnSpc>
                <a:spcPct val="90000"/>
              </a:lnSpc>
              <a:spcBef>
                <a:spcPct val="0"/>
              </a:spcBef>
              <a:spcAft>
                <a:spcPct val="0"/>
              </a:spcAft>
              <a:defRPr>
                <a:solidFill>
                  <a:srgbClr val="FFFFFF"/>
                </a:solidFill>
                <a:latin typeface="Tele-GroteskFet" pitchFamily="2" charset="0"/>
                <a:ea typeface="MS PGothic" pitchFamily="34" charset="-128"/>
              </a:defRPr>
            </a:lvl8pPr>
            <a:lvl9pPr marL="3886200" indent="-228600" algn="ctr" eaLnBrk="0" fontAlgn="base" hangingPunct="0">
              <a:lnSpc>
                <a:spcPct val="90000"/>
              </a:lnSpc>
              <a:spcBef>
                <a:spcPct val="0"/>
              </a:spcBef>
              <a:spcAft>
                <a:spcPct val="0"/>
              </a:spcAft>
              <a:defRPr>
                <a:solidFill>
                  <a:srgbClr val="FFFFFF"/>
                </a:solidFill>
                <a:latin typeface="Tele-GroteskFet" pitchFamily="2" charset="0"/>
                <a:ea typeface="MS PGothic" pitchFamily="34" charset="-128"/>
              </a:defRPr>
            </a:lvl9pPr>
          </a:lstStyle>
          <a:p>
            <a:pPr eaLnBrk="1" hangingPunct="1"/>
            <a:endParaRPr lang="en-ZA" sz="2400"/>
          </a:p>
          <a:p>
            <a:pPr eaLnBrk="1" hangingPunct="1"/>
            <a:endParaRPr lang="en-GB" sz="1600">
              <a:latin typeface="Tele-GroteskNor" pitchFamily="2" charset="0"/>
            </a:endParaRPr>
          </a:p>
        </p:txBody>
      </p:sp>
    </p:spTree>
    <p:extLst>
      <p:ext uri="{BB962C8B-B14F-4D97-AF65-F5344CB8AC3E}">
        <p14:creationId xmlns:p14="http://schemas.microsoft.com/office/powerpoint/2010/main" val="67961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Kép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 y="1"/>
            <a:ext cx="7477125"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304803" y="207965"/>
            <a:ext cx="10863263" cy="503237"/>
          </a:xfrm>
        </p:spPr>
        <p:txBody>
          <a:bodyPr/>
          <a:lstStyle/>
          <a:p>
            <a:r>
              <a:rPr lang="en-GB" altLang="hu-HU" sz="3200" dirty="0">
                <a:latin typeface="Tele-GroteskEEUlt" pitchFamily="2" charset="0"/>
                <a:ea typeface="+mn-ea"/>
                <a:cs typeface="Arial" pitchFamily="34" charset="0"/>
              </a:rPr>
              <a:t>ITSH S</a:t>
            </a:r>
            <a:r>
              <a:rPr lang="hu-HU" altLang="hu-HU" sz="3200" dirty="0">
                <a:latin typeface="Tele-GroteskEEUlt" pitchFamily="2" charset="0"/>
                <a:ea typeface="+mn-ea"/>
                <a:cs typeface="Arial" pitchFamily="34" charset="0"/>
              </a:rPr>
              <a:t>OLUTIONS &amp; PROJECTS </a:t>
            </a:r>
            <a:r>
              <a:rPr lang="en-GB" altLang="hu-HU" sz="3200" dirty="0">
                <a:latin typeface="Tele-GroteskEEUlt" pitchFamily="2" charset="0"/>
                <a:ea typeface="+mn-ea"/>
                <a:cs typeface="Arial" pitchFamily="34" charset="0"/>
              </a:rPr>
              <a:t>- FACT SHEET</a:t>
            </a:r>
          </a:p>
        </p:txBody>
      </p:sp>
      <p:sp>
        <p:nvSpPr>
          <p:cNvPr id="19" name="Freeform 20"/>
          <p:cNvSpPr>
            <a:spLocks/>
          </p:cNvSpPr>
          <p:nvPr>
            <p:custDataLst>
              <p:tags r:id="rId1"/>
            </p:custDataLst>
          </p:nvPr>
        </p:nvSpPr>
        <p:spPr bwMode="gray">
          <a:xfrm>
            <a:off x="0" y="3984625"/>
            <a:ext cx="10460038" cy="2495550"/>
          </a:xfrm>
          <a:custGeom>
            <a:avLst/>
            <a:gdLst>
              <a:gd name="T0" fmla="*/ 0 w 4985"/>
              <a:gd name="T1" fmla="*/ 937 h 1572"/>
              <a:gd name="T2" fmla="*/ 0 w 4985"/>
              <a:gd name="T3" fmla="*/ 1572 h 1572"/>
              <a:gd name="T4" fmla="*/ 2200 w 4985"/>
              <a:gd name="T5" fmla="*/ 1572 h 1572"/>
              <a:gd name="T6" fmla="*/ 4985 w 4985"/>
              <a:gd name="T7" fmla="*/ 195 h 1572"/>
              <a:gd name="T8" fmla="*/ 4460 w 4985"/>
              <a:gd name="T9" fmla="*/ 0 h 1572"/>
              <a:gd name="T10" fmla="*/ 0 w 4985"/>
              <a:gd name="T11" fmla="*/ 891 h 1572"/>
              <a:gd name="T12" fmla="*/ 0 w 4985"/>
              <a:gd name="T13" fmla="*/ 937 h 1572"/>
            </a:gdLst>
            <a:ahLst/>
            <a:cxnLst>
              <a:cxn ang="0">
                <a:pos x="T0" y="T1"/>
              </a:cxn>
              <a:cxn ang="0">
                <a:pos x="T2" y="T3"/>
              </a:cxn>
              <a:cxn ang="0">
                <a:pos x="T4" y="T5"/>
              </a:cxn>
              <a:cxn ang="0">
                <a:pos x="T6" y="T7"/>
              </a:cxn>
              <a:cxn ang="0">
                <a:pos x="T8" y="T9"/>
              </a:cxn>
              <a:cxn ang="0">
                <a:pos x="T10" y="T11"/>
              </a:cxn>
              <a:cxn ang="0">
                <a:pos x="T12" y="T13"/>
              </a:cxn>
            </a:cxnLst>
            <a:rect l="0" t="0" r="r" b="b"/>
            <a:pathLst>
              <a:path w="4985" h="1572">
                <a:moveTo>
                  <a:pt x="0" y="937"/>
                </a:moveTo>
                <a:lnTo>
                  <a:pt x="0" y="1572"/>
                </a:lnTo>
                <a:lnTo>
                  <a:pt x="2200" y="1572"/>
                </a:lnTo>
                <a:lnTo>
                  <a:pt x="4985" y="195"/>
                </a:lnTo>
                <a:lnTo>
                  <a:pt x="4460" y="0"/>
                </a:lnTo>
                <a:lnTo>
                  <a:pt x="0" y="891"/>
                </a:lnTo>
                <a:lnTo>
                  <a:pt x="0" y="937"/>
                </a:lnTo>
                <a:close/>
              </a:path>
            </a:pathLst>
          </a:custGeom>
          <a:solidFill>
            <a:schemeClr val="bg1">
              <a:lumMod val="75000"/>
            </a:schemeClr>
          </a:solidFill>
          <a:ln>
            <a:noFill/>
          </a:ln>
          <a:effectLst/>
          <a:extLst/>
        </p:spPr>
        <p:txBody>
          <a:bodyPr/>
          <a:lstStyle/>
          <a:p>
            <a:pPr>
              <a:defRPr/>
            </a:pPr>
            <a:endParaRPr lang="hu-HU"/>
          </a:p>
        </p:txBody>
      </p:sp>
      <p:sp>
        <p:nvSpPr>
          <p:cNvPr id="20" name="AutoShape 12"/>
          <p:cNvSpPr>
            <a:spLocks noChangeArrowheads="1"/>
          </p:cNvSpPr>
          <p:nvPr>
            <p:custDataLst>
              <p:tags r:id="rId2"/>
            </p:custDataLst>
          </p:nvPr>
        </p:nvSpPr>
        <p:spPr bwMode="gray">
          <a:xfrm rot="17174585">
            <a:off x="8848727" y="2046288"/>
            <a:ext cx="2928937" cy="1392238"/>
          </a:xfrm>
          <a:prstGeom prst="rightArrow">
            <a:avLst>
              <a:gd name="adj1" fmla="val 81319"/>
              <a:gd name="adj2" fmla="val 50114"/>
            </a:avLst>
          </a:prstGeom>
          <a:solidFill>
            <a:schemeClr val="bg1">
              <a:lumMod val="75000"/>
            </a:schemeClr>
          </a:solidFill>
          <a:ln>
            <a:noFill/>
          </a:ln>
          <a:effectLst/>
          <a:extLst/>
        </p:spPr>
        <p:txBody>
          <a:bodyPr vert="eaVert" lIns="72000" tIns="72000" rIns="72000" bIns="72000"/>
          <a:lstStyle/>
          <a:p>
            <a:pPr defTabSz="914400">
              <a:spcBef>
                <a:spcPct val="0"/>
              </a:spcBef>
              <a:spcAft>
                <a:spcPct val="20000"/>
              </a:spcAft>
              <a:defRPr/>
            </a:pPr>
            <a:endParaRPr lang="hu-HU" sz="1400" dirty="0">
              <a:solidFill>
                <a:srgbClr val="000000"/>
              </a:solidFill>
              <a:latin typeface="Tele-GroteskNor" pitchFamily="2" charset="0"/>
              <a:cs typeface="Arial" pitchFamily="34" charset="0"/>
            </a:endParaRPr>
          </a:p>
        </p:txBody>
      </p:sp>
      <p:sp>
        <p:nvSpPr>
          <p:cNvPr id="4103" name="AutoShape 20"/>
          <p:cNvSpPr>
            <a:spLocks noChangeArrowheads="1"/>
          </p:cNvSpPr>
          <p:nvPr/>
        </p:nvSpPr>
        <p:spPr bwMode="auto">
          <a:xfrm>
            <a:off x="323853" y="4059241"/>
            <a:ext cx="1697038" cy="2028825"/>
          </a:xfrm>
          <a:prstGeom prst="rect">
            <a:avLst/>
          </a:prstGeom>
          <a:solidFill>
            <a:schemeClr val="bg1"/>
          </a:solidFill>
          <a:ln w="38100" algn="ctr">
            <a:solidFill>
              <a:srgbClr val="53BAF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360043" rIns="0" bIns="0"/>
          <a:lstStyle>
            <a:lvl1pPr marL="149225" indent="-149225" eaLnBrk="0" hangingPunct="0">
              <a:spcBef>
                <a:spcPct val="25000"/>
              </a:spcBef>
              <a:defRPr sz="2000">
                <a:solidFill>
                  <a:schemeClr val="tx1"/>
                </a:solidFill>
                <a:latin typeface="Tele-GroteskFet" pitchFamily="2" charset="0"/>
              </a:defRPr>
            </a:lvl1pPr>
            <a:lvl2pPr marL="742950" indent="-285750" eaLnBrk="0" hangingPunct="0">
              <a:spcBef>
                <a:spcPct val="25000"/>
              </a:spcBef>
              <a:defRPr sz="2000">
                <a:solidFill>
                  <a:schemeClr val="tx1"/>
                </a:solidFill>
                <a:latin typeface="Tele-GroteskNor" pitchFamily="2" charset="0"/>
              </a:defRPr>
            </a:lvl2pPr>
            <a:lvl3pPr marL="1143000" indent="-228600" eaLnBrk="0" hangingPunct="0">
              <a:spcBef>
                <a:spcPct val="25000"/>
              </a:spcBef>
              <a:buChar char="§"/>
              <a:defRPr sz="2000">
                <a:solidFill>
                  <a:schemeClr val="tx1"/>
                </a:solidFill>
                <a:latin typeface="Tele-GroteskNor" pitchFamily="2" charset="0"/>
              </a:defRPr>
            </a:lvl3pPr>
            <a:lvl4pPr marL="1600200" indent="-228600" eaLnBrk="0" hangingPunct="0">
              <a:spcBef>
                <a:spcPct val="25000"/>
              </a:spcBef>
              <a:buChar char="§"/>
              <a:defRPr sz="2000">
                <a:solidFill>
                  <a:schemeClr val="tx1"/>
                </a:solidFill>
                <a:latin typeface="Tele-GroteskNor" pitchFamily="2" charset="0"/>
              </a:defRPr>
            </a:lvl4pPr>
            <a:lvl5pPr marL="2057400" indent="-228600" eaLnBrk="0" hangingPunct="0">
              <a:spcBef>
                <a:spcPct val="25000"/>
              </a:spcBef>
              <a:buChar char="§"/>
              <a:defRPr sz="2000">
                <a:solidFill>
                  <a:schemeClr val="tx1"/>
                </a:solidFill>
                <a:latin typeface="Tele-GroteskNor" pitchFamily="2" charset="0"/>
              </a:defRPr>
            </a:lvl5pPr>
            <a:lvl6pPr marL="2514600" indent="-2286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6pPr>
            <a:lvl7pPr marL="2971800" indent="-2286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7pPr>
            <a:lvl8pPr marL="3429000" indent="-2286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8pPr>
            <a:lvl9pPr marL="3886200" indent="-2286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9pPr>
          </a:lstStyle>
          <a:p>
            <a:pPr defTabSz="914400" eaLnBrk="1" hangingPunct="1">
              <a:spcBef>
                <a:spcPct val="15000"/>
              </a:spcBef>
              <a:buFont typeface="Wingdings" pitchFamily="2" charset="2"/>
              <a:buChar char="§"/>
            </a:pPr>
            <a:endParaRPr lang="hu-HU" altLang="hu-HU" sz="1400" dirty="0">
              <a:latin typeface="Tele-GroteskEEHal" pitchFamily="2" charset="0"/>
            </a:endParaRPr>
          </a:p>
          <a:p>
            <a:pPr defTabSz="914400" eaLnBrk="1" hangingPunct="1">
              <a:spcBef>
                <a:spcPct val="15000"/>
              </a:spcBef>
              <a:buFont typeface="Wingdings" pitchFamily="2" charset="2"/>
              <a:buChar char="§"/>
            </a:pPr>
            <a:r>
              <a:rPr lang="en-US" altLang="hu-HU" sz="1400" dirty="0">
                <a:solidFill>
                  <a:srgbClr val="4B4B4B"/>
                </a:solidFill>
                <a:latin typeface="Tele-GroteskEEHal" pitchFamily="2" charset="0"/>
              </a:rPr>
              <a:t>Roughly </a:t>
            </a:r>
            <a:r>
              <a:rPr lang="hu-HU" altLang="hu-HU" sz="1400" dirty="0">
                <a:solidFill>
                  <a:srgbClr val="4B4B4B"/>
                </a:solidFill>
                <a:latin typeface="Tele-GroteskEEHal" pitchFamily="2" charset="0"/>
              </a:rPr>
              <a:t>4</a:t>
            </a:r>
            <a:r>
              <a:rPr lang="hu-HU" altLang="hu-HU" sz="1400" dirty="0" smtClean="0">
                <a:solidFill>
                  <a:srgbClr val="4B4B4B"/>
                </a:solidFill>
                <a:latin typeface="Tele-GroteskEEHal" pitchFamily="2" charset="0"/>
              </a:rPr>
              <a:t>0</a:t>
            </a:r>
            <a:r>
              <a:rPr lang="en-US" altLang="hu-HU" sz="1400" dirty="0" smtClean="0">
                <a:solidFill>
                  <a:srgbClr val="4B4B4B"/>
                </a:solidFill>
                <a:latin typeface="Tele-GroteskEEHal" pitchFamily="2" charset="0"/>
              </a:rPr>
              <a:t> </a:t>
            </a:r>
            <a:r>
              <a:rPr lang="hu-HU" altLang="hu-HU" sz="1400" dirty="0" err="1">
                <a:solidFill>
                  <a:srgbClr val="4B4B4B"/>
                </a:solidFill>
                <a:latin typeface="Tele-GroteskEEHal" pitchFamily="2" charset="0"/>
              </a:rPr>
              <a:t>accounts</a:t>
            </a:r>
            <a:endParaRPr lang="en-US" altLang="hu-HU" sz="1400" dirty="0">
              <a:solidFill>
                <a:srgbClr val="4B4B4B"/>
              </a:solidFill>
              <a:latin typeface="Tele-GroteskEEHal" pitchFamily="2" charset="0"/>
            </a:endParaRPr>
          </a:p>
        </p:txBody>
      </p:sp>
      <p:sp>
        <p:nvSpPr>
          <p:cNvPr id="4104" name="Auf der gleichen Seite des Rechtecks liegende Ecken abrunden 10"/>
          <p:cNvSpPr>
            <a:spLocks noChangeArrowheads="1"/>
          </p:cNvSpPr>
          <p:nvPr/>
        </p:nvSpPr>
        <p:spPr bwMode="auto">
          <a:xfrm>
            <a:off x="323853" y="4059240"/>
            <a:ext cx="1697038" cy="400050"/>
          </a:xfrm>
          <a:prstGeom prst="rect">
            <a:avLst/>
          </a:prstGeom>
          <a:solidFill>
            <a:srgbClr val="53BAF2"/>
          </a:solidFill>
          <a:ln w="38100" algn="ctr">
            <a:solidFill>
              <a:srgbClr val="64B9E4"/>
            </a:solidFill>
            <a:round/>
            <a:headEnd/>
            <a:tailEnd/>
          </a:ln>
        </p:spPr>
        <p:txBody>
          <a:bodyPr lIns="108000" tIns="72000" rIns="36000" bIns="72000" anchor="ctr"/>
          <a:lstStyle>
            <a:lvl1pPr eaLnBrk="0" hangingPunct="0">
              <a:spcBef>
                <a:spcPct val="25000"/>
              </a:spcBef>
              <a:defRPr sz="2000">
                <a:solidFill>
                  <a:schemeClr val="tx1"/>
                </a:solidFill>
                <a:latin typeface="Tele-GroteskFet" pitchFamily="2" charset="0"/>
              </a:defRPr>
            </a:lvl1pPr>
            <a:lvl2pPr marL="742950" indent="-285750" eaLnBrk="0" hangingPunct="0">
              <a:spcBef>
                <a:spcPct val="25000"/>
              </a:spcBef>
              <a:defRPr sz="2000">
                <a:solidFill>
                  <a:schemeClr val="tx1"/>
                </a:solidFill>
                <a:latin typeface="Tele-GroteskNor" pitchFamily="2" charset="0"/>
              </a:defRPr>
            </a:lvl2pPr>
            <a:lvl3pPr marL="1143000" indent="-228600" eaLnBrk="0" hangingPunct="0">
              <a:spcBef>
                <a:spcPct val="25000"/>
              </a:spcBef>
              <a:buChar char="§"/>
              <a:defRPr sz="2000">
                <a:solidFill>
                  <a:schemeClr val="tx1"/>
                </a:solidFill>
                <a:latin typeface="Tele-GroteskNor" pitchFamily="2" charset="0"/>
              </a:defRPr>
            </a:lvl3pPr>
            <a:lvl4pPr marL="1600200" indent="-228600" eaLnBrk="0" hangingPunct="0">
              <a:spcBef>
                <a:spcPct val="25000"/>
              </a:spcBef>
              <a:buChar char="§"/>
              <a:defRPr sz="2000">
                <a:solidFill>
                  <a:schemeClr val="tx1"/>
                </a:solidFill>
                <a:latin typeface="Tele-GroteskNor" pitchFamily="2" charset="0"/>
              </a:defRPr>
            </a:lvl4pPr>
            <a:lvl5pPr marL="2057400" indent="-228600" eaLnBrk="0" hangingPunct="0">
              <a:spcBef>
                <a:spcPct val="25000"/>
              </a:spcBef>
              <a:buChar char="§"/>
              <a:defRPr sz="2000">
                <a:solidFill>
                  <a:schemeClr val="tx1"/>
                </a:solidFill>
                <a:latin typeface="Tele-GroteskNor" pitchFamily="2" charset="0"/>
              </a:defRPr>
            </a:lvl5pPr>
            <a:lvl6pPr marL="25146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6pPr>
            <a:lvl7pPr marL="29718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7pPr>
            <a:lvl8pPr marL="34290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8pPr>
            <a:lvl9pPr marL="38862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9pPr>
          </a:lstStyle>
          <a:p>
            <a:pPr eaLnBrk="1" hangingPunct="1">
              <a:spcBef>
                <a:spcPct val="50000"/>
              </a:spcBef>
            </a:pPr>
            <a:r>
              <a:rPr lang="en-US" altLang="hu-HU" sz="1400" dirty="0">
                <a:solidFill>
                  <a:srgbClr val="4B4B4B"/>
                </a:solidFill>
              </a:rPr>
              <a:t>Number of Customers</a:t>
            </a:r>
          </a:p>
        </p:txBody>
      </p:sp>
      <p:sp>
        <p:nvSpPr>
          <p:cNvPr id="25" name="AutoShape 20"/>
          <p:cNvSpPr>
            <a:spLocks noChangeArrowheads="1"/>
          </p:cNvSpPr>
          <p:nvPr/>
        </p:nvSpPr>
        <p:spPr bwMode="auto">
          <a:xfrm>
            <a:off x="2132016" y="3644903"/>
            <a:ext cx="1697038" cy="2028825"/>
          </a:xfrm>
          <a:prstGeom prst="rect">
            <a:avLst/>
          </a:prstGeom>
          <a:solidFill>
            <a:schemeClr val="bg1"/>
          </a:solidFill>
          <a:ln w="38100" algn="ctr">
            <a:solidFill>
              <a:srgbClr val="FFD32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360043" rIns="0" bIns="0"/>
          <a:lstStyle/>
          <a:p>
            <a:pPr marL="149225" indent="-149225" defTabSz="914400">
              <a:spcBef>
                <a:spcPct val="15000"/>
              </a:spcBef>
              <a:buFont typeface="Wingdings" pitchFamily="2" charset="2"/>
              <a:buChar char="§"/>
              <a:defRPr/>
            </a:pPr>
            <a:endParaRPr lang="hu-HU" sz="1400" dirty="0">
              <a:latin typeface="Tele-GroteskEEHal" pitchFamily="2" charset="0"/>
            </a:endParaRPr>
          </a:p>
          <a:p>
            <a:pPr defTabSz="914400">
              <a:spcBef>
                <a:spcPct val="15000"/>
              </a:spcBef>
              <a:defRPr/>
            </a:pPr>
            <a:endParaRPr lang="hu-HU" sz="1400" dirty="0">
              <a:latin typeface="Tele-GroteskEEHal" pitchFamily="2" charset="0"/>
            </a:endParaRPr>
          </a:p>
          <a:p>
            <a:pPr defTabSz="914400">
              <a:spcBef>
                <a:spcPct val="15000"/>
              </a:spcBef>
              <a:defRPr/>
            </a:pPr>
            <a:endParaRPr lang="hu-HU" sz="1400" dirty="0">
              <a:latin typeface="Tele-GroteskEEHal" pitchFamily="2" charset="0"/>
            </a:endParaRPr>
          </a:p>
          <a:p>
            <a:pPr marL="149225" indent="-149225" defTabSz="914400">
              <a:spcBef>
                <a:spcPct val="15000"/>
              </a:spcBef>
              <a:buFont typeface="Wingdings" pitchFamily="2" charset="2"/>
              <a:buChar char="§"/>
              <a:defRPr/>
            </a:pPr>
            <a:endParaRPr lang="hu-HU" sz="1400" dirty="0">
              <a:latin typeface="Tele-GroteskEEHal" pitchFamily="2" charset="0"/>
            </a:endParaRPr>
          </a:p>
          <a:p>
            <a:pPr defTabSz="914400">
              <a:spcBef>
                <a:spcPct val="15000"/>
              </a:spcBef>
              <a:defRPr/>
            </a:pPr>
            <a:endParaRPr lang="hu-HU" sz="1400" dirty="0">
              <a:latin typeface="Tele-GroteskEEHal" pitchFamily="2" charset="0"/>
            </a:endParaRPr>
          </a:p>
          <a:p>
            <a:pPr marL="149225" indent="-149225" defTabSz="914400">
              <a:spcBef>
                <a:spcPct val="15000"/>
              </a:spcBef>
              <a:buFont typeface="Wingdings" pitchFamily="2" charset="2"/>
              <a:buChar char="§"/>
              <a:defRPr/>
            </a:pPr>
            <a:endParaRPr lang="de-DE" sz="1400" dirty="0">
              <a:solidFill>
                <a:schemeClr val="tx2"/>
              </a:solidFill>
              <a:latin typeface="Tele-GroteskEEHal" pitchFamily="2" charset="0"/>
            </a:endParaRPr>
          </a:p>
        </p:txBody>
      </p:sp>
      <p:sp>
        <p:nvSpPr>
          <p:cNvPr id="4106" name="Auf der gleichen Seite des Rechtecks liegende Ecken abrunden 10"/>
          <p:cNvSpPr>
            <a:spLocks noChangeArrowheads="1"/>
          </p:cNvSpPr>
          <p:nvPr/>
        </p:nvSpPr>
        <p:spPr bwMode="auto">
          <a:xfrm>
            <a:off x="2132016" y="3644900"/>
            <a:ext cx="1697038" cy="401638"/>
          </a:xfrm>
          <a:prstGeom prst="rect">
            <a:avLst/>
          </a:prstGeom>
          <a:solidFill>
            <a:srgbClr val="FFD329"/>
          </a:solidFill>
          <a:ln w="38100" algn="ctr">
            <a:solidFill>
              <a:srgbClr val="FFD329"/>
            </a:solidFill>
            <a:round/>
            <a:headEnd/>
            <a:tailEnd/>
          </a:ln>
        </p:spPr>
        <p:txBody>
          <a:bodyPr lIns="108000" tIns="72000" rIns="36000" bIns="72000" anchor="ctr"/>
          <a:lstStyle>
            <a:lvl1pPr eaLnBrk="0" hangingPunct="0">
              <a:spcBef>
                <a:spcPct val="25000"/>
              </a:spcBef>
              <a:defRPr sz="2000">
                <a:solidFill>
                  <a:schemeClr val="tx1"/>
                </a:solidFill>
                <a:latin typeface="Tele-GroteskFet" pitchFamily="2" charset="0"/>
              </a:defRPr>
            </a:lvl1pPr>
            <a:lvl2pPr marL="742950" indent="-285750" eaLnBrk="0" hangingPunct="0">
              <a:spcBef>
                <a:spcPct val="25000"/>
              </a:spcBef>
              <a:defRPr sz="2000">
                <a:solidFill>
                  <a:schemeClr val="tx1"/>
                </a:solidFill>
                <a:latin typeface="Tele-GroteskNor" pitchFamily="2" charset="0"/>
              </a:defRPr>
            </a:lvl2pPr>
            <a:lvl3pPr marL="1143000" indent="-228600" eaLnBrk="0" hangingPunct="0">
              <a:spcBef>
                <a:spcPct val="25000"/>
              </a:spcBef>
              <a:buChar char="§"/>
              <a:defRPr sz="2000">
                <a:solidFill>
                  <a:schemeClr val="tx1"/>
                </a:solidFill>
                <a:latin typeface="Tele-GroteskNor" pitchFamily="2" charset="0"/>
              </a:defRPr>
            </a:lvl3pPr>
            <a:lvl4pPr marL="1600200" indent="-228600" eaLnBrk="0" hangingPunct="0">
              <a:spcBef>
                <a:spcPct val="25000"/>
              </a:spcBef>
              <a:buChar char="§"/>
              <a:defRPr sz="2000">
                <a:solidFill>
                  <a:schemeClr val="tx1"/>
                </a:solidFill>
                <a:latin typeface="Tele-GroteskNor" pitchFamily="2" charset="0"/>
              </a:defRPr>
            </a:lvl4pPr>
            <a:lvl5pPr marL="2057400" indent="-228600" eaLnBrk="0" hangingPunct="0">
              <a:spcBef>
                <a:spcPct val="25000"/>
              </a:spcBef>
              <a:buChar char="§"/>
              <a:defRPr sz="2000">
                <a:solidFill>
                  <a:schemeClr val="tx1"/>
                </a:solidFill>
                <a:latin typeface="Tele-GroteskNor" pitchFamily="2" charset="0"/>
              </a:defRPr>
            </a:lvl5pPr>
            <a:lvl6pPr marL="25146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6pPr>
            <a:lvl7pPr marL="29718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7pPr>
            <a:lvl8pPr marL="34290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8pPr>
            <a:lvl9pPr marL="38862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9pPr>
          </a:lstStyle>
          <a:p>
            <a:pPr eaLnBrk="1" hangingPunct="1">
              <a:spcBef>
                <a:spcPct val="50000"/>
              </a:spcBef>
            </a:pPr>
            <a:r>
              <a:rPr lang="en-US" altLang="hu-HU" sz="1400" dirty="0">
                <a:solidFill>
                  <a:srgbClr val="4B4B4B"/>
                </a:solidFill>
              </a:rPr>
              <a:t>Languages</a:t>
            </a:r>
          </a:p>
        </p:txBody>
      </p:sp>
      <p:sp>
        <p:nvSpPr>
          <p:cNvPr id="4107" name="AutoShape 20"/>
          <p:cNvSpPr>
            <a:spLocks noChangeArrowheads="1"/>
          </p:cNvSpPr>
          <p:nvPr/>
        </p:nvSpPr>
        <p:spPr bwMode="auto">
          <a:xfrm>
            <a:off x="3941766" y="3232153"/>
            <a:ext cx="1697038" cy="2028825"/>
          </a:xfrm>
          <a:prstGeom prst="rect">
            <a:avLst/>
          </a:prstGeom>
          <a:solidFill>
            <a:schemeClr val="bg1"/>
          </a:solidFill>
          <a:ln w="38100" algn="ctr">
            <a:solidFill>
              <a:srgbClr val="1BADA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360043" rIns="0" bIns="0"/>
          <a:lstStyle>
            <a:lvl1pPr marL="141288" indent="-141288" eaLnBrk="0" hangingPunct="0">
              <a:spcBef>
                <a:spcPct val="25000"/>
              </a:spcBef>
              <a:defRPr sz="2000">
                <a:solidFill>
                  <a:schemeClr val="tx1"/>
                </a:solidFill>
                <a:latin typeface="Tele-GroteskFet" pitchFamily="2" charset="0"/>
              </a:defRPr>
            </a:lvl1pPr>
            <a:lvl2pPr marL="742950" indent="-285750" eaLnBrk="0" hangingPunct="0">
              <a:spcBef>
                <a:spcPct val="25000"/>
              </a:spcBef>
              <a:defRPr sz="2000">
                <a:solidFill>
                  <a:schemeClr val="tx1"/>
                </a:solidFill>
                <a:latin typeface="Tele-GroteskNor" pitchFamily="2" charset="0"/>
              </a:defRPr>
            </a:lvl2pPr>
            <a:lvl3pPr marL="1143000" indent="-228600" eaLnBrk="0" hangingPunct="0">
              <a:spcBef>
                <a:spcPct val="25000"/>
              </a:spcBef>
              <a:buChar char="§"/>
              <a:defRPr sz="2000">
                <a:solidFill>
                  <a:schemeClr val="tx1"/>
                </a:solidFill>
                <a:latin typeface="Tele-GroteskNor" pitchFamily="2" charset="0"/>
              </a:defRPr>
            </a:lvl3pPr>
            <a:lvl4pPr marL="1600200" indent="-228600" eaLnBrk="0" hangingPunct="0">
              <a:spcBef>
                <a:spcPct val="25000"/>
              </a:spcBef>
              <a:buChar char="§"/>
              <a:defRPr sz="2000">
                <a:solidFill>
                  <a:schemeClr val="tx1"/>
                </a:solidFill>
                <a:latin typeface="Tele-GroteskNor" pitchFamily="2" charset="0"/>
              </a:defRPr>
            </a:lvl4pPr>
            <a:lvl5pPr marL="2057400" indent="-228600" eaLnBrk="0" hangingPunct="0">
              <a:spcBef>
                <a:spcPct val="25000"/>
              </a:spcBef>
              <a:buChar char="§"/>
              <a:defRPr sz="2000">
                <a:solidFill>
                  <a:schemeClr val="tx1"/>
                </a:solidFill>
                <a:latin typeface="Tele-GroteskNor" pitchFamily="2" charset="0"/>
              </a:defRPr>
            </a:lvl5pPr>
            <a:lvl6pPr marL="2514600" indent="-2286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6pPr>
            <a:lvl7pPr marL="2971800" indent="-2286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7pPr>
            <a:lvl8pPr marL="3429000" indent="-2286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8pPr>
            <a:lvl9pPr marL="3886200" indent="-2286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9pPr>
          </a:lstStyle>
          <a:p>
            <a:pPr defTabSz="914400" eaLnBrk="1" hangingPunct="1">
              <a:spcBef>
                <a:spcPct val="15000"/>
              </a:spcBef>
              <a:buFont typeface="Wingdings" pitchFamily="2" charset="2"/>
              <a:buChar char="§"/>
            </a:pPr>
            <a:endParaRPr lang="hu-HU" altLang="hu-HU" sz="1400" dirty="0">
              <a:latin typeface="Tele-GroteskEEHal" pitchFamily="2" charset="0"/>
            </a:endParaRPr>
          </a:p>
          <a:p>
            <a:pPr defTabSz="914400" eaLnBrk="1" hangingPunct="1">
              <a:spcBef>
                <a:spcPct val="15000"/>
              </a:spcBef>
              <a:buFont typeface="Wingdings" pitchFamily="2" charset="2"/>
              <a:buChar char="§"/>
            </a:pPr>
            <a:r>
              <a:rPr lang="hu-HU" altLang="hu-HU" sz="1400" dirty="0" err="1">
                <a:solidFill>
                  <a:srgbClr val="4B4B4B"/>
                </a:solidFill>
                <a:latin typeface="Tele-GroteskEEHal" pitchFamily="2" charset="0"/>
              </a:rPr>
              <a:t>Served</a:t>
            </a:r>
            <a:r>
              <a:rPr lang="hu-HU" altLang="hu-HU" sz="1400" dirty="0">
                <a:solidFill>
                  <a:srgbClr val="4B4B4B"/>
                </a:solidFill>
                <a:latin typeface="Tele-GroteskEEHal" pitchFamily="2" charset="0"/>
              </a:rPr>
              <a:t> </a:t>
            </a:r>
            <a:r>
              <a:rPr lang="hu-HU" altLang="hu-HU" sz="1400" dirty="0" err="1">
                <a:solidFill>
                  <a:srgbClr val="4B4B4B"/>
                </a:solidFill>
                <a:latin typeface="Tele-GroteskEEHal" pitchFamily="2" charset="0"/>
              </a:rPr>
              <a:t>already</a:t>
            </a:r>
            <a:r>
              <a:rPr lang="hu-HU" altLang="hu-HU" sz="1400" dirty="0">
                <a:solidFill>
                  <a:srgbClr val="4B4B4B"/>
                </a:solidFill>
                <a:latin typeface="Tele-GroteskEEHal" pitchFamily="2" charset="0"/>
              </a:rPr>
              <a:t> 12 </a:t>
            </a:r>
            <a:r>
              <a:rPr lang="hu-HU" altLang="hu-HU" sz="1400" dirty="0" err="1">
                <a:solidFill>
                  <a:srgbClr val="4B4B4B"/>
                </a:solidFill>
                <a:latin typeface="Tele-GroteskEEHal" pitchFamily="2" charset="0"/>
              </a:rPr>
              <a:t>LBU-s</a:t>
            </a:r>
            <a:endParaRPr lang="de-DE" altLang="hu-HU" sz="1400" dirty="0">
              <a:solidFill>
                <a:srgbClr val="4B4B4B"/>
              </a:solidFill>
              <a:latin typeface="Tele-GroteskEEHal" pitchFamily="2" charset="0"/>
            </a:endParaRPr>
          </a:p>
        </p:txBody>
      </p:sp>
      <p:sp>
        <p:nvSpPr>
          <p:cNvPr id="4108" name="Auf der gleichen Seite des Rechtecks liegende Ecken abrunden 10"/>
          <p:cNvSpPr>
            <a:spLocks noChangeArrowheads="1"/>
          </p:cNvSpPr>
          <p:nvPr/>
        </p:nvSpPr>
        <p:spPr bwMode="auto">
          <a:xfrm>
            <a:off x="3941766" y="3232152"/>
            <a:ext cx="1697038" cy="401638"/>
          </a:xfrm>
          <a:prstGeom prst="rect">
            <a:avLst/>
          </a:prstGeom>
          <a:solidFill>
            <a:srgbClr val="1BADA2"/>
          </a:solidFill>
          <a:ln w="38100" algn="ctr">
            <a:solidFill>
              <a:srgbClr val="1BADA2"/>
            </a:solidFill>
            <a:round/>
            <a:headEnd/>
            <a:tailEnd/>
          </a:ln>
        </p:spPr>
        <p:txBody>
          <a:bodyPr lIns="108000" tIns="72000" rIns="36000" bIns="72000" anchor="ctr"/>
          <a:lstStyle>
            <a:lvl1pPr eaLnBrk="0" hangingPunct="0">
              <a:spcBef>
                <a:spcPct val="25000"/>
              </a:spcBef>
              <a:defRPr sz="2000">
                <a:solidFill>
                  <a:schemeClr val="tx1"/>
                </a:solidFill>
                <a:latin typeface="Tele-GroteskFet" pitchFamily="2" charset="0"/>
              </a:defRPr>
            </a:lvl1pPr>
            <a:lvl2pPr marL="742950" indent="-285750" eaLnBrk="0" hangingPunct="0">
              <a:spcBef>
                <a:spcPct val="25000"/>
              </a:spcBef>
              <a:defRPr sz="2000">
                <a:solidFill>
                  <a:schemeClr val="tx1"/>
                </a:solidFill>
                <a:latin typeface="Tele-GroteskNor" pitchFamily="2" charset="0"/>
              </a:defRPr>
            </a:lvl2pPr>
            <a:lvl3pPr marL="1143000" indent="-228600" eaLnBrk="0" hangingPunct="0">
              <a:spcBef>
                <a:spcPct val="25000"/>
              </a:spcBef>
              <a:buChar char="§"/>
              <a:defRPr sz="2000">
                <a:solidFill>
                  <a:schemeClr val="tx1"/>
                </a:solidFill>
                <a:latin typeface="Tele-GroteskNor" pitchFamily="2" charset="0"/>
              </a:defRPr>
            </a:lvl3pPr>
            <a:lvl4pPr marL="1600200" indent="-228600" eaLnBrk="0" hangingPunct="0">
              <a:spcBef>
                <a:spcPct val="25000"/>
              </a:spcBef>
              <a:buChar char="§"/>
              <a:defRPr sz="2000">
                <a:solidFill>
                  <a:schemeClr val="tx1"/>
                </a:solidFill>
                <a:latin typeface="Tele-GroteskNor" pitchFamily="2" charset="0"/>
              </a:defRPr>
            </a:lvl4pPr>
            <a:lvl5pPr marL="2057400" indent="-228600" eaLnBrk="0" hangingPunct="0">
              <a:spcBef>
                <a:spcPct val="25000"/>
              </a:spcBef>
              <a:buChar char="§"/>
              <a:defRPr sz="2000">
                <a:solidFill>
                  <a:schemeClr val="tx1"/>
                </a:solidFill>
                <a:latin typeface="Tele-GroteskNor" pitchFamily="2" charset="0"/>
              </a:defRPr>
            </a:lvl5pPr>
            <a:lvl6pPr marL="25146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6pPr>
            <a:lvl7pPr marL="29718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7pPr>
            <a:lvl8pPr marL="34290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8pPr>
            <a:lvl9pPr marL="38862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9pPr>
          </a:lstStyle>
          <a:p>
            <a:pPr eaLnBrk="1" hangingPunct="1">
              <a:spcBef>
                <a:spcPct val="50000"/>
              </a:spcBef>
            </a:pPr>
            <a:r>
              <a:rPr lang="de-DE" altLang="hu-HU" sz="1400" dirty="0">
                <a:solidFill>
                  <a:srgbClr val="4B4B4B"/>
                </a:solidFill>
              </a:rPr>
              <a:t>LBUs/Countries</a:t>
            </a:r>
          </a:p>
        </p:txBody>
      </p:sp>
      <p:sp>
        <p:nvSpPr>
          <p:cNvPr id="4109" name="AutoShape 20"/>
          <p:cNvSpPr>
            <a:spLocks noChangeArrowheads="1"/>
          </p:cNvSpPr>
          <p:nvPr/>
        </p:nvSpPr>
        <p:spPr bwMode="auto">
          <a:xfrm>
            <a:off x="5751513" y="2811465"/>
            <a:ext cx="1697038" cy="2028825"/>
          </a:xfrm>
          <a:prstGeom prst="rect">
            <a:avLst/>
          </a:prstGeom>
          <a:solidFill>
            <a:schemeClr val="bg1"/>
          </a:solidFill>
          <a:ln w="38100" algn="ctr">
            <a:solidFill>
              <a:srgbClr val="BFCB4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360043" rIns="0" bIns="0"/>
          <a:lstStyle>
            <a:lvl1pPr marL="149225" indent="-149225" eaLnBrk="0" hangingPunct="0">
              <a:spcBef>
                <a:spcPct val="25000"/>
              </a:spcBef>
              <a:defRPr sz="2000">
                <a:solidFill>
                  <a:schemeClr val="tx1"/>
                </a:solidFill>
                <a:latin typeface="Tele-GroteskFet" pitchFamily="2" charset="0"/>
              </a:defRPr>
            </a:lvl1pPr>
            <a:lvl2pPr marL="742950" indent="-285750" eaLnBrk="0" hangingPunct="0">
              <a:spcBef>
                <a:spcPct val="25000"/>
              </a:spcBef>
              <a:defRPr sz="2000">
                <a:solidFill>
                  <a:schemeClr val="tx1"/>
                </a:solidFill>
                <a:latin typeface="Tele-GroteskNor" pitchFamily="2" charset="0"/>
              </a:defRPr>
            </a:lvl2pPr>
            <a:lvl3pPr marL="1143000" indent="-228600" eaLnBrk="0" hangingPunct="0">
              <a:spcBef>
                <a:spcPct val="25000"/>
              </a:spcBef>
              <a:buChar char="§"/>
              <a:defRPr sz="2000">
                <a:solidFill>
                  <a:schemeClr val="tx1"/>
                </a:solidFill>
                <a:latin typeface="Tele-GroteskNor" pitchFamily="2" charset="0"/>
              </a:defRPr>
            </a:lvl3pPr>
            <a:lvl4pPr marL="1600200" indent="-228600" eaLnBrk="0" hangingPunct="0">
              <a:spcBef>
                <a:spcPct val="25000"/>
              </a:spcBef>
              <a:buChar char="§"/>
              <a:defRPr sz="2000">
                <a:solidFill>
                  <a:schemeClr val="tx1"/>
                </a:solidFill>
                <a:latin typeface="Tele-GroteskNor" pitchFamily="2" charset="0"/>
              </a:defRPr>
            </a:lvl4pPr>
            <a:lvl5pPr marL="2057400" indent="-228600" eaLnBrk="0" hangingPunct="0">
              <a:spcBef>
                <a:spcPct val="25000"/>
              </a:spcBef>
              <a:buChar char="§"/>
              <a:defRPr sz="2000">
                <a:solidFill>
                  <a:schemeClr val="tx1"/>
                </a:solidFill>
                <a:latin typeface="Tele-GroteskNor" pitchFamily="2" charset="0"/>
              </a:defRPr>
            </a:lvl5pPr>
            <a:lvl6pPr marL="2514600" indent="-2286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6pPr>
            <a:lvl7pPr marL="2971800" indent="-2286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7pPr>
            <a:lvl8pPr marL="3429000" indent="-2286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8pPr>
            <a:lvl9pPr marL="3886200" indent="-2286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9pPr>
          </a:lstStyle>
          <a:p>
            <a:pPr defTabSz="914400" eaLnBrk="1" hangingPunct="1">
              <a:spcBef>
                <a:spcPct val="15000"/>
              </a:spcBef>
              <a:buFont typeface="Wingdings" pitchFamily="2" charset="2"/>
              <a:buChar char="§"/>
            </a:pPr>
            <a:endParaRPr lang="hu-HU" altLang="hu-HU" sz="1400" dirty="0">
              <a:latin typeface="Tele-GroteskEEHal" pitchFamily="2" charset="0"/>
            </a:endParaRPr>
          </a:p>
          <a:p>
            <a:pPr defTabSz="914400" eaLnBrk="1" hangingPunct="1">
              <a:spcBef>
                <a:spcPct val="15000"/>
              </a:spcBef>
              <a:buFont typeface="Wingdings" pitchFamily="2" charset="2"/>
              <a:buChar char="§"/>
            </a:pPr>
            <a:r>
              <a:rPr lang="hu-HU" altLang="hu-HU" sz="1400" dirty="0" smtClean="0">
                <a:solidFill>
                  <a:srgbClr val="4B4B4B"/>
                </a:solidFill>
                <a:latin typeface="Tele-GroteskEEHal" pitchFamily="2" charset="0"/>
              </a:rPr>
              <a:t>176</a:t>
            </a:r>
            <a:endParaRPr lang="de-DE" altLang="hu-HU" sz="1400" dirty="0">
              <a:solidFill>
                <a:srgbClr val="4B4B4B"/>
              </a:solidFill>
              <a:latin typeface="Tele-GroteskEEHal" pitchFamily="2" charset="0"/>
            </a:endParaRPr>
          </a:p>
        </p:txBody>
      </p:sp>
      <p:sp>
        <p:nvSpPr>
          <p:cNvPr id="4110" name="Auf der gleichen Seite des Rechtecks liegende Ecken abrunden 10"/>
          <p:cNvSpPr>
            <a:spLocks noChangeArrowheads="1"/>
          </p:cNvSpPr>
          <p:nvPr/>
        </p:nvSpPr>
        <p:spPr bwMode="auto">
          <a:xfrm>
            <a:off x="5751513" y="2811463"/>
            <a:ext cx="1697038" cy="401637"/>
          </a:xfrm>
          <a:prstGeom prst="rect">
            <a:avLst/>
          </a:prstGeom>
          <a:solidFill>
            <a:srgbClr val="BFCB44"/>
          </a:solidFill>
          <a:ln w="38100" algn="ctr">
            <a:solidFill>
              <a:srgbClr val="BFCB44"/>
            </a:solidFill>
            <a:round/>
            <a:headEnd/>
            <a:tailEnd/>
          </a:ln>
        </p:spPr>
        <p:txBody>
          <a:bodyPr lIns="108000" tIns="72000" rIns="36000" bIns="72000" anchor="ctr"/>
          <a:lstStyle>
            <a:lvl1pPr eaLnBrk="0" hangingPunct="0">
              <a:spcBef>
                <a:spcPct val="25000"/>
              </a:spcBef>
              <a:defRPr sz="2000">
                <a:solidFill>
                  <a:schemeClr val="tx1"/>
                </a:solidFill>
                <a:latin typeface="Tele-GroteskFet" pitchFamily="2" charset="0"/>
              </a:defRPr>
            </a:lvl1pPr>
            <a:lvl2pPr marL="742950" indent="-285750" eaLnBrk="0" hangingPunct="0">
              <a:spcBef>
                <a:spcPct val="25000"/>
              </a:spcBef>
              <a:defRPr sz="2000">
                <a:solidFill>
                  <a:schemeClr val="tx1"/>
                </a:solidFill>
                <a:latin typeface="Tele-GroteskNor" pitchFamily="2" charset="0"/>
              </a:defRPr>
            </a:lvl2pPr>
            <a:lvl3pPr marL="1143000" indent="-228600" eaLnBrk="0" hangingPunct="0">
              <a:spcBef>
                <a:spcPct val="25000"/>
              </a:spcBef>
              <a:buChar char="§"/>
              <a:defRPr sz="2000">
                <a:solidFill>
                  <a:schemeClr val="tx1"/>
                </a:solidFill>
                <a:latin typeface="Tele-GroteskNor" pitchFamily="2" charset="0"/>
              </a:defRPr>
            </a:lvl3pPr>
            <a:lvl4pPr marL="1600200" indent="-228600" eaLnBrk="0" hangingPunct="0">
              <a:spcBef>
                <a:spcPct val="25000"/>
              </a:spcBef>
              <a:buChar char="§"/>
              <a:defRPr sz="2000">
                <a:solidFill>
                  <a:schemeClr val="tx1"/>
                </a:solidFill>
                <a:latin typeface="Tele-GroteskNor" pitchFamily="2" charset="0"/>
              </a:defRPr>
            </a:lvl4pPr>
            <a:lvl5pPr marL="2057400" indent="-228600" eaLnBrk="0" hangingPunct="0">
              <a:spcBef>
                <a:spcPct val="25000"/>
              </a:spcBef>
              <a:buChar char="§"/>
              <a:defRPr sz="2000">
                <a:solidFill>
                  <a:schemeClr val="tx1"/>
                </a:solidFill>
                <a:latin typeface="Tele-GroteskNor" pitchFamily="2" charset="0"/>
              </a:defRPr>
            </a:lvl5pPr>
            <a:lvl6pPr marL="25146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6pPr>
            <a:lvl7pPr marL="29718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7pPr>
            <a:lvl8pPr marL="34290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8pPr>
            <a:lvl9pPr marL="38862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9pPr>
          </a:lstStyle>
          <a:p>
            <a:pPr eaLnBrk="1" hangingPunct="1">
              <a:spcBef>
                <a:spcPct val="50000"/>
              </a:spcBef>
            </a:pPr>
            <a:r>
              <a:rPr lang="en-US" altLang="hu-HU" sz="1400">
                <a:solidFill>
                  <a:srgbClr val="4B4B4B"/>
                </a:solidFill>
              </a:rPr>
              <a:t>Total Staff</a:t>
            </a:r>
          </a:p>
        </p:txBody>
      </p:sp>
      <p:sp>
        <p:nvSpPr>
          <p:cNvPr id="4111" name="Rectangle 26"/>
          <p:cNvSpPr>
            <a:spLocks noChangeArrowheads="1"/>
          </p:cNvSpPr>
          <p:nvPr/>
        </p:nvSpPr>
        <p:spPr bwMode="gray">
          <a:xfrm rot="-420000">
            <a:off x="7720014" y="2141538"/>
            <a:ext cx="3214687" cy="2794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lstStyle>
            <a:lvl1pPr marL="1588" eaLnBrk="0" hangingPunct="0">
              <a:spcBef>
                <a:spcPct val="25000"/>
              </a:spcBef>
              <a:defRPr sz="2000">
                <a:solidFill>
                  <a:schemeClr val="tx1"/>
                </a:solidFill>
                <a:latin typeface="Tele-GroteskFet" pitchFamily="2" charset="0"/>
              </a:defRPr>
            </a:lvl1pPr>
            <a:lvl2pPr marL="742950" indent="-285750" eaLnBrk="0" hangingPunct="0">
              <a:spcBef>
                <a:spcPct val="25000"/>
              </a:spcBef>
              <a:defRPr sz="2000">
                <a:solidFill>
                  <a:schemeClr val="tx1"/>
                </a:solidFill>
                <a:latin typeface="Tele-GroteskNor" pitchFamily="2" charset="0"/>
              </a:defRPr>
            </a:lvl2pPr>
            <a:lvl3pPr marL="1143000" indent="-228600" eaLnBrk="0" hangingPunct="0">
              <a:spcBef>
                <a:spcPct val="25000"/>
              </a:spcBef>
              <a:buChar char="§"/>
              <a:defRPr sz="2000">
                <a:solidFill>
                  <a:schemeClr val="tx1"/>
                </a:solidFill>
                <a:latin typeface="Tele-GroteskNor" pitchFamily="2" charset="0"/>
              </a:defRPr>
            </a:lvl3pPr>
            <a:lvl4pPr marL="1600200" indent="-228600" eaLnBrk="0" hangingPunct="0">
              <a:spcBef>
                <a:spcPct val="25000"/>
              </a:spcBef>
              <a:buChar char="§"/>
              <a:defRPr sz="2000">
                <a:solidFill>
                  <a:schemeClr val="tx1"/>
                </a:solidFill>
                <a:latin typeface="Tele-GroteskNor" pitchFamily="2" charset="0"/>
              </a:defRPr>
            </a:lvl4pPr>
            <a:lvl5pPr marL="2057400" indent="-228600" eaLnBrk="0" hangingPunct="0">
              <a:spcBef>
                <a:spcPct val="25000"/>
              </a:spcBef>
              <a:buChar char="§"/>
              <a:defRPr sz="2000">
                <a:solidFill>
                  <a:schemeClr val="tx1"/>
                </a:solidFill>
                <a:latin typeface="Tele-GroteskNor" pitchFamily="2" charset="0"/>
              </a:defRPr>
            </a:lvl5pPr>
            <a:lvl6pPr marL="25146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6pPr>
            <a:lvl7pPr marL="29718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7pPr>
            <a:lvl8pPr marL="34290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8pPr>
            <a:lvl9pPr marL="38862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9pPr>
          </a:lstStyle>
          <a:p>
            <a:pPr eaLnBrk="1" hangingPunct="1">
              <a:spcBef>
                <a:spcPct val="50000"/>
              </a:spcBef>
            </a:pPr>
            <a:r>
              <a:rPr lang="hu-HU" altLang="hu-HU" sz="3200" dirty="0">
                <a:solidFill>
                  <a:schemeClr val="bg1"/>
                </a:solidFill>
                <a:latin typeface="Tele-GroteskNor" pitchFamily="2" charset="0"/>
              </a:rPr>
              <a:t>BUSINESS VALUE</a:t>
            </a:r>
          </a:p>
          <a:p>
            <a:pPr eaLnBrk="1" hangingPunct="1">
              <a:spcBef>
                <a:spcPct val="50000"/>
              </a:spcBef>
            </a:pPr>
            <a:r>
              <a:rPr lang="nn-NO" altLang="hu-HU" sz="3200" dirty="0">
                <a:solidFill>
                  <a:schemeClr val="bg1"/>
                </a:solidFill>
                <a:latin typeface="Tele-GroteskEEUlt" pitchFamily="2" charset="0"/>
              </a:rPr>
              <a:t>CA. </a:t>
            </a:r>
            <a:r>
              <a:rPr lang="hu-HU" altLang="hu-HU" sz="3200" dirty="0" smtClean="0">
                <a:solidFill>
                  <a:schemeClr val="bg1"/>
                </a:solidFill>
                <a:latin typeface="Tele-GroteskEEUlt" pitchFamily="2" charset="0"/>
              </a:rPr>
              <a:t>7,5</a:t>
            </a:r>
            <a:r>
              <a:rPr lang="nn-NO" altLang="hu-HU" sz="3200" dirty="0" smtClean="0">
                <a:solidFill>
                  <a:schemeClr val="bg1"/>
                </a:solidFill>
                <a:latin typeface="Tele-GroteskEEUlt" pitchFamily="2" charset="0"/>
              </a:rPr>
              <a:t> </a:t>
            </a:r>
            <a:r>
              <a:rPr lang="nn-NO" altLang="hu-HU" sz="3200" dirty="0">
                <a:solidFill>
                  <a:schemeClr val="bg1"/>
                </a:solidFill>
                <a:latin typeface="Tele-GroteskEEUlt" pitchFamily="2" charset="0"/>
              </a:rPr>
              <a:t>MIO. €</a:t>
            </a:r>
          </a:p>
          <a:p>
            <a:pPr eaLnBrk="1" hangingPunct="1">
              <a:spcBef>
                <a:spcPct val="50000"/>
              </a:spcBef>
            </a:pPr>
            <a:r>
              <a:rPr lang="nn-NO" altLang="hu-HU" sz="3200" dirty="0">
                <a:solidFill>
                  <a:schemeClr val="bg1"/>
                </a:solidFill>
                <a:latin typeface="Tele-GroteskEEUlt" pitchFamily="2" charset="0"/>
              </a:rPr>
              <a:t>SAVING P.A.</a:t>
            </a:r>
            <a:endParaRPr lang="hu-HU" altLang="hu-HU" sz="3200" dirty="0">
              <a:solidFill>
                <a:schemeClr val="bg1"/>
              </a:solidFill>
              <a:latin typeface="Tele-GroteskEEUlt" pitchFamily="2" charset="0"/>
            </a:endParaRPr>
          </a:p>
          <a:p>
            <a:pPr eaLnBrk="1" hangingPunct="1">
              <a:spcBef>
                <a:spcPct val="50000"/>
              </a:spcBef>
            </a:pPr>
            <a:r>
              <a:rPr lang="hu-HU" altLang="hu-HU" sz="3200" dirty="0">
                <a:solidFill>
                  <a:schemeClr val="bg1"/>
                </a:solidFill>
                <a:latin typeface="Tele-GroteskEENor" pitchFamily="2" charset="0"/>
              </a:rPr>
              <a:t>Nearshore </a:t>
            </a:r>
            <a:r>
              <a:rPr lang="hu-HU" altLang="hu-HU" sz="3200" dirty="0" err="1">
                <a:solidFill>
                  <a:schemeClr val="bg1"/>
                </a:solidFill>
                <a:latin typeface="Tele-GroteskEENor" pitchFamily="2" charset="0"/>
              </a:rPr>
              <a:t>vs</a:t>
            </a:r>
            <a:r>
              <a:rPr lang="hu-HU" altLang="hu-HU" sz="3200" dirty="0">
                <a:solidFill>
                  <a:schemeClr val="bg1"/>
                </a:solidFill>
                <a:latin typeface="Tele-GroteskEENor" pitchFamily="2" charset="0"/>
              </a:rPr>
              <a:t> LBU</a:t>
            </a:r>
            <a:endParaRPr lang="de-DE" altLang="hu-HU" sz="3200" dirty="0">
              <a:solidFill>
                <a:schemeClr val="bg1"/>
              </a:solidFill>
              <a:latin typeface="Tele-GroteskEENor" pitchFamily="2" charset="0"/>
            </a:endParaRPr>
          </a:p>
        </p:txBody>
      </p:sp>
      <p:pic>
        <p:nvPicPr>
          <p:cNvPr id="4112" name="Kép 2"/>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36789" y="4217989"/>
            <a:ext cx="4206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Kép 5"/>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781300" y="4217989"/>
            <a:ext cx="4333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Csoportba foglalás 26"/>
          <p:cNvGrpSpPr/>
          <p:nvPr/>
        </p:nvGrpSpPr>
        <p:grpSpPr>
          <a:xfrm>
            <a:off x="3990206" y="4237071"/>
            <a:ext cx="1615759" cy="941387"/>
            <a:chOff x="904875" y="1590675"/>
            <a:chExt cx="7694613" cy="4483100"/>
          </a:xfrm>
          <a:solidFill>
            <a:srgbClr val="1BADA2"/>
          </a:solidFill>
        </p:grpSpPr>
        <p:sp>
          <p:nvSpPr>
            <p:cNvPr id="28" name="Freeform 4"/>
            <p:cNvSpPr>
              <a:spLocks/>
            </p:cNvSpPr>
            <p:nvPr/>
          </p:nvSpPr>
          <p:spPr bwMode="auto">
            <a:xfrm>
              <a:off x="7134225" y="4638675"/>
              <a:ext cx="1012825" cy="931863"/>
            </a:xfrm>
            <a:custGeom>
              <a:avLst/>
              <a:gdLst>
                <a:gd name="T0" fmla="*/ 2147483647 w 742"/>
                <a:gd name="T1" fmla="*/ 2147483647 h 717"/>
                <a:gd name="T2" fmla="*/ 2147483647 w 742"/>
                <a:gd name="T3" fmla="*/ 2147483647 h 717"/>
                <a:gd name="T4" fmla="*/ 2147483647 w 742"/>
                <a:gd name="T5" fmla="*/ 2147483647 h 717"/>
                <a:gd name="T6" fmla="*/ 2147483647 w 742"/>
                <a:gd name="T7" fmla="*/ 2147483647 h 717"/>
                <a:gd name="T8" fmla="*/ 2147483647 w 742"/>
                <a:gd name="T9" fmla="*/ 2147483647 h 717"/>
                <a:gd name="T10" fmla="*/ 2147483647 w 742"/>
                <a:gd name="T11" fmla="*/ 2147483647 h 717"/>
                <a:gd name="T12" fmla="*/ 2147483647 w 742"/>
                <a:gd name="T13" fmla="*/ 2147483647 h 717"/>
                <a:gd name="T14" fmla="*/ 2147483647 w 742"/>
                <a:gd name="T15" fmla="*/ 2147483647 h 717"/>
                <a:gd name="T16" fmla="*/ 2147483647 w 742"/>
                <a:gd name="T17" fmla="*/ 2147483647 h 717"/>
                <a:gd name="T18" fmla="*/ 2147483647 w 742"/>
                <a:gd name="T19" fmla="*/ 2147483647 h 717"/>
                <a:gd name="T20" fmla="*/ 2147483647 w 742"/>
                <a:gd name="T21" fmla="*/ 2147483647 h 717"/>
                <a:gd name="T22" fmla="*/ 2147483647 w 742"/>
                <a:gd name="T23" fmla="*/ 2147483647 h 717"/>
                <a:gd name="T24" fmla="*/ 2147483647 w 742"/>
                <a:gd name="T25" fmla="*/ 2147483647 h 717"/>
                <a:gd name="T26" fmla="*/ 2147483647 w 742"/>
                <a:gd name="T27" fmla="*/ 2147483647 h 717"/>
                <a:gd name="T28" fmla="*/ 2147483647 w 742"/>
                <a:gd name="T29" fmla="*/ 2147483647 h 717"/>
                <a:gd name="T30" fmla="*/ 2147483647 w 742"/>
                <a:gd name="T31" fmla="*/ 2147483647 h 717"/>
                <a:gd name="T32" fmla="*/ 2147483647 w 742"/>
                <a:gd name="T33" fmla="*/ 2147483647 h 717"/>
                <a:gd name="T34" fmla="*/ 2147483647 w 742"/>
                <a:gd name="T35" fmla="*/ 2147483647 h 717"/>
                <a:gd name="T36" fmla="*/ 2147483647 w 742"/>
                <a:gd name="T37" fmla="*/ 2147483647 h 717"/>
                <a:gd name="T38" fmla="*/ 2147483647 w 742"/>
                <a:gd name="T39" fmla="*/ 2147483647 h 717"/>
                <a:gd name="T40" fmla="*/ 2147483647 w 742"/>
                <a:gd name="T41" fmla="*/ 2147483647 h 717"/>
                <a:gd name="T42" fmla="*/ 2147483647 w 742"/>
                <a:gd name="T43" fmla="*/ 2147483647 h 717"/>
                <a:gd name="T44" fmla="*/ 2147483647 w 742"/>
                <a:gd name="T45" fmla="*/ 2147483647 h 717"/>
                <a:gd name="T46" fmla="*/ 2147483647 w 742"/>
                <a:gd name="T47" fmla="*/ 2147483647 h 717"/>
                <a:gd name="T48" fmla="*/ 2147483647 w 742"/>
                <a:gd name="T49" fmla="*/ 2147483647 h 717"/>
                <a:gd name="T50" fmla="*/ 2147483647 w 742"/>
                <a:gd name="T51" fmla="*/ 2147483647 h 717"/>
                <a:gd name="T52" fmla="*/ 2147483647 w 742"/>
                <a:gd name="T53" fmla="*/ 2147483647 h 717"/>
                <a:gd name="T54" fmla="*/ 2147483647 w 742"/>
                <a:gd name="T55" fmla="*/ 2147483647 h 717"/>
                <a:gd name="T56" fmla="*/ 2147483647 w 742"/>
                <a:gd name="T57" fmla="*/ 2147483647 h 717"/>
                <a:gd name="T58" fmla="*/ 2147483647 w 742"/>
                <a:gd name="T59" fmla="*/ 2147483647 h 717"/>
                <a:gd name="T60" fmla="*/ 2147483647 w 742"/>
                <a:gd name="T61" fmla="*/ 2147483647 h 717"/>
                <a:gd name="T62" fmla="*/ 2147483647 w 742"/>
                <a:gd name="T63" fmla="*/ 2147483647 h 717"/>
                <a:gd name="T64" fmla="*/ 2147483647 w 742"/>
                <a:gd name="T65" fmla="*/ 2147483647 h 717"/>
                <a:gd name="T66" fmla="*/ 2147483647 w 742"/>
                <a:gd name="T67" fmla="*/ 2147483647 h 717"/>
                <a:gd name="T68" fmla="*/ 2147483647 w 742"/>
                <a:gd name="T69" fmla="*/ 2147483647 h 717"/>
                <a:gd name="T70" fmla="*/ 2147483647 w 742"/>
                <a:gd name="T71" fmla="*/ 2147483647 h 717"/>
                <a:gd name="T72" fmla="*/ 2147483647 w 742"/>
                <a:gd name="T73" fmla="*/ 2147483647 h 717"/>
                <a:gd name="T74" fmla="*/ 2147483647 w 742"/>
                <a:gd name="T75" fmla="*/ 2147483647 h 717"/>
                <a:gd name="T76" fmla="*/ 2147483647 w 742"/>
                <a:gd name="T77" fmla="*/ 2147483647 h 717"/>
                <a:gd name="T78" fmla="*/ 2147483647 w 742"/>
                <a:gd name="T79" fmla="*/ 2147483647 h 717"/>
                <a:gd name="T80" fmla="*/ 2147483647 w 742"/>
                <a:gd name="T81" fmla="*/ 2147483647 h 717"/>
                <a:gd name="T82" fmla="*/ 2147483647 w 742"/>
                <a:gd name="T83" fmla="*/ 2147483647 h 717"/>
                <a:gd name="T84" fmla="*/ 2147483647 w 742"/>
                <a:gd name="T85" fmla="*/ 2147483647 h 717"/>
                <a:gd name="T86" fmla="*/ 2147483647 w 742"/>
                <a:gd name="T87" fmla="*/ 2147483647 h 717"/>
                <a:gd name="T88" fmla="*/ 2147483647 w 742"/>
                <a:gd name="T89" fmla="*/ 2147483647 h 717"/>
                <a:gd name="T90" fmla="*/ 2147483647 w 742"/>
                <a:gd name="T91" fmla="*/ 2147483647 h 717"/>
                <a:gd name="T92" fmla="*/ 2147483647 w 742"/>
                <a:gd name="T93" fmla="*/ 2147483647 h 717"/>
                <a:gd name="T94" fmla="*/ 2147483647 w 742"/>
                <a:gd name="T95" fmla="*/ 2147483647 h 717"/>
                <a:gd name="T96" fmla="*/ 2147483647 w 742"/>
                <a:gd name="T97" fmla="*/ 2147483647 h 717"/>
                <a:gd name="T98" fmla="*/ 2147483647 w 742"/>
                <a:gd name="T99" fmla="*/ 2147483647 h 717"/>
                <a:gd name="T100" fmla="*/ 2147483647 w 742"/>
                <a:gd name="T101" fmla="*/ 2147483647 h 717"/>
                <a:gd name="T102" fmla="*/ 2147483647 w 742"/>
                <a:gd name="T103" fmla="*/ 2147483647 h 717"/>
                <a:gd name="T104" fmla="*/ 2147483647 w 742"/>
                <a:gd name="T105" fmla="*/ 2147483647 h 717"/>
                <a:gd name="T106" fmla="*/ 2147483647 w 742"/>
                <a:gd name="T107" fmla="*/ 2147483647 h 717"/>
                <a:gd name="T108" fmla="*/ 2147483647 w 742"/>
                <a:gd name="T109" fmla="*/ 2147483647 h 717"/>
                <a:gd name="T110" fmla="*/ 2147483647 w 742"/>
                <a:gd name="T111" fmla="*/ 2147483647 h 7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2"/>
                <a:gd name="T169" fmla="*/ 0 h 717"/>
                <a:gd name="T170" fmla="*/ 742 w 742"/>
                <a:gd name="T171" fmla="*/ 717 h 7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2" h="717">
                  <a:moveTo>
                    <a:pt x="433" y="17"/>
                  </a:moveTo>
                  <a:lnTo>
                    <a:pt x="426" y="17"/>
                  </a:lnTo>
                  <a:lnTo>
                    <a:pt x="421" y="13"/>
                  </a:lnTo>
                  <a:lnTo>
                    <a:pt x="418" y="17"/>
                  </a:lnTo>
                  <a:lnTo>
                    <a:pt x="414" y="13"/>
                  </a:lnTo>
                  <a:lnTo>
                    <a:pt x="421" y="19"/>
                  </a:lnTo>
                  <a:lnTo>
                    <a:pt x="429" y="25"/>
                  </a:lnTo>
                  <a:lnTo>
                    <a:pt x="426" y="34"/>
                  </a:lnTo>
                  <a:lnTo>
                    <a:pt x="418" y="39"/>
                  </a:lnTo>
                  <a:lnTo>
                    <a:pt x="405" y="34"/>
                  </a:lnTo>
                  <a:lnTo>
                    <a:pt x="397" y="39"/>
                  </a:lnTo>
                  <a:lnTo>
                    <a:pt x="393" y="48"/>
                  </a:lnTo>
                  <a:lnTo>
                    <a:pt x="388" y="42"/>
                  </a:lnTo>
                  <a:lnTo>
                    <a:pt x="385" y="48"/>
                  </a:lnTo>
                  <a:lnTo>
                    <a:pt x="378" y="62"/>
                  </a:lnTo>
                  <a:lnTo>
                    <a:pt x="378" y="68"/>
                  </a:lnTo>
                  <a:lnTo>
                    <a:pt x="369" y="77"/>
                  </a:lnTo>
                  <a:lnTo>
                    <a:pt x="361" y="94"/>
                  </a:lnTo>
                  <a:lnTo>
                    <a:pt x="369" y="97"/>
                  </a:lnTo>
                  <a:lnTo>
                    <a:pt x="371" y="103"/>
                  </a:lnTo>
                  <a:lnTo>
                    <a:pt x="364" y="111"/>
                  </a:lnTo>
                  <a:lnTo>
                    <a:pt x="371" y="120"/>
                  </a:lnTo>
                  <a:lnTo>
                    <a:pt x="357" y="106"/>
                  </a:lnTo>
                  <a:lnTo>
                    <a:pt x="354" y="108"/>
                  </a:lnTo>
                  <a:lnTo>
                    <a:pt x="342" y="103"/>
                  </a:lnTo>
                  <a:lnTo>
                    <a:pt x="337" y="117"/>
                  </a:lnTo>
                  <a:lnTo>
                    <a:pt x="335" y="117"/>
                  </a:lnTo>
                  <a:lnTo>
                    <a:pt x="333" y="120"/>
                  </a:lnTo>
                  <a:lnTo>
                    <a:pt x="333" y="114"/>
                  </a:lnTo>
                  <a:lnTo>
                    <a:pt x="335" y="99"/>
                  </a:lnTo>
                  <a:lnTo>
                    <a:pt x="318" y="77"/>
                  </a:lnTo>
                  <a:lnTo>
                    <a:pt x="316" y="82"/>
                  </a:lnTo>
                  <a:lnTo>
                    <a:pt x="306" y="85"/>
                  </a:lnTo>
                  <a:lnTo>
                    <a:pt x="306" y="82"/>
                  </a:lnTo>
                  <a:lnTo>
                    <a:pt x="304" y="85"/>
                  </a:lnTo>
                  <a:lnTo>
                    <a:pt x="299" y="85"/>
                  </a:lnTo>
                  <a:lnTo>
                    <a:pt x="297" y="97"/>
                  </a:lnTo>
                  <a:lnTo>
                    <a:pt x="292" y="91"/>
                  </a:lnTo>
                  <a:lnTo>
                    <a:pt x="282" y="103"/>
                  </a:lnTo>
                  <a:lnTo>
                    <a:pt x="282" y="111"/>
                  </a:lnTo>
                  <a:lnTo>
                    <a:pt x="275" y="108"/>
                  </a:lnTo>
                  <a:lnTo>
                    <a:pt x="280" y="120"/>
                  </a:lnTo>
                  <a:lnTo>
                    <a:pt x="270" y="117"/>
                  </a:lnTo>
                  <a:lnTo>
                    <a:pt x="265" y="128"/>
                  </a:lnTo>
                  <a:lnTo>
                    <a:pt x="268" y="128"/>
                  </a:lnTo>
                  <a:lnTo>
                    <a:pt x="270" y="128"/>
                  </a:lnTo>
                  <a:lnTo>
                    <a:pt x="263" y="134"/>
                  </a:lnTo>
                  <a:lnTo>
                    <a:pt x="263" y="143"/>
                  </a:lnTo>
                  <a:lnTo>
                    <a:pt x="268" y="143"/>
                  </a:lnTo>
                  <a:lnTo>
                    <a:pt x="258" y="143"/>
                  </a:lnTo>
                  <a:lnTo>
                    <a:pt x="253" y="143"/>
                  </a:lnTo>
                  <a:lnTo>
                    <a:pt x="251" y="140"/>
                  </a:lnTo>
                  <a:lnTo>
                    <a:pt x="246" y="146"/>
                  </a:lnTo>
                  <a:lnTo>
                    <a:pt x="251" y="157"/>
                  </a:lnTo>
                  <a:lnTo>
                    <a:pt x="246" y="161"/>
                  </a:lnTo>
                  <a:lnTo>
                    <a:pt x="246" y="180"/>
                  </a:lnTo>
                  <a:lnTo>
                    <a:pt x="239" y="163"/>
                  </a:lnTo>
                  <a:lnTo>
                    <a:pt x="234" y="143"/>
                  </a:lnTo>
                  <a:lnTo>
                    <a:pt x="229" y="152"/>
                  </a:lnTo>
                  <a:lnTo>
                    <a:pt x="217" y="171"/>
                  </a:lnTo>
                  <a:lnTo>
                    <a:pt x="215" y="188"/>
                  </a:lnTo>
                  <a:lnTo>
                    <a:pt x="198" y="212"/>
                  </a:lnTo>
                  <a:lnTo>
                    <a:pt x="184" y="224"/>
                  </a:lnTo>
                  <a:lnTo>
                    <a:pt x="169" y="232"/>
                  </a:lnTo>
                  <a:lnTo>
                    <a:pt x="148" y="238"/>
                  </a:lnTo>
                  <a:lnTo>
                    <a:pt x="131" y="243"/>
                  </a:lnTo>
                  <a:lnTo>
                    <a:pt x="114" y="250"/>
                  </a:lnTo>
                  <a:lnTo>
                    <a:pt x="109" y="246"/>
                  </a:lnTo>
                  <a:lnTo>
                    <a:pt x="85" y="267"/>
                  </a:lnTo>
                  <a:lnTo>
                    <a:pt x="59" y="286"/>
                  </a:lnTo>
                  <a:lnTo>
                    <a:pt x="52" y="295"/>
                  </a:lnTo>
                  <a:lnTo>
                    <a:pt x="52" y="278"/>
                  </a:lnTo>
                  <a:lnTo>
                    <a:pt x="45" y="304"/>
                  </a:lnTo>
                  <a:lnTo>
                    <a:pt x="35" y="330"/>
                  </a:lnTo>
                  <a:lnTo>
                    <a:pt x="33" y="353"/>
                  </a:lnTo>
                  <a:lnTo>
                    <a:pt x="35" y="373"/>
                  </a:lnTo>
                  <a:lnTo>
                    <a:pt x="35" y="390"/>
                  </a:lnTo>
                  <a:lnTo>
                    <a:pt x="30" y="393"/>
                  </a:lnTo>
                  <a:lnTo>
                    <a:pt x="30" y="387"/>
                  </a:lnTo>
                  <a:lnTo>
                    <a:pt x="25" y="376"/>
                  </a:lnTo>
                  <a:lnTo>
                    <a:pt x="25" y="402"/>
                  </a:lnTo>
                  <a:lnTo>
                    <a:pt x="21" y="390"/>
                  </a:lnTo>
                  <a:lnTo>
                    <a:pt x="23" y="411"/>
                  </a:lnTo>
                  <a:lnTo>
                    <a:pt x="25" y="436"/>
                  </a:lnTo>
                  <a:lnTo>
                    <a:pt x="28" y="459"/>
                  </a:lnTo>
                  <a:lnTo>
                    <a:pt x="30" y="479"/>
                  </a:lnTo>
                  <a:lnTo>
                    <a:pt x="28" y="497"/>
                  </a:lnTo>
                  <a:lnTo>
                    <a:pt x="28" y="517"/>
                  </a:lnTo>
                  <a:lnTo>
                    <a:pt x="25" y="534"/>
                  </a:lnTo>
                  <a:lnTo>
                    <a:pt x="23" y="551"/>
                  </a:lnTo>
                  <a:lnTo>
                    <a:pt x="9" y="577"/>
                  </a:lnTo>
                  <a:lnTo>
                    <a:pt x="1" y="580"/>
                  </a:lnTo>
                  <a:lnTo>
                    <a:pt x="0" y="594"/>
                  </a:lnTo>
                  <a:lnTo>
                    <a:pt x="13" y="603"/>
                  </a:lnTo>
                  <a:lnTo>
                    <a:pt x="25" y="615"/>
                  </a:lnTo>
                  <a:lnTo>
                    <a:pt x="49" y="611"/>
                  </a:lnTo>
                  <a:lnTo>
                    <a:pt x="71" y="600"/>
                  </a:lnTo>
                  <a:lnTo>
                    <a:pt x="73" y="597"/>
                  </a:lnTo>
                  <a:lnTo>
                    <a:pt x="85" y="586"/>
                  </a:lnTo>
                  <a:lnTo>
                    <a:pt x="105" y="586"/>
                  </a:lnTo>
                  <a:lnTo>
                    <a:pt x="124" y="586"/>
                  </a:lnTo>
                  <a:lnTo>
                    <a:pt x="150" y="586"/>
                  </a:lnTo>
                  <a:lnTo>
                    <a:pt x="167" y="565"/>
                  </a:lnTo>
                  <a:lnTo>
                    <a:pt x="191" y="554"/>
                  </a:lnTo>
                  <a:lnTo>
                    <a:pt x="215" y="543"/>
                  </a:lnTo>
                  <a:lnTo>
                    <a:pt x="237" y="539"/>
                  </a:lnTo>
                  <a:lnTo>
                    <a:pt x="258" y="534"/>
                  </a:lnTo>
                  <a:lnTo>
                    <a:pt x="282" y="531"/>
                  </a:lnTo>
                  <a:lnTo>
                    <a:pt x="304" y="526"/>
                  </a:lnTo>
                  <a:lnTo>
                    <a:pt x="316" y="531"/>
                  </a:lnTo>
                  <a:lnTo>
                    <a:pt x="340" y="543"/>
                  </a:lnTo>
                  <a:lnTo>
                    <a:pt x="347" y="548"/>
                  </a:lnTo>
                  <a:lnTo>
                    <a:pt x="347" y="554"/>
                  </a:lnTo>
                  <a:lnTo>
                    <a:pt x="349" y="565"/>
                  </a:lnTo>
                  <a:lnTo>
                    <a:pt x="354" y="582"/>
                  </a:lnTo>
                  <a:lnTo>
                    <a:pt x="354" y="600"/>
                  </a:lnTo>
                  <a:lnTo>
                    <a:pt x="349" y="600"/>
                  </a:lnTo>
                  <a:lnTo>
                    <a:pt x="359" y="609"/>
                  </a:lnTo>
                  <a:lnTo>
                    <a:pt x="364" y="606"/>
                  </a:lnTo>
                  <a:lnTo>
                    <a:pt x="382" y="582"/>
                  </a:lnTo>
                  <a:lnTo>
                    <a:pt x="405" y="565"/>
                  </a:lnTo>
                  <a:lnTo>
                    <a:pt x="414" y="551"/>
                  </a:lnTo>
                  <a:lnTo>
                    <a:pt x="409" y="568"/>
                  </a:lnTo>
                  <a:lnTo>
                    <a:pt x="397" y="591"/>
                  </a:lnTo>
                  <a:lnTo>
                    <a:pt x="382" y="611"/>
                  </a:lnTo>
                  <a:lnTo>
                    <a:pt x="376" y="618"/>
                  </a:lnTo>
                  <a:lnTo>
                    <a:pt x="388" y="618"/>
                  </a:lnTo>
                  <a:lnTo>
                    <a:pt x="405" y="594"/>
                  </a:lnTo>
                  <a:lnTo>
                    <a:pt x="406" y="606"/>
                  </a:lnTo>
                  <a:lnTo>
                    <a:pt x="393" y="626"/>
                  </a:lnTo>
                  <a:lnTo>
                    <a:pt x="405" y="626"/>
                  </a:lnTo>
                  <a:lnTo>
                    <a:pt x="406" y="626"/>
                  </a:lnTo>
                  <a:lnTo>
                    <a:pt x="412" y="637"/>
                  </a:lnTo>
                  <a:lnTo>
                    <a:pt x="405" y="661"/>
                  </a:lnTo>
                  <a:lnTo>
                    <a:pt x="406" y="687"/>
                  </a:lnTo>
                  <a:lnTo>
                    <a:pt x="424" y="695"/>
                  </a:lnTo>
                  <a:lnTo>
                    <a:pt x="436" y="704"/>
                  </a:lnTo>
                  <a:lnTo>
                    <a:pt x="448" y="707"/>
                  </a:lnTo>
                  <a:lnTo>
                    <a:pt x="474" y="695"/>
                  </a:lnTo>
                  <a:lnTo>
                    <a:pt x="474" y="692"/>
                  </a:lnTo>
                  <a:lnTo>
                    <a:pt x="486" y="687"/>
                  </a:lnTo>
                  <a:lnTo>
                    <a:pt x="478" y="698"/>
                  </a:lnTo>
                  <a:lnTo>
                    <a:pt x="481" y="698"/>
                  </a:lnTo>
                  <a:lnTo>
                    <a:pt x="489" y="698"/>
                  </a:lnTo>
                  <a:lnTo>
                    <a:pt x="493" y="712"/>
                  </a:lnTo>
                  <a:lnTo>
                    <a:pt x="496" y="716"/>
                  </a:lnTo>
                  <a:lnTo>
                    <a:pt x="501" y="707"/>
                  </a:lnTo>
                  <a:lnTo>
                    <a:pt x="537" y="687"/>
                  </a:lnTo>
                  <a:lnTo>
                    <a:pt x="550" y="683"/>
                  </a:lnTo>
                  <a:lnTo>
                    <a:pt x="574" y="675"/>
                  </a:lnTo>
                  <a:lnTo>
                    <a:pt x="582" y="663"/>
                  </a:lnTo>
                  <a:lnTo>
                    <a:pt x="601" y="637"/>
                  </a:lnTo>
                  <a:lnTo>
                    <a:pt x="622" y="611"/>
                  </a:lnTo>
                  <a:lnTo>
                    <a:pt x="637" y="582"/>
                  </a:lnTo>
                  <a:lnTo>
                    <a:pt x="645" y="577"/>
                  </a:lnTo>
                  <a:lnTo>
                    <a:pt x="666" y="557"/>
                  </a:lnTo>
                  <a:lnTo>
                    <a:pt x="676" y="548"/>
                  </a:lnTo>
                  <a:lnTo>
                    <a:pt x="690" y="528"/>
                  </a:lnTo>
                  <a:lnTo>
                    <a:pt x="705" y="502"/>
                  </a:lnTo>
                  <a:lnTo>
                    <a:pt x="717" y="479"/>
                  </a:lnTo>
                  <a:lnTo>
                    <a:pt x="730" y="457"/>
                  </a:lnTo>
                  <a:lnTo>
                    <a:pt x="730" y="436"/>
                  </a:lnTo>
                  <a:lnTo>
                    <a:pt x="730" y="419"/>
                  </a:lnTo>
                  <a:lnTo>
                    <a:pt x="736" y="402"/>
                  </a:lnTo>
                  <a:lnTo>
                    <a:pt x="741" y="382"/>
                  </a:lnTo>
                  <a:lnTo>
                    <a:pt x="738" y="364"/>
                  </a:lnTo>
                  <a:lnTo>
                    <a:pt x="733" y="353"/>
                  </a:lnTo>
                  <a:lnTo>
                    <a:pt x="726" y="339"/>
                  </a:lnTo>
                  <a:lnTo>
                    <a:pt x="714" y="322"/>
                  </a:lnTo>
                  <a:lnTo>
                    <a:pt x="717" y="293"/>
                  </a:lnTo>
                  <a:lnTo>
                    <a:pt x="714" y="298"/>
                  </a:lnTo>
                  <a:lnTo>
                    <a:pt x="706" y="289"/>
                  </a:lnTo>
                  <a:lnTo>
                    <a:pt x="705" y="301"/>
                  </a:lnTo>
                  <a:lnTo>
                    <a:pt x="697" y="293"/>
                  </a:lnTo>
                  <a:lnTo>
                    <a:pt x="697" y="272"/>
                  </a:lnTo>
                  <a:lnTo>
                    <a:pt x="690" y="252"/>
                  </a:lnTo>
                  <a:lnTo>
                    <a:pt x="694" y="243"/>
                  </a:lnTo>
                  <a:lnTo>
                    <a:pt x="688" y="238"/>
                  </a:lnTo>
                  <a:lnTo>
                    <a:pt x="676" y="224"/>
                  </a:lnTo>
                  <a:lnTo>
                    <a:pt x="654" y="203"/>
                  </a:lnTo>
                  <a:lnTo>
                    <a:pt x="654" y="180"/>
                  </a:lnTo>
                  <a:lnTo>
                    <a:pt x="654" y="154"/>
                  </a:lnTo>
                  <a:lnTo>
                    <a:pt x="652" y="137"/>
                  </a:lnTo>
                  <a:lnTo>
                    <a:pt x="654" y="114"/>
                  </a:lnTo>
                  <a:lnTo>
                    <a:pt x="649" y="103"/>
                  </a:lnTo>
                  <a:lnTo>
                    <a:pt x="640" y="89"/>
                  </a:lnTo>
                  <a:lnTo>
                    <a:pt x="625" y="91"/>
                  </a:lnTo>
                  <a:lnTo>
                    <a:pt x="625" y="74"/>
                  </a:lnTo>
                  <a:lnTo>
                    <a:pt x="622" y="56"/>
                  </a:lnTo>
                  <a:lnTo>
                    <a:pt x="622" y="34"/>
                  </a:lnTo>
                  <a:lnTo>
                    <a:pt x="618" y="19"/>
                  </a:lnTo>
                  <a:lnTo>
                    <a:pt x="613" y="8"/>
                  </a:lnTo>
                  <a:lnTo>
                    <a:pt x="610" y="0"/>
                  </a:lnTo>
                  <a:lnTo>
                    <a:pt x="601" y="22"/>
                  </a:lnTo>
                  <a:lnTo>
                    <a:pt x="598" y="31"/>
                  </a:lnTo>
                  <a:lnTo>
                    <a:pt x="594" y="48"/>
                  </a:lnTo>
                  <a:lnTo>
                    <a:pt x="597" y="48"/>
                  </a:lnTo>
                  <a:lnTo>
                    <a:pt x="597" y="51"/>
                  </a:lnTo>
                  <a:lnTo>
                    <a:pt x="589" y="60"/>
                  </a:lnTo>
                  <a:lnTo>
                    <a:pt x="589" y="71"/>
                  </a:lnTo>
                  <a:lnTo>
                    <a:pt x="586" y="71"/>
                  </a:lnTo>
                  <a:lnTo>
                    <a:pt x="586" y="91"/>
                  </a:lnTo>
                  <a:lnTo>
                    <a:pt x="582" y="111"/>
                  </a:lnTo>
                  <a:lnTo>
                    <a:pt x="570" y="143"/>
                  </a:lnTo>
                  <a:lnTo>
                    <a:pt x="558" y="171"/>
                  </a:lnTo>
                  <a:lnTo>
                    <a:pt x="544" y="175"/>
                  </a:lnTo>
                  <a:lnTo>
                    <a:pt x="532" y="163"/>
                  </a:lnTo>
                  <a:lnTo>
                    <a:pt x="513" y="146"/>
                  </a:lnTo>
                  <a:lnTo>
                    <a:pt x="493" y="128"/>
                  </a:lnTo>
                  <a:lnTo>
                    <a:pt x="484" y="117"/>
                  </a:lnTo>
                  <a:lnTo>
                    <a:pt x="472" y="99"/>
                  </a:lnTo>
                  <a:lnTo>
                    <a:pt x="484" y="77"/>
                  </a:lnTo>
                  <a:lnTo>
                    <a:pt x="489" y="62"/>
                  </a:lnTo>
                  <a:lnTo>
                    <a:pt x="493" y="65"/>
                  </a:lnTo>
                  <a:lnTo>
                    <a:pt x="498" y="56"/>
                  </a:lnTo>
                  <a:lnTo>
                    <a:pt x="505" y="39"/>
                  </a:lnTo>
                  <a:lnTo>
                    <a:pt x="498" y="31"/>
                  </a:lnTo>
                  <a:lnTo>
                    <a:pt x="490" y="42"/>
                  </a:lnTo>
                  <a:lnTo>
                    <a:pt x="486" y="36"/>
                  </a:lnTo>
                  <a:lnTo>
                    <a:pt x="484" y="36"/>
                  </a:lnTo>
                  <a:lnTo>
                    <a:pt x="486" y="34"/>
                  </a:lnTo>
                  <a:lnTo>
                    <a:pt x="469" y="36"/>
                  </a:lnTo>
                  <a:lnTo>
                    <a:pt x="457" y="34"/>
                  </a:lnTo>
                  <a:lnTo>
                    <a:pt x="448" y="27"/>
                  </a:lnTo>
                  <a:lnTo>
                    <a:pt x="433" y="1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1" name="Freeform 5"/>
            <p:cNvSpPr>
              <a:spLocks/>
            </p:cNvSpPr>
            <p:nvPr/>
          </p:nvSpPr>
          <p:spPr bwMode="auto">
            <a:xfrm>
              <a:off x="7727950" y="5624513"/>
              <a:ext cx="98425" cy="90487"/>
            </a:xfrm>
            <a:custGeom>
              <a:avLst/>
              <a:gdLst>
                <a:gd name="T0" fmla="*/ 2147483647 w 72"/>
                <a:gd name="T1" fmla="*/ 2147483647 h 70"/>
                <a:gd name="T2" fmla="*/ 2147483647 w 72"/>
                <a:gd name="T3" fmla="*/ 2147483647 h 70"/>
                <a:gd name="T4" fmla="*/ 0 w 72"/>
                <a:gd name="T5" fmla="*/ 2147483647 h 70"/>
                <a:gd name="T6" fmla="*/ 2147483647 w 72"/>
                <a:gd name="T7" fmla="*/ 2147483647 h 70"/>
                <a:gd name="T8" fmla="*/ 0 w 72"/>
                <a:gd name="T9" fmla="*/ 2147483647 h 70"/>
                <a:gd name="T10" fmla="*/ 2147483647 w 72"/>
                <a:gd name="T11" fmla="*/ 2147483647 h 70"/>
                <a:gd name="T12" fmla="*/ 2147483647 w 72"/>
                <a:gd name="T13" fmla="*/ 2147483647 h 70"/>
                <a:gd name="T14" fmla="*/ 2147483647 w 72"/>
                <a:gd name="T15" fmla="*/ 2147483647 h 70"/>
                <a:gd name="T16" fmla="*/ 2147483647 w 72"/>
                <a:gd name="T17" fmla="*/ 2147483647 h 70"/>
                <a:gd name="T18" fmla="*/ 2147483647 w 72"/>
                <a:gd name="T19" fmla="*/ 0 h 70"/>
                <a:gd name="T20" fmla="*/ 2147483647 w 72"/>
                <a:gd name="T21" fmla="*/ 2147483647 h 70"/>
                <a:gd name="T22" fmla="*/ 2147483647 w 72"/>
                <a:gd name="T23" fmla="*/ 2147483647 h 70"/>
                <a:gd name="T24" fmla="*/ 2147483647 w 72"/>
                <a:gd name="T25" fmla="*/ 2147483647 h 70"/>
                <a:gd name="T26" fmla="*/ 2147483647 w 72"/>
                <a:gd name="T27" fmla="*/ 2147483647 h 70"/>
                <a:gd name="T28" fmla="*/ 2147483647 w 72"/>
                <a:gd name="T29" fmla="*/ 2147483647 h 70"/>
                <a:gd name="T30" fmla="*/ 2147483647 w 72"/>
                <a:gd name="T31" fmla="*/ 2147483647 h 70"/>
                <a:gd name="T32" fmla="*/ 2147483647 w 72"/>
                <a:gd name="T33" fmla="*/ 2147483647 h 70"/>
                <a:gd name="T34" fmla="*/ 2147483647 w 72"/>
                <a:gd name="T35" fmla="*/ 2147483647 h 70"/>
                <a:gd name="T36" fmla="*/ 2147483647 w 72"/>
                <a:gd name="T37" fmla="*/ 2147483647 h 70"/>
                <a:gd name="T38" fmla="*/ 2147483647 w 72"/>
                <a:gd name="T39" fmla="*/ 2147483647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70"/>
                <a:gd name="T62" fmla="*/ 72 w 72"/>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70">
                  <a:moveTo>
                    <a:pt x="28" y="53"/>
                  </a:moveTo>
                  <a:lnTo>
                    <a:pt x="9" y="69"/>
                  </a:lnTo>
                  <a:lnTo>
                    <a:pt x="0" y="62"/>
                  </a:lnTo>
                  <a:lnTo>
                    <a:pt x="1" y="62"/>
                  </a:lnTo>
                  <a:lnTo>
                    <a:pt x="0" y="39"/>
                  </a:lnTo>
                  <a:lnTo>
                    <a:pt x="1" y="36"/>
                  </a:lnTo>
                  <a:lnTo>
                    <a:pt x="6" y="36"/>
                  </a:lnTo>
                  <a:lnTo>
                    <a:pt x="6" y="19"/>
                  </a:lnTo>
                  <a:lnTo>
                    <a:pt x="9" y="2"/>
                  </a:lnTo>
                  <a:lnTo>
                    <a:pt x="16" y="0"/>
                  </a:lnTo>
                  <a:lnTo>
                    <a:pt x="30" y="8"/>
                  </a:lnTo>
                  <a:lnTo>
                    <a:pt x="44" y="14"/>
                  </a:lnTo>
                  <a:lnTo>
                    <a:pt x="49" y="5"/>
                  </a:lnTo>
                  <a:lnTo>
                    <a:pt x="71" y="2"/>
                  </a:lnTo>
                  <a:lnTo>
                    <a:pt x="56" y="34"/>
                  </a:lnTo>
                  <a:lnTo>
                    <a:pt x="51" y="34"/>
                  </a:lnTo>
                  <a:lnTo>
                    <a:pt x="30" y="60"/>
                  </a:lnTo>
                  <a:lnTo>
                    <a:pt x="35" y="53"/>
                  </a:lnTo>
                  <a:lnTo>
                    <a:pt x="30" y="53"/>
                  </a:lnTo>
                  <a:lnTo>
                    <a:pt x="28" y="5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4" name="Freeform 6"/>
            <p:cNvSpPr>
              <a:spLocks/>
            </p:cNvSpPr>
            <p:nvPr/>
          </p:nvSpPr>
          <p:spPr bwMode="auto">
            <a:xfrm>
              <a:off x="8139113" y="5618163"/>
              <a:ext cx="290512" cy="196850"/>
            </a:xfrm>
            <a:custGeom>
              <a:avLst/>
              <a:gdLst>
                <a:gd name="T0" fmla="*/ 2147483647 w 213"/>
                <a:gd name="T1" fmla="*/ 2147483647 h 152"/>
                <a:gd name="T2" fmla="*/ 2147483647 w 213"/>
                <a:gd name="T3" fmla="*/ 2147483647 h 152"/>
                <a:gd name="T4" fmla="*/ 2147483647 w 213"/>
                <a:gd name="T5" fmla="*/ 2147483647 h 152"/>
                <a:gd name="T6" fmla="*/ 2147483647 w 213"/>
                <a:gd name="T7" fmla="*/ 2147483647 h 152"/>
                <a:gd name="T8" fmla="*/ 2147483647 w 213"/>
                <a:gd name="T9" fmla="*/ 2147483647 h 152"/>
                <a:gd name="T10" fmla="*/ 2147483647 w 213"/>
                <a:gd name="T11" fmla="*/ 2147483647 h 152"/>
                <a:gd name="T12" fmla="*/ 2147483647 w 213"/>
                <a:gd name="T13" fmla="*/ 2147483647 h 152"/>
                <a:gd name="T14" fmla="*/ 2147483647 w 213"/>
                <a:gd name="T15" fmla="*/ 2147483647 h 152"/>
                <a:gd name="T16" fmla="*/ 2147483647 w 213"/>
                <a:gd name="T17" fmla="*/ 2147483647 h 152"/>
                <a:gd name="T18" fmla="*/ 2147483647 w 213"/>
                <a:gd name="T19" fmla="*/ 2147483647 h 152"/>
                <a:gd name="T20" fmla="*/ 2147483647 w 213"/>
                <a:gd name="T21" fmla="*/ 2147483647 h 152"/>
                <a:gd name="T22" fmla="*/ 2147483647 w 213"/>
                <a:gd name="T23" fmla="*/ 2147483647 h 152"/>
                <a:gd name="T24" fmla="*/ 2147483647 w 213"/>
                <a:gd name="T25" fmla="*/ 2147483647 h 152"/>
                <a:gd name="T26" fmla="*/ 2147483647 w 213"/>
                <a:gd name="T27" fmla="*/ 2147483647 h 152"/>
                <a:gd name="T28" fmla="*/ 2147483647 w 213"/>
                <a:gd name="T29" fmla="*/ 2147483647 h 152"/>
                <a:gd name="T30" fmla="*/ 0 w 213"/>
                <a:gd name="T31" fmla="*/ 2147483647 h 152"/>
                <a:gd name="T32" fmla="*/ 2147483647 w 213"/>
                <a:gd name="T33" fmla="*/ 2147483647 h 152"/>
                <a:gd name="T34" fmla="*/ 2147483647 w 213"/>
                <a:gd name="T35" fmla="*/ 2147483647 h 152"/>
                <a:gd name="T36" fmla="*/ 2147483647 w 213"/>
                <a:gd name="T37" fmla="*/ 2147483647 h 152"/>
                <a:gd name="T38" fmla="*/ 2147483647 w 213"/>
                <a:gd name="T39" fmla="*/ 2147483647 h 152"/>
                <a:gd name="T40" fmla="*/ 2147483647 w 213"/>
                <a:gd name="T41" fmla="*/ 2147483647 h 152"/>
                <a:gd name="T42" fmla="*/ 2147483647 w 213"/>
                <a:gd name="T43" fmla="*/ 2147483647 h 152"/>
                <a:gd name="T44" fmla="*/ 2147483647 w 213"/>
                <a:gd name="T45" fmla="*/ 2147483647 h 152"/>
                <a:gd name="T46" fmla="*/ 2147483647 w 213"/>
                <a:gd name="T47" fmla="*/ 2147483647 h 152"/>
                <a:gd name="T48" fmla="*/ 2147483647 w 213"/>
                <a:gd name="T49" fmla="*/ 2147483647 h 152"/>
                <a:gd name="T50" fmla="*/ 2147483647 w 213"/>
                <a:gd name="T51" fmla="*/ 2147483647 h 152"/>
                <a:gd name="T52" fmla="*/ 2147483647 w 213"/>
                <a:gd name="T53" fmla="*/ 2147483647 h 152"/>
                <a:gd name="T54" fmla="*/ 2147483647 w 213"/>
                <a:gd name="T55" fmla="*/ 2147483647 h 152"/>
                <a:gd name="T56" fmla="*/ 2147483647 w 213"/>
                <a:gd name="T57" fmla="*/ 2147483647 h 152"/>
                <a:gd name="T58" fmla="*/ 2147483647 w 213"/>
                <a:gd name="T59" fmla="*/ 2147483647 h 152"/>
                <a:gd name="T60" fmla="*/ 2147483647 w 213"/>
                <a:gd name="T61" fmla="*/ 0 h 152"/>
                <a:gd name="T62" fmla="*/ 2147483647 w 213"/>
                <a:gd name="T63" fmla="*/ 0 h 152"/>
                <a:gd name="T64" fmla="*/ 2147483647 w 213"/>
                <a:gd name="T65" fmla="*/ 2147483647 h 152"/>
                <a:gd name="T66" fmla="*/ 2147483647 w 213"/>
                <a:gd name="T67" fmla="*/ 2147483647 h 152"/>
                <a:gd name="T68" fmla="*/ 2147483647 w 213"/>
                <a:gd name="T69" fmla="*/ 2147483647 h 152"/>
                <a:gd name="T70" fmla="*/ 2147483647 w 213"/>
                <a:gd name="T71" fmla="*/ 2147483647 h 152"/>
                <a:gd name="T72" fmla="*/ 2147483647 w 213"/>
                <a:gd name="T73" fmla="*/ 2147483647 h 152"/>
                <a:gd name="T74" fmla="*/ 2147483647 w 213"/>
                <a:gd name="T75" fmla="*/ 2147483647 h 152"/>
                <a:gd name="T76" fmla="*/ 2147483647 w 213"/>
                <a:gd name="T77" fmla="*/ 2147483647 h 152"/>
                <a:gd name="T78" fmla="*/ 2147483647 w 213"/>
                <a:gd name="T79" fmla="*/ 2147483647 h 152"/>
                <a:gd name="T80" fmla="*/ 2147483647 w 213"/>
                <a:gd name="T81" fmla="*/ 2147483647 h 152"/>
                <a:gd name="T82" fmla="*/ 2147483647 w 213"/>
                <a:gd name="T83" fmla="*/ 2147483647 h 152"/>
                <a:gd name="T84" fmla="*/ 2147483647 w 213"/>
                <a:gd name="T85" fmla="*/ 2147483647 h 152"/>
                <a:gd name="T86" fmla="*/ 2147483647 w 213"/>
                <a:gd name="T87" fmla="*/ 2147483647 h 152"/>
                <a:gd name="T88" fmla="*/ 2147483647 w 213"/>
                <a:gd name="T89" fmla="*/ 2147483647 h 152"/>
                <a:gd name="T90" fmla="*/ 2147483647 w 213"/>
                <a:gd name="T91" fmla="*/ 2147483647 h 152"/>
                <a:gd name="T92" fmla="*/ 2147483647 w 213"/>
                <a:gd name="T93" fmla="*/ 2147483647 h 152"/>
                <a:gd name="T94" fmla="*/ 2147483647 w 213"/>
                <a:gd name="T95" fmla="*/ 2147483647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3"/>
                <a:gd name="T145" fmla="*/ 0 h 152"/>
                <a:gd name="T146" fmla="*/ 213 w 213"/>
                <a:gd name="T147" fmla="*/ 152 h 1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3" h="152">
                  <a:moveTo>
                    <a:pt x="136" y="80"/>
                  </a:moveTo>
                  <a:lnTo>
                    <a:pt x="132" y="66"/>
                  </a:lnTo>
                  <a:lnTo>
                    <a:pt x="127" y="66"/>
                  </a:lnTo>
                  <a:lnTo>
                    <a:pt x="124" y="69"/>
                  </a:lnTo>
                  <a:lnTo>
                    <a:pt x="132" y="84"/>
                  </a:lnTo>
                  <a:lnTo>
                    <a:pt x="117" y="86"/>
                  </a:lnTo>
                  <a:lnTo>
                    <a:pt x="105" y="92"/>
                  </a:lnTo>
                  <a:lnTo>
                    <a:pt x="103" y="101"/>
                  </a:lnTo>
                  <a:lnTo>
                    <a:pt x="96" y="110"/>
                  </a:lnTo>
                  <a:lnTo>
                    <a:pt x="72" y="133"/>
                  </a:lnTo>
                  <a:lnTo>
                    <a:pt x="30" y="151"/>
                  </a:lnTo>
                  <a:lnTo>
                    <a:pt x="24" y="147"/>
                  </a:lnTo>
                  <a:lnTo>
                    <a:pt x="9" y="144"/>
                  </a:lnTo>
                  <a:lnTo>
                    <a:pt x="1" y="139"/>
                  </a:lnTo>
                  <a:lnTo>
                    <a:pt x="4" y="139"/>
                  </a:lnTo>
                  <a:lnTo>
                    <a:pt x="0" y="135"/>
                  </a:lnTo>
                  <a:lnTo>
                    <a:pt x="9" y="127"/>
                  </a:lnTo>
                  <a:lnTo>
                    <a:pt x="13" y="124"/>
                  </a:lnTo>
                  <a:lnTo>
                    <a:pt x="18" y="118"/>
                  </a:lnTo>
                  <a:lnTo>
                    <a:pt x="21" y="121"/>
                  </a:lnTo>
                  <a:lnTo>
                    <a:pt x="28" y="110"/>
                  </a:lnTo>
                  <a:lnTo>
                    <a:pt x="36" y="106"/>
                  </a:lnTo>
                  <a:lnTo>
                    <a:pt x="45" y="101"/>
                  </a:lnTo>
                  <a:lnTo>
                    <a:pt x="69" y="86"/>
                  </a:lnTo>
                  <a:lnTo>
                    <a:pt x="79" y="84"/>
                  </a:lnTo>
                  <a:lnTo>
                    <a:pt x="112" y="66"/>
                  </a:lnTo>
                  <a:lnTo>
                    <a:pt x="127" y="57"/>
                  </a:lnTo>
                  <a:lnTo>
                    <a:pt x="146" y="43"/>
                  </a:lnTo>
                  <a:lnTo>
                    <a:pt x="141" y="43"/>
                  </a:lnTo>
                  <a:lnTo>
                    <a:pt x="156" y="31"/>
                  </a:lnTo>
                  <a:lnTo>
                    <a:pt x="192" y="0"/>
                  </a:lnTo>
                  <a:lnTo>
                    <a:pt x="199" y="0"/>
                  </a:lnTo>
                  <a:lnTo>
                    <a:pt x="192" y="5"/>
                  </a:lnTo>
                  <a:lnTo>
                    <a:pt x="189" y="14"/>
                  </a:lnTo>
                  <a:lnTo>
                    <a:pt x="206" y="8"/>
                  </a:lnTo>
                  <a:lnTo>
                    <a:pt x="204" y="14"/>
                  </a:lnTo>
                  <a:lnTo>
                    <a:pt x="206" y="14"/>
                  </a:lnTo>
                  <a:lnTo>
                    <a:pt x="206" y="17"/>
                  </a:lnTo>
                  <a:lnTo>
                    <a:pt x="212" y="17"/>
                  </a:lnTo>
                  <a:lnTo>
                    <a:pt x="201" y="25"/>
                  </a:lnTo>
                  <a:lnTo>
                    <a:pt x="177" y="46"/>
                  </a:lnTo>
                  <a:lnTo>
                    <a:pt x="156" y="63"/>
                  </a:lnTo>
                  <a:lnTo>
                    <a:pt x="144" y="66"/>
                  </a:lnTo>
                  <a:lnTo>
                    <a:pt x="144" y="72"/>
                  </a:lnTo>
                  <a:lnTo>
                    <a:pt x="136" y="72"/>
                  </a:lnTo>
                  <a:lnTo>
                    <a:pt x="144" y="77"/>
                  </a:lnTo>
                  <a:lnTo>
                    <a:pt x="144" y="84"/>
                  </a:lnTo>
                  <a:lnTo>
                    <a:pt x="136" y="8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5" name="Freeform 7"/>
            <p:cNvSpPr>
              <a:spLocks/>
            </p:cNvSpPr>
            <p:nvPr/>
          </p:nvSpPr>
          <p:spPr bwMode="auto">
            <a:xfrm>
              <a:off x="8434388" y="5418138"/>
              <a:ext cx="165100" cy="234950"/>
            </a:xfrm>
            <a:custGeom>
              <a:avLst/>
              <a:gdLst>
                <a:gd name="T0" fmla="*/ 2147483647 w 120"/>
                <a:gd name="T1" fmla="*/ 2147483647 h 180"/>
                <a:gd name="T2" fmla="*/ 2147483647 w 120"/>
                <a:gd name="T3" fmla="*/ 2147483647 h 180"/>
                <a:gd name="T4" fmla="*/ 2147483647 w 120"/>
                <a:gd name="T5" fmla="*/ 2147483647 h 180"/>
                <a:gd name="T6" fmla="*/ 0 w 120"/>
                <a:gd name="T7" fmla="*/ 2147483647 h 180"/>
                <a:gd name="T8" fmla="*/ 2147483647 w 120"/>
                <a:gd name="T9" fmla="*/ 2147483647 h 180"/>
                <a:gd name="T10" fmla="*/ 2147483647 w 120"/>
                <a:gd name="T11" fmla="*/ 2147483647 h 180"/>
                <a:gd name="T12" fmla="*/ 2147483647 w 120"/>
                <a:gd name="T13" fmla="*/ 2147483647 h 180"/>
                <a:gd name="T14" fmla="*/ 2147483647 w 120"/>
                <a:gd name="T15" fmla="*/ 2147483647 h 180"/>
                <a:gd name="T16" fmla="*/ 2147483647 w 120"/>
                <a:gd name="T17" fmla="*/ 2147483647 h 180"/>
                <a:gd name="T18" fmla="*/ 2147483647 w 120"/>
                <a:gd name="T19" fmla="*/ 2147483647 h 180"/>
                <a:gd name="T20" fmla="*/ 2147483647 w 120"/>
                <a:gd name="T21" fmla="*/ 2147483647 h 180"/>
                <a:gd name="T22" fmla="*/ 2147483647 w 120"/>
                <a:gd name="T23" fmla="*/ 2147483647 h 180"/>
                <a:gd name="T24" fmla="*/ 2147483647 w 120"/>
                <a:gd name="T25" fmla="*/ 2147483647 h 180"/>
                <a:gd name="T26" fmla="*/ 2147483647 w 120"/>
                <a:gd name="T27" fmla="*/ 2147483647 h 180"/>
                <a:gd name="T28" fmla="*/ 2147483647 w 120"/>
                <a:gd name="T29" fmla="*/ 2147483647 h 180"/>
                <a:gd name="T30" fmla="*/ 2147483647 w 120"/>
                <a:gd name="T31" fmla="*/ 2147483647 h 180"/>
                <a:gd name="T32" fmla="*/ 2147483647 w 120"/>
                <a:gd name="T33" fmla="*/ 2147483647 h 180"/>
                <a:gd name="T34" fmla="*/ 2147483647 w 120"/>
                <a:gd name="T35" fmla="*/ 2147483647 h 180"/>
                <a:gd name="T36" fmla="*/ 2147483647 w 120"/>
                <a:gd name="T37" fmla="*/ 2147483647 h 180"/>
                <a:gd name="T38" fmla="*/ 2147483647 w 120"/>
                <a:gd name="T39" fmla="*/ 2147483647 h 180"/>
                <a:gd name="T40" fmla="*/ 2147483647 w 120"/>
                <a:gd name="T41" fmla="*/ 2147483647 h 180"/>
                <a:gd name="T42" fmla="*/ 2147483647 w 120"/>
                <a:gd name="T43" fmla="*/ 2147483647 h 180"/>
                <a:gd name="T44" fmla="*/ 2147483647 w 120"/>
                <a:gd name="T45" fmla="*/ 0 h 180"/>
                <a:gd name="T46" fmla="*/ 2147483647 w 120"/>
                <a:gd name="T47" fmla="*/ 0 h 180"/>
                <a:gd name="T48" fmla="*/ 2147483647 w 120"/>
                <a:gd name="T49" fmla="*/ 2147483647 h 180"/>
                <a:gd name="T50" fmla="*/ 2147483647 w 120"/>
                <a:gd name="T51" fmla="*/ 2147483647 h 180"/>
                <a:gd name="T52" fmla="*/ 2147483647 w 120"/>
                <a:gd name="T53" fmla="*/ 2147483647 h 180"/>
                <a:gd name="T54" fmla="*/ 2147483647 w 120"/>
                <a:gd name="T55" fmla="*/ 2147483647 h 180"/>
                <a:gd name="T56" fmla="*/ 2147483647 w 120"/>
                <a:gd name="T57" fmla="*/ 2147483647 h 180"/>
                <a:gd name="T58" fmla="*/ 2147483647 w 120"/>
                <a:gd name="T59" fmla="*/ 2147483647 h 180"/>
                <a:gd name="T60" fmla="*/ 2147483647 w 120"/>
                <a:gd name="T61" fmla="*/ 2147483647 h 180"/>
                <a:gd name="T62" fmla="*/ 2147483647 w 120"/>
                <a:gd name="T63" fmla="*/ 2147483647 h 180"/>
                <a:gd name="T64" fmla="*/ 2147483647 w 120"/>
                <a:gd name="T65" fmla="*/ 2147483647 h 180"/>
                <a:gd name="T66" fmla="*/ 2147483647 w 120"/>
                <a:gd name="T67" fmla="*/ 2147483647 h 180"/>
                <a:gd name="T68" fmla="*/ 2147483647 w 120"/>
                <a:gd name="T69" fmla="*/ 2147483647 h 180"/>
                <a:gd name="T70" fmla="*/ 2147483647 w 120"/>
                <a:gd name="T71" fmla="*/ 2147483647 h 180"/>
                <a:gd name="T72" fmla="*/ 2147483647 w 120"/>
                <a:gd name="T73" fmla="*/ 2147483647 h 1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
                <a:gd name="T112" fmla="*/ 0 h 180"/>
                <a:gd name="T113" fmla="*/ 120 w 120"/>
                <a:gd name="T114" fmla="*/ 180 h 1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 h="180">
                  <a:moveTo>
                    <a:pt x="13" y="117"/>
                  </a:moveTo>
                  <a:lnTo>
                    <a:pt x="21" y="132"/>
                  </a:lnTo>
                  <a:lnTo>
                    <a:pt x="25" y="144"/>
                  </a:lnTo>
                  <a:lnTo>
                    <a:pt x="0" y="172"/>
                  </a:lnTo>
                  <a:lnTo>
                    <a:pt x="4" y="179"/>
                  </a:lnTo>
                  <a:lnTo>
                    <a:pt x="30" y="161"/>
                  </a:lnTo>
                  <a:lnTo>
                    <a:pt x="54" y="141"/>
                  </a:lnTo>
                  <a:lnTo>
                    <a:pt x="68" y="124"/>
                  </a:lnTo>
                  <a:lnTo>
                    <a:pt x="87" y="115"/>
                  </a:lnTo>
                  <a:lnTo>
                    <a:pt x="95" y="106"/>
                  </a:lnTo>
                  <a:lnTo>
                    <a:pt x="119" y="80"/>
                  </a:lnTo>
                  <a:lnTo>
                    <a:pt x="116" y="77"/>
                  </a:lnTo>
                  <a:lnTo>
                    <a:pt x="96" y="86"/>
                  </a:lnTo>
                  <a:lnTo>
                    <a:pt x="78" y="77"/>
                  </a:lnTo>
                  <a:lnTo>
                    <a:pt x="83" y="51"/>
                  </a:lnTo>
                  <a:lnTo>
                    <a:pt x="75" y="65"/>
                  </a:lnTo>
                  <a:lnTo>
                    <a:pt x="66" y="60"/>
                  </a:lnTo>
                  <a:lnTo>
                    <a:pt x="68" y="51"/>
                  </a:lnTo>
                  <a:lnTo>
                    <a:pt x="73" y="31"/>
                  </a:lnTo>
                  <a:lnTo>
                    <a:pt x="78" y="19"/>
                  </a:lnTo>
                  <a:lnTo>
                    <a:pt x="75" y="19"/>
                  </a:lnTo>
                  <a:lnTo>
                    <a:pt x="66" y="8"/>
                  </a:lnTo>
                  <a:lnTo>
                    <a:pt x="64" y="0"/>
                  </a:lnTo>
                  <a:lnTo>
                    <a:pt x="61" y="0"/>
                  </a:lnTo>
                  <a:lnTo>
                    <a:pt x="61" y="17"/>
                  </a:lnTo>
                  <a:lnTo>
                    <a:pt x="64" y="22"/>
                  </a:lnTo>
                  <a:lnTo>
                    <a:pt x="59" y="45"/>
                  </a:lnTo>
                  <a:lnTo>
                    <a:pt x="61" y="36"/>
                  </a:lnTo>
                  <a:lnTo>
                    <a:pt x="64" y="43"/>
                  </a:lnTo>
                  <a:lnTo>
                    <a:pt x="64" y="45"/>
                  </a:lnTo>
                  <a:lnTo>
                    <a:pt x="61" y="51"/>
                  </a:lnTo>
                  <a:lnTo>
                    <a:pt x="56" y="63"/>
                  </a:lnTo>
                  <a:lnTo>
                    <a:pt x="64" y="60"/>
                  </a:lnTo>
                  <a:lnTo>
                    <a:pt x="59" y="69"/>
                  </a:lnTo>
                  <a:lnTo>
                    <a:pt x="54" y="77"/>
                  </a:lnTo>
                  <a:lnTo>
                    <a:pt x="37" y="106"/>
                  </a:lnTo>
                  <a:lnTo>
                    <a:pt x="13" y="11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6" name="Freeform 8"/>
            <p:cNvSpPr>
              <a:spLocks/>
            </p:cNvSpPr>
            <p:nvPr/>
          </p:nvSpPr>
          <p:spPr bwMode="auto">
            <a:xfrm>
              <a:off x="6391275" y="3965575"/>
              <a:ext cx="55563" cy="125413"/>
            </a:xfrm>
            <a:custGeom>
              <a:avLst/>
              <a:gdLst>
                <a:gd name="T0" fmla="*/ 2147483647 w 41"/>
                <a:gd name="T1" fmla="*/ 2147483647 h 96"/>
                <a:gd name="T2" fmla="*/ 2147483647 w 41"/>
                <a:gd name="T3" fmla="*/ 2147483647 h 96"/>
                <a:gd name="T4" fmla="*/ 2147483647 w 41"/>
                <a:gd name="T5" fmla="*/ 2147483647 h 96"/>
                <a:gd name="T6" fmla="*/ 2147483647 w 41"/>
                <a:gd name="T7" fmla="*/ 2147483647 h 96"/>
                <a:gd name="T8" fmla="*/ 2147483647 w 41"/>
                <a:gd name="T9" fmla="*/ 2147483647 h 96"/>
                <a:gd name="T10" fmla="*/ 2147483647 w 41"/>
                <a:gd name="T11" fmla="*/ 2147483647 h 96"/>
                <a:gd name="T12" fmla="*/ 2147483647 w 41"/>
                <a:gd name="T13" fmla="*/ 2147483647 h 96"/>
                <a:gd name="T14" fmla="*/ 0 w 41"/>
                <a:gd name="T15" fmla="*/ 2147483647 h 96"/>
                <a:gd name="T16" fmla="*/ 0 w 41"/>
                <a:gd name="T17" fmla="*/ 2147483647 h 96"/>
                <a:gd name="T18" fmla="*/ 0 w 41"/>
                <a:gd name="T19" fmla="*/ 2147483647 h 96"/>
                <a:gd name="T20" fmla="*/ 2147483647 w 41"/>
                <a:gd name="T21" fmla="*/ 2147483647 h 96"/>
                <a:gd name="T22" fmla="*/ 2147483647 w 41"/>
                <a:gd name="T23" fmla="*/ 2147483647 h 96"/>
                <a:gd name="T24" fmla="*/ 2147483647 w 41"/>
                <a:gd name="T25" fmla="*/ 2147483647 h 96"/>
                <a:gd name="T26" fmla="*/ 2147483647 w 41"/>
                <a:gd name="T27" fmla="*/ 0 h 96"/>
                <a:gd name="T28" fmla="*/ 2147483647 w 41"/>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96"/>
                <a:gd name="T47" fmla="*/ 41 w 41"/>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96">
                  <a:moveTo>
                    <a:pt x="6" y="2"/>
                  </a:moveTo>
                  <a:lnTo>
                    <a:pt x="17" y="17"/>
                  </a:lnTo>
                  <a:lnTo>
                    <a:pt x="24" y="31"/>
                  </a:lnTo>
                  <a:lnTo>
                    <a:pt x="32" y="51"/>
                  </a:lnTo>
                  <a:lnTo>
                    <a:pt x="40" y="69"/>
                  </a:lnTo>
                  <a:lnTo>
                    <a:pt x="29" y="91"/>
                  </a:lnTo>
                  <a:lnTo>
                    <a:pt x="12" y="95"/>
                  </a:lnTo>
                  <a:lnTo>
                    <a:pt x="0" y="62"/>
                  </a:lnTo>
                  <a:lnTo>
                    <a:pt x="0" y="39"/>
                  </a:lnTo>
                  <a:lnTo>
                    <a:pt x="0" y="43"/>
                  </a:lnTo>
                  <a:lnTo>
                    <a:pt x="1" y="22"/>
                  </a:lnTo>
                  <a:lnTo>
                    <a:pt x="4" y="5"/>
                  </a:lnTo>
                  <a:lnTo>
                    <a:pt x="6" y="5"/>
                  </a:lnTo>
                  <a:lnTo>
                    <a:pt x="1" y="0"/>
                  </a:lnTo>
                  <a:lnTo>
                    <a:pt x="6" y="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8" name="Freeform 9"/>
            <p:cNvSpPr>
              <a:spLocks/>
            </p:cNvSpPr>
            <p:nvPr/>
          </p:nvSpPr>
          <p:spPr bwMode="auto">
            <a:xfrm>
              <a:off x="6548438" y="3417888"/>
              <a:ext cx="127000" cy="185737"/>
            </a:xfrm>
            <a:custGeom>
              <a:avLst/>
              <a:gdLst>
                <a:gd name="T0" fmla="*/ 2147483647 w 93"/>
                <a:gd name="T1" fmla="*/ 2147483647 h 143"/>
                <a:gd name="T2" fmla="*/ 2147483647 w 93"/>
                <a:gd name="T3" fmla="*/ 2147483647 h 143"/>
                <a:gd name="T4" fmla="*/ 2147483647 w 93"/>
                <a:gd name="T5" fmla="*/ 2147483647 h 143"/>
                <a:gd name="T6" fmla="*/ 2147483647 w 93"/>
                <a:gd name="T7" fmla="*/ 2147483647 h 143"/>
                <a:gd name="T8" fmla="*/ 2147483647 w 93"/>
                <a:gd name="T9" fmla="*/ 2147483647 h 143"/>
                <a:gd name="T10" fmla="*/ 2147483647 w 93"/>
                <a:gd name="T11" fmla="*/ 2147483647 h 143"/>
                <a:gd name="T12" fmla="*/ 2147483647 w 93"/>
                <a:gd name="T13" fmla="*/ 2147483647 h 143"/>
                <a:gd name="T14" fmla="*/ 2147483647 w 93"/>
                <a:gd name="T15" fmla="*/ 2147483647 h 143"/>
                <a:gd name="T16" fmla="*/ 2147483647 w 93"/>
                <a:gd name="T17" fmla="*/ 2147483647 h 143"/>
                <a:gd name="T18" fmla="*/ 2147483647 w 93"/>
                <a:gd name="T19" fmla="*/ 2147483647 h 143"/>
                <a:gd name="T20" fmla="*/ 0 w 93"/>
                <a:gd name="T21" fmla="*/ 2147483647 h 143"/>
                <a:gd name="T22" fmla="*/ 0 w 93"/>
                <a:gd name="T23" fmla="*/ 0 h 143"/>
                <a:gd name="T24" fmla="*/ 2147483647 w 93"/>
                <a:gd name="T25" fmla="*/ 2147483647 h 143"/>
                <a:gd name="T26" fmla="*/ 2147483647 w 93"/>
                <a:gd name="T27" fmla="*/ 2147483647 h 143"/>
                <a:gd name="T28" fmla="*/ 2147483647 w 93"/>
                <a:gd name="T29" fmla="*/ 2147483647 h 143"/>
                <a:gd name="T30" fmla="*/ 2147483647 w 93"/>
                <a:gd name="T31" fmla="*/ 2147483647 h 143"/>
                <a:gd name="T32" fmla="*/ 2147483647 w 93"/>
                <a:gd name="T33" fmla="*/ 2147483647 h 143"/>
                <a:gd name="T34" fmla="*/ 2147483647 w 93"/>
                <a:gd name="T35" fmla="*/ 2147483647 h 143"/>
                <a:gd name="T36" fmla="*/ 2147483647 w 93"/>
                <a:gd name="T37" fmla="*/ 2147483647 h 143"/>
                <a:gd name="T38" fmla="*/ 2147483647 w 93"/>
                <a:gd name="T39" fmla="*/ 2147483647 h 143"/>
                <a:gd name="T40" fmla="*/ 2147483647 w 93"/>
                <a:gd name="T41" fmla="*/ 2147483647 h 143"/>
                <a:gd name="T42" fmla="*/ 2147483647 w 93"/>
                <a:gd name="T43" fmla="*/ 2147483647 h 143"/>
                <a:gd name="T44" fmla="*/ 2147483647 w 93"/>
                <a:gd name="T45" fmla="*/ 2147483647 h 143"/>
                <a:gd name="T46" fmla="*/ 2147483647 w 93"/>
                <a:gd name="T47" fmla="*/ 2147483647 h 143"/>
                <a:gd name="T48" fmla="*/ 2147483647 w 93"/>
                <a:gd name="T49" fmla="*/ 2147483647 h 143"/>
                <a:gd name="T50" fmla="*/ 2147483647 w 93"/>
                <a:gd name="T51" fmla="*/ 2147483647 h 143"/>
                <a:gd name="T52" fmla="*/ 2147483647 w 93"/>
                <a:gd name="T53" fmla="*/ 2147483647 h 143"/>
                <a:gd name="T54" fmla="*/ 2147483647 w 93"/>
                <a:gd name="T55" fmla="*/ 2147483647 h 143"/>
                <a:gd name="T56" fmla="*/ 2147483647 w 93"/>
                <a:gd name="T57" fmla="*/ 2147483647 h 143"/>
                <a:gd name="T58" fmla="*/ 2147483647 w 93"/>
                <a:gd name="T59" fmla="*/ 2147483647 h 143"/>
                <a:gd name="T60" fmla="*/ 2147483647 w 93"/>
                <a:gd name="T61" fmla="*/ 2147483647 h 143"/>
                <a:gd name="T62" fmla="*/ 2147483647 w 93"/>
                <a:gd name="T63" fmla="*/ 2147483647 h 143"/>
                <a:gd name="T64" fmla="*/ 2147483647 w 93"/>
                <a:gd name="T65" fmla="*/ 2147483647 h 143"/>
                <a:gd name="T66" fmla="*/ 2147483647 w 93"/>
                <a:gd name="T67" fmla="*/ 2147483647 h 143"/>
                <a:gd name="T68" fmla="*/ 2147483647 w 93"/>
                <a:gd name="T69" fmla="*/ 2147483647 h 143"/>
                <a:gd name="T70" fmla="*/ 2147483647 w 93"/>
                <a:gd name="T71" fmla="*/ 2147483647 h 143"/>
                <a:gd name="T72" fmla="*/ 2147483647 w 93"/>
                <a:gd name="T73" fmla="*/ 2147483647 h 143"/>
                <a:gd name="T74" fmla="*/ 2147483647 w 93"/>
                <a:gd name="T75" fmla="*/ 2147483647 h 143"/>
                <a:gd name="T76" fmla="*/ 2147483647 w 93"/>
                <a:gd name="T77" fmla="*/ 2147483647 h 143"/>
                <a:gd name="T78" fmla="*/ 2147483647 w 93"/>
                <a:gd name="T79" fmla="*/ 2147483647 h 143"/>
                <a:gd name="T80" fmla="*/ 2147483647 w 93"/>
                <a:gd name="T81" fmla="*/ 2147483647 h 143"/>
                <a:gd name="T82" fmla="*/ 2147483647 w 93"/>
                <a:gd name="T83" fmla="*/ 2147483647 h 143"/>
                <a:gd name="T84" fmla="*/ 2147483647 w 93"/>
                <a:gd name="T85" fmla="*/ 2147483647 h 1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3"/>
                <a:gd name="T130" fmla="*/ 0 h 143"/>
                <a:gd name="T131" fmla="*/ 93 w 93"/>
                <a:gd name="T132" fmla="*/ 143 h 1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3" h="143">
                  <a:moveTo>
                    <a:pt x="31" y="118"/>
                  </a:moveTo>
                  <a:lnTo>
                    <a:pt x="31" y="121"/>
                  </a:lnTo>
                  <a:lnTo>
                    <a:pt x="28" y="115"/>
                  </a:lnTo>
                  <a:lnTo>
                    <a:pt x="25" y="115"/>
                  </a:lnTo>
                  <a:lnTo>
                    <a:pt x="21" y="97"/>
                  </a:lnTo>
                  <a:lnTo>
                    <a:pt x="16" y="77"/>
                  </a:lnTo>
                  <a:lnTo>
                    <a:pt x="13" y="63"/>
                  </a:lnTo>
                  <a:lnTo>
                    <a:pt x="1" y="48"/>
                  </a:lnTo>
                  <a:lnTo>
                    <a:pt x="6" y="39"/>
                  </a:lnTo>
                  <a:lnTo>
                    <a:pt x="13" y="34"/>
                  </a:lnTo>
                  <a:lnTo>
                    <a:pt x="0" y="17"/>
                  </a:lnTo>
                  <a:lnTo>
                    <a:pt x="0" y="0"/>
                  </a:lnTo>
                  <a:lnTo>
                    <a:pt x="12" y="5"/>
                  </a:lnTo>
                  <a:lnTo>
                    <a:pt x="16" y="14"/>
                  </a:lnTo>
                  <a:lnTo>
                    <a:pt x="21" y="8"/>
                  </a:lnTo>
                  <a:lnTo>
                    <a:pt x="28" y="31"/>
                  </a:lnTo>
                  <a:lnTo>
                    <a:pt x="50" y="31"/>
                  </a:lnTo>
                  <a:lnTo>
                    <a:pt x="69" y="34"/>
                  </a:lnTo>
                  <a:lnTo>
                    <a:pt x="79" y="43"/>
                  </a:lnTo>
                  <a:lnTo>
                    <a:pt x="74" y="51"/>
                  </a:lnTo>
                  <a:lnTo>
                    <a:pt x="62" y="63"/>
                  </a:lnTo>
                  <a:lnTo>
                    <a:pt x="65" y="83"/>
                  </a:lnTo>
                  <a:lnTo>
                    <a:pt x="69" y="89"/>
                  </a:lnTo>
                  <a:lnTo>
                    <a:pt x="77" y="72"/>
                  </a:lnTo>
                  <a:lnTo>
                    <a:pt x="84" y="92"/>
                  </a:lnTo>
                  <a:lnTo>
                    <a:pt x="92" y="115"/>
                  </a:lnTo>
                  <a:lnTo>
                    <a:pt x="92" y="130"/>
                  </a:lnTo>
                  <a:lnTo>
                    <a:pt x="86" y="135"/>
                  </a:lnTo>
                  <a:lnTo>
                    <a:pt x="89" y="142"/>
                  </a:lnTo>
                  <a:lnTo>
                    <a:pt x="79" y="118"/>
                  </a:lnTo>
                  <a:lnTo>
                    <a:pt x="67" y="95"/>
                  </a:lnTo>
                  <a:lnTo>
                    <a:pt x="57" y="92"/>
                  </a:lnTo>
                  <a:lnTo>
                    <a:pt x="50" y="77"/>
                  </a:lnTo>
                  <a:lnTo>
                    <a:pt x="31" y="63"/>
                  </a:lnTo>
                  <a:lnTo>
                    <a:pt x="25" y="63"/>
                  </a:lnTo>
                  <a:lnTo>
                    <a:pt x="45" y="80"/>
                  </a:lnTo>
                  <a:lnTo>
                    <a:pt x="50" y="95"/>
                  </a:lnTo>
                  <a:lnTo>
                    <a:pt x="52" y="101"/>
                  </a:lnTo>
                  <a:lnTo>
                    <a:pt x="48" y="121"/>
                  </a:lnTo>
                  <a:lnTo>
                    <a:pt x="45" y="112"/>
                  </a:lnTo>
                  <a:lnTo>
                    <a:pt x="40" y="115"/>
                  </a:lnTo>
                  <a:lnTo>
                    <a:pt x="38" y="118"/>
                  </a:lnTo>
                  <a:lnTo>
                    <a:pt x="31" y="11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9" name="Freeform 10"/>
            <p:cNvSpPr>
              <a:spLocks/>
            </p:cNvSpPr>
            <p:nvPr/>
          </p:nvSpPr>
          <p:spPr bwMode="auto">
            <a:xfrm>
              <a:off x="6554788" y="3359150"/>
              <a:ext cx="84137" cy="63500"/>
            </a:xfrm>
            <a:custGeom>
              <a:avLst/>
              <a:gdLst>
                <a:gd name="T0" fmla="*/ 2147483647 w 62"/>
                <a:gd name="T1" fmla="*/ 2147483647 h 48"/>
                <a:gd name="T2" fmla="*/ 2147483647 w 62"/>
                <a:gd name="T3" fmla="*/ 0 h 48"/>
                <a:gd name="T4" fmla="*/ 0 w 62"/>
                <a:gd name="T5" fmla="*/ 2147483647 h 48"/>
                <a:gd name="T6" fmla="*/ 2147483647 w 62"/>
                <a:gd name="T7" fmla="*/ 2147483647 h 48"/>
                <a:gd name="T8" fmla="*/ 2147483647 w 62"/>
                <a:gd name="T9" fmla="*/ 2147483647 h 48"/>
                <a:gd name="T10" fmla="*/ 2147483647 w 62"/>
                <a:gd name="T11" fmla="*/ 2147483647 h 48"/>
                <a:gd name="T12" fmla="*/ 2147483647 w 62"/>
                <a:gd name="T13" fmla="*/ 2147483647 h 48"/>
                <a:gd name="T14" fmla="*/ 2147483647 w 62"/>
                <a:gd name="T15" fmla="*/ 2147483647 h 48"/>
                <a:gd name="T16" fmla="*/ 2147483647 w 62"/>
                <a:gd name="T17" fmla="*/ 2147483647 h 48"/>
                <a:gd name="T18" fmla="*/ 2147483647 w 62"/>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8"/>
                <a:gd name="T32" fmla="*/ 62 w 6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8">
                  <a:moveTo>
                    <a:pt x="38" y="7"/>
                  </a:moveTo>
                  <a:lnTo>
                    <a:pt x="12" y="0"/>
                  </a:lnTo>
                  <a:lnTo>
                    <a:pt x="0" y="30"/>
                  </a:lnTo>
                  <a:lnTo>
                    <a:pt x="1" y="47"/>
                  </a:lnTo>
                  <a:lnTo>
                    <a:pt x="26" y="47"/>
                  </a:lnTo>
                  <a:lnTo>
                    <a:pt x="41" y="47"/>
                  </a:lnTo>
                  <a:lnTo>
                    <a:pt x="61" y="47"/>
                  </a:lnTo>
                  <a:lnTo>
                    <a:pt x="53" y="27"/>
                  </a:lnTo>
                  <a:lnTo>
                    <a:pt x="48" y="15"/>
                  </a:lnTo>
                  <a:lnTo>
                    <a:pt x="38" y="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40" name="Freeform 11"/>
            <p:cNvSpPr>
              <a:spLocks/>
            </p:cNvSpPr>
            <p:nvPr/>
          </p:nvSpPr>
          <p:spPr bwMode="auto">
            <a:xfrm>
              <a:off x="6334125" y="3290888"/>
              <a:ext cx="211138" cy="128587"/>
            </a:xfrm>
            <a:custGeom>
              <a:avLst/>
              <a:gdLst>
                <a:gd name="T0" fmla="*/ 2147483647 w 154"/>
                <a:gd name="T1" fmla="*/ 2147483647 h 99"/>
                <a:gd name="T2" fmla="*/ 2147483647 w 154"/>
                <a:gd name="T3" fmla="*/ 2147483647 h 99"/>
                <a:gd name="T4" fmla="*/ 2147483647 w 154"/>
                <a:gd name="T5" fmla="*/ 2147483647 h 99"/>
                <a:gd name="T6" fmla="*/ 2147483647 w 154"/>
                <a:gd name="T7" fmla="*/ 2147483647 h 99"/>
                <a:gd name="T8" fmla="*/ 0 w 154"/>
                <a:gd name="T9" fmla="*/ 2147483647 h 99"/>
                <a:gd name="T10" fmla="*/ 0 w 154"/>
                <a:gd name="T11" fmla="*/ 2147483647 h 99"/>
                <a:gd name="T12" fmla="*/ 2147483647 w 154"/>
                <a:gd name="T13" fmla="*/ 2147483647 h 99"/>
                <a:gd name="T14" fmla="*/ 2147483647 w 154"/>
                <a:gd name="T15" fmla="*/ 2147483647 h 99"/>
                <a:gd name="T16" fmla="*/ 2147483647 w 154"/>
                <a:gd name="T17" fmla="*/ 0 h 99"/>
                <a:gd name="T18" fmla="*/ 2147483647 w 154"/>
                <a:gd name="T19" fmla="*/ 2147483647 h 99"/>
                <a:gd name="T20" fmla="*/ 2147483647 w 154"/>
                <a:gd name="T21" fmla="*/ 2147483647 h 99"/>
                <a:gd name="T22" fmla="*/ 2147483647 w 154"/>
                <a:gd name="T23" fmla="*/ 2147483647 h 99"/>
                <a:gd name="T24" fmla="*/ 2147483647 w 154"/>
                <a:gd name="T25" fmla="*/ 2147483647 h 99"/>
                <a:gd name="T26" fmla="*/ 2147483647 w 154"/>
                <a:gd name="T27" fmla="*/ 2147483647 h 99"/>
                <a:gd name="T28" fmla="*/ 2147483647 w 154"/>
                <a:gd name="T29" fmla="*/ 2147483647 h 99"/>
                <a:gd name="T30" fmla="*/ 2147483647 w 154"/>
                <a:gd name="T31" fmla="*/ 2147483647 h 99"/>
                <a:gd name="T32" fmla="*/ 2147483647 w 154"/>
                <a:gd name="T33" fmla="*/ 2147483647 h 99"/>
                <a:gd name="T34" fmla="*/ 2147483647 w 154"/>
                <a:gd name="T35" fmla="*/ 2147483647 h 99"/>
                <a:gd name="T36" fmla="*/ 2147483647 w 154"/>
                <a:gd name="T37" fmla="*/ 2147483647 h 99"/>
                <a:gd name="T38" fmla="*/ 2147483647 w 154"/>
                <a:gd name="T39" fmla="*/ 2147483647 h 99"/>
                <a:gd name="T40" fmla="*/ 2147483647 w 154"/>
                <a:gd name="T41" fmla="*/ 2147483647 h 99"/>
                <a:gd name="T42" fmla="*/ 2147483647 w 154"/>
                <a:gd name="T43" fmla="*/ 2147483647 h 99"/>
                <a:gd name="T44" fmla="*/ 2147483647 w 154"/>
                <a:gd name="T45" fmla="*/ 2147483647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99"/>
                <a:gd name="T71" fmla="*/ 154 w 154"/>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99">
                  <a:moveTo>
                    <a:pt x="86" y="77"/>
                  </a:moveTo>
                  <a:lnTo>
                    <a:pt x="61" y="74"/>
                  </a:lnTo>
                  <a:lnTo>
                    <a:pt x="44" y="68"/>
                  </a:lnTo>
                  <a:lnTo>
                    <a:pt x="21" y="54"/>
                  </a:lnTo>
                  <a:lnTo>
                    <a:pt x="0" y="43"/>
                  </a:lnTo>
                  <a:lnTo>
                    <a:pt x="0" y="25"/>
                  </a:lnTo>
                  <a:lnTo>
                    <a:pt x="9" y="5"/>
                  </a:lnTo>
                  <a:lnTo>
                    <a:pt x="9" y="8"/>
                  </a:lnTo>
                  <a:lnTo>
                    <a:pt x="18" y="0"/>
                  </a:lnTo>
                  <a:lnTo>
                    <a:pt x="32" y="8"/>
                  </a:lnTo>
                  <a:lnTo>
                    <a:pt x="56" y="31"/>
                  </a:lnTo>
                  <a:lnTo>
                    <a:pt x="64" y="28"/>
                  </a:lnTo>
                  <a:lnTo>
                    <a:pt x="71" y="34"/>
                  </a:lnTo>
                  <a:lnTo>
                    <a:pt x="86" y="45"/>
                  </a:lnTo>
                  <a:lnTo>
                    <a:pt x="87" y="51"/>
                  </a:lnTo>
                  <a:lnTo>
                    <a:pt x="107" y="60"/>
                  </a:lnTo>
                  <a:lnTo>
                    <a:pt x="123" y="60"/>
                  </a:lnTo>
                  <a:lnTo>
                    <a:pt x="145" y="63"/>
                  </a:lnTo>
                  <a:lnTo>
                    <a:pt x="153" y="98"/>
                  </a:lnTo>
                  <a:lnTo>
                    <a:pt x="130" y="98"/>
                  </a:lnTo>
                  <a:lnTo>
                    <a:pt x="107" y="94"/>
                  </a:lnTo>
                  <a:lnTo>
                    <a:pt x="95" y="89"/>
                  </a:lnTo>
                  <a:lnTo>
                    <a:pt x="86" y="7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41" name="Freeform 12"/>
            <p:cNvSpPr>
              <a:spLocks/>
            </p:cNvSpPr>
            <p:nvPr/>
          </p:nvSpPr>
          <p:spPr bwMode="auto">
            <a:xfrm>
              <a:off x="5829300" y="3030538"/>
              <a:ext cx="315913" cy="292100"/>
            </a:xfrm>
            <a:custGeom>
              <a:avLst/>
              <a:gdLst>
                <a:gd name="T0" fmla="*/ 0 w 232"/>
                <a:gd name="T1" fmla="*/ 2147483647 h 227"/>
                <a:gd name="T2" fmla="*/ 0 w 232"/>
                <a:gd name="T3" fmla="*/ 2147483647 h 227"/>
                <a:gd name="T4" fmla="*/ 0 w 232"/>
                <a:gd name="T5" fmla="*/ 2147483647 h 227"/>
                <a:gd name="T6" fmla="*/ 2147483647 w 232"/>
                <a:gd name="T7" fmla="*/ 2147483647 h 227"/>
                <a:gd name="T8" fmla="*/ 2147483647 w 232"/>
                <a:gd name="T9" fmla="*/ 2147483647 h 227"/>
                <a:gd name="T10" fmla="*/ 2147483647 w 232"/>
                <a:gd name="T11" fmla="*/ 2147483647 h 227"/>
                <a:gd name="T12" fmla="*/ 2147483647 w 232"/>
                <a:gd name="T13" fmla="*/ 2147483647 h 227"/>
                <a:gd name="T14" fmla="*/ 2147483647 w 232"/>
                <a:gd name="T15" fmla="*/ 2147483647 h 227"/>
                <a:gd name="T16" fmla="*/ 2147483647 w 232"/>
                <a:gd name="T17" fmla="*/ 2147483647 h 227"/>
                <a:gd name="T18" fmla="*/ 2147483647 w 232"/>
                <a:gd name="T19" fmla="*/ 2147483647 h 227"/>
                <a:gd name="T20" fmla="*/ 2147483647 w 232"/>
                <a:gd name="T21" fmla="*/ 2147483647 h 227"/>
                <a:gd name="T22" fmla="*/ 2147483647 w 232"/>
                <a:gd name="T23" fmla="*/ 2147483647 h 227"/>
                <a:gd name="T24" fmla="*/ 2147483647 w 232"/>
                <a:gd name="T25" fmla="*/ 2147483647 h 227"/>
                <a:gd name="T26" fmla="*/ 2147483647 w 232"/>
                <a:gd name="T27" fmla="*/ 2147483647 h 227"/>
                <a:gd name="T28" fmla="*/ 2147483647 w 232"/>
                <a:gd name="T29" fmla="*/ 2147483647 h 227"/>
                <a:gd name="T30" fmla="*/ 2147483647 w 232"/>
                <a:gd name="T31" fmla="*/ 2147483647 h 227"/>
                <a:gd name="T32" fmla="*/ 2147483647 w 232"/>
                <a:gd name="T33" fmla="*/ 2147483647 h 227"/>
                <a:gd name="T34" fmla="*/ 2147483647 w 232"/>
                <a:gd name="T35" fmla="*/ 2147483647 h 227"/>
                <a:gd name="T36" fmla="*/ 2147483647 w 232"/>
                <a:gd name="T37" fmla="*/ 2147483647 h 227"/>
                <a:gd name="T38" fmla="*/ 2147483647 w 232"/>
                <a:gd name="T39" fmla="*/ 2147483647 h 227"/>
                <a:gd name="T40" fmla="*/ 2147483647 w 232"/>
                <a:gd name="T41" fmla="*/ 2147483647 h 227"/>
                <a:gd name="T42" fmla="*/ 2147483647 w 232"/>
                <a:gd name="T43" fmla="*/ 2147483647 h 227"/>
                <a:gd name="T44" fmla="*/ 2147483647 w 232"/>
                <a:gd name="T45" fmla="*/ 2147483647 h 227"/>
                <a:gd name="T46" fmla="*/ 2147483647 w 232"/>
                <a:gd name="T47" fmla="*/ 2147483647 h 227"/>
                <a:gd name="T48" fmla="*/ 2147483647 w 232"/>
                <a:gd name="T49" fmla="*/ 2147483647 h 227"/>
                <a:gd name="T50" fmla="*/ 2147483647 w 232"/>
                <a:gd name="T51" fmla="*/ 2147483647 h 227"/>
                <a:gd name="T52" fmla="*/ 2147483647 w 232"/>
                <a:gd name="T53" fmla="*/ 2147483647 h 227"/>
                <a:gd name="T54" fmla="*/ 2147483647 w 232"/>
                <a:gd name="T55" fmla="*/ 2147483647 h 227"/>
                <a:gd name="T56" fmla="*/ 2147483647 w 232"/>
                <a:gd name="T57" fmla="*/ 2147483647 h 227"/>
                <a:gd name="T58" fmla="*/ 2147483647 w 232"/>
                <a:gd name="T59" fmla="*/ 2147483647 h 227"/>
                <a:gd name="T60" fmla="*/ 2147483647 w 232"/>
                <a:gd name="T61" fmla="*/ 2147483647 h 227"/>
                <a:gd name="T62" fmla="*/ 2147483647 w 232"/>
                <a:gd name="T63" fmla="*/ 2147483647 h 227"/>
                <a:gd name="T64" fmla="*/ 2147483647 w 232"/>
                <a:gd name="T65" fmla="*/ 2147483647 h 227"/>
                <a:gd name="T66" fmla="*/ 2147483647 w 232"/>
                <a:gd name="T67" fmla="*/ 2147483647 h 227"/>
                <a:gd name="T68" fmla="*/ 2147483647 w 232"/>
                <a:gd name="T69" fmla="*/ 2147483647 h 227"/>
                <a:gd name="T70" fmla="*/ 2147483647 w 232"/>
                <a:gd name="T71" fmla="*/ 2147483647 h 227"/>
                <a:gd name="T72" fmla="*/ 2147483647 w 232"/>
                <a:gd name="T73" fmla="*/ 2147483647 h 227"/>
                <a:gd name="T74" fmla="*/ 2147483647 w 232"/>
                <a:gd name="T75" fmla="*/ 2147483647 h 227"/>
                <a:gd name="T76" fmla="*/ 2147483647 w 232"/>
                <a:gd name="T77" fmla="*/ 0 h 227"/>
                <a:gd name="T78" fmla="*/ 2147483647 w 232"/>
                <a:gd name="T79" fmla="*/ 2147483647 h 227"/>
                <a:gd name="T80" fmla="*/ 2147483647 w 232"/>
                <a:gd name="T81" fmla="*/ 2147483647 h 227"/>
                <a:gd name="T82" fmla="*/ 2147483647 w 232"/>
                <a:gd name="T83" fmla="*/ 2147483647 h 227"/>
                <a:gd name="T84" fmla="*/ 2147483647 w 232"/>
                <a:gd name="T85" fmla="*/ 2147483647 h 227"/>
                <a:gd name="T86" fmla="*/ 2147483647 w 232"/>
                <a:gd name="T87" fmla="*/ 2147483647 h 227"/>
                <a:gd name="T88" fmla="*/ 2147483647 w 232"/>
                <a:gd name="T89" fmla="*/ 2147483647 h 227"/>
                <a:gd name="T90" fmla="*/ 2147483647 w 232"/>
                <a:gd name="T91" fmla="*/ 2147483647 h 227"/>
                <a:gd name="T92" fmla="*/ 2147483647 w 232"/>
                <a:gd name="T93" fmla="*/ 2147483647 h 227"/>
                <a:gd name="T94" fmla="*/ 2147483647 w 232"/>
                <a:gd name="T95" fmla="*/ 2147483647 h 227"/>
                <a:gd name="T96" fmla="*/ 2147483647 w 232"/>
                <a:gd name="T97" fmla="*/ 2147483647 h 227"/>
                <a:gd name="T98" fmla="*/ 2147483647 w 232"/>
                <a:gd name="T99" fmla="*/ 2147483647 h 227"/>
                <a:gd name="T100" fmla="*/ 2147483647 w 232"/>
                <a:gd name="T101" fmla="*/ 2147483647 h 227"/>
                <a:gd name="T102" fmla="*/ 2147483647 w 232"/>
                <a:gd name="T103" fmla="*/ 2147483647 h 227"/>
                <a:gd name="T104" fmla="*/ 2147483647 w 232"/>
                <a:gd name="T105" fmla="*/ 2147483647 h 227"/>
                <a:gd name="T106" fmla="*/ 2147483647 w 232"/>
                <a:gd name="T107" fmla="*/ 2147483647 h 227"/>
                <a:gd name="T108" fmla="*/ 2147483647 w 232"/>
                <a:gd name="T109" fmla="*/ 2147483647 h 227"/>
                <a:gd name="T110" fmla="*/ 0 w 232"/>
                <a:gd name="T111" fmla="*/ 2147483647 h 2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2"/>
                <a:gd name="T169" fmla="*/ 0 h 227"/>
                <a:gd name="T170" fmla="*/ 232 w 232"/>
                <a:gd name="T171" fmla="*/ 227 h 2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2" h="227">
                  <a:moveTo>
                    <a:pt x="0" y="96"/>
                  </a:moveTo>
                  <a:lnTo>
                    <a:pt x="0" y="102"/>
                  </a:lnTo>
                  <a:lnTo>
                    <a:pt x="0" y="113"/>
                  </a:lnTo>
                  <a:lnTo>
                    <a:pt x="6" y="119"/>
                  </a:lnTo>
                  <a:lnTo>
                    <a:pt x="1" y="125"/>
                  </a:lnTo>
                  <a:lnTo>
                    <a:pt x="6" y="148"/>
                  </a:lnTo>
                  <a:lnTo>
                    <a:pt x="11" y="168"/>
                  </a:lnTo>
                  <a:lnTo>
                    <a:pt x="28" y="174"/>
                  </a:lnTo>
                  <a:lnTo>
                    <a:pt x="30" y="185"/>
                  </a:lnTo>
                  <a:lnTo>
                    <a:pt x="18" y="214"/>
                  </a:lnTo>
                  <a:lnTo>
                    <a:pt x="35" y="219"/>
                  </a:lnTo>
                  <a:lnTo>
                    <a:pt x="49" y="226"/>
                  </a:lnTo>
                  <a:lnTo>
                    <a:pt x="76" y="226"/>
                  </a:lnTo>
                  <a:lnTo>
                    <a:pt x="95" y="219"/>
                  </a:lnTo>
                  <a:lnTo>
                    <a:pt x="113" y="214"/>
                  </a:lnTo>
                  <a:lnTo>
                    <a:pt x="113" y="202"/>
                  </a:lnTo>
                  <a:lnTo>
                    <a:pt x="116" y="183"/>
                  </a:lnTo>
                  <a:lnTo>
                    <a:pt x="135" y="174"/>
                  </a:lnTo>
                  <a:lnTo>
                    <a:pt x="137" y="168"/>
                  </a:lnTo>
                  <a:lnTo>
                    <a:pt x="156" y="168"/>
                  </a:lnTo>
                  <a:lnTo>
                    <a:pt x="156" y="139"/>
                  </a:lnTo>
                  <a:lnTo>
                    <a:pt x="171" y="128"/>
                  </a:lnTo>
                  <a:lnTo>
                    <a:pt x="161" y="111"/>
                  </a:lnTo>
                  <a:lnTo>
                    <a:pt x="178" y="111"/>
                  </a:lnTo>
                  <a:lnTo>
                    <a:pt x="180" y="99"/>
                  </a:lnTo>
                  <a:lnTo>
                    <a:pt x="185" y="79"/>
                  </a:lnTo>
                  <a:lnTo>
                    <a:pt x="175" y="59"/>
                  </a:lnTo>
                  <a:lnTo>
                    <a:pt x="185" y="45"/>
                  </a:lnTo>
                  <a:lnTo>
                    <a:pt x="207" y="39"/>
                  </a:lnTo>
                  <a:lnTo>
                    <a:pt x="226" y="34"/>
                  </a:lnTo>
                  <a:lnTo>
                    <a:pt x="226" y="27"/>
                  </a:lnTo>
                  <a:lnTo>
                    <a:pt x="231" y="27"/>
                  </a:lnTo>
                  <a:lnTo>
                    <a:pt x="216" y="25"/>
                  </a:lnTo>
                  <a:lnTo>
                    <a:pt x="208" y="25"/>
                  </a:lnTo>
                  <a:lnTo>
                    <a:pt x="197" y="25"/>
                  </a:lnTo>
                  <a:lnTo>
                    <a:pt x="175" y="39"/>
                  </a:lnTo>
                  <a:lnTo>
                    <a:pt x="168" y="10"/>
                  </a:lnTo>
                  <a:lnTo>
                    <a:pt x="164" y="8"/>
                  </a:lnTo>
                  <a:lnTo>
                    <a:pt x="159" y="0"/>
                  </a:lnTo>
                  <a:lnTo>
                    <a:pt x="149" y="2"/>
                  </a:lnTo>
                  <a:lnTo>
                    <a:pt x="149" y="17"/>
                  </a:lnTo>
                  <a:lnTo>
                    <a:pt x="135" y="25"/>
                  </a:lnTo>
                  <a:lnTo>
                    <a:pt x="130" y="27"/>
                  </a:lnTo>
                  <a:lnTo>
                    <a:pt x="118" y="31"/>
                  </a:lnTo>
                  <a:lnTo>
                    <a:pt x="109" y="34"/>
                  </a:lnTo>
                  <a:lnTo>
                    <a:pt x="104" y="27"/>
                  </a:lnTo>
                  <a:lnTo>
                    <a:pt x="87" y="25"/>
                  </a:lnTo>
                  <a:lnTo>
                    <a:pt x="71" y="19"/>
                  </a:lnTo>
                  <a:lnTo>
                    <a:pt x="64" y="27"/>
                  </a:lnTo>
                  <a:lnTo>
                    <a:pt x="56" y="36"/>
                  </a:lnTo>
                  <a:lnTo>
                    <a:pt x="52" y="53"/>
                  </a:lnTo>
                  <a:lnTo>
                    <a:pt x="35" y="65"/>
                  </a:lnTo>
                  <a:lnTo>
                    <a:pt x="30" y="77"/>
                  </a:lnTo>
                  <a:lnTo>
                    <a:pt x="21" y="77"/>
                  </a:lnTo>
                  <a:lnTo>
                    <a:pt x="1" y="68"/>
                  </a:lnTo>
                  <a:lnTo>
                    <a:pt x="0" y="9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42" name="Freeform 13"/>
            <p:cNvSpPr>
              <a:spLocks/>
            </p:cNvSpPr>
            <p:nvPr/>
          </p:nvSpPr>
          <p:spPr bwMode="auto">
            <a:xfrm>
              <a:off x="5856288" y="3073400"/>
              <a:ext cx="376237" cy="436563"/>
            </a:xfrm>
            <a:custGeom>
              <a:avLst/>
              <a:gdLst>
                <a:gd name="T0" fmla="*/ 2147483647 w 276"/>
                <a:gd name="T1" fmla="*/ 2147483647 h 336"/>
                <a:gd name="T2" fmla="*/ 2147483647 w 276"/>
                <a:gd name="T3" fmla="*/ 2147483647 h 336"/>
                <a:gd name="T4" fmla="*/ 2147483647 w 276"/>
                <a:gd name="T5" fmla="*/ 2147483647 h 336"/>
                <a:gd name="T6" fmla="*/ 2147483647 w 276"/>
                <a:gd name="T7" fmla="*/ 2147483647 h 336"/>
                <a:gd name="T8" fmla="*/ 2147483647 w 276"/>
                <a:gd name="T9" fmla="*/ 2147483647 h 336"/>
                <a:gd name="T10" fmla="*/ 2147483647 w 276"/>
                <a:gd name="T11" fmla="*/ 2147483647 h 336"/>
                <a:gd name="T12" fmla="*/ 2147483647 w 276"/>
                <a:gd name="T13" fmla="*/ 2147483647 h 336"/>
                <a:gd name="T14" fmla="*/ 2147483647 w 276"/>
                <a:gd name="T15" fmla="*/ 2147483647 h 336"/>
                <a:gd name="T16" fmla="*/ 2147483647 w 276"/>
                <a:gd name="T17" fmla="*/ 2147483647 h 336"/>
                <a:gd name="T18" fmla="*/ 2147483647 w 276"/>
                <a:gd name="T19" fmla="*/ 2147483647 h 336"/>
                <a:gd name="T20" fmla="*/ 2147483647 w 276"/>
                <a:gd name="T21" fmla="*/ 2147483647 h 336"/>
                <a:gd name="T22" fmla="*/ 2147483647 w 276"/>
                <a:gd name="T23" fmla="*/ 2147483647 h 336"/>
                <a:gd name="T24" fmla="*/ 2147483647 w 276"/>
                <a:gd name="T25" fmla="*/ 2147483647 h 336"/>
                <a:gd name="T26" fmla="*/ 2147483647 w 276"/>
                <a:gd name="T27" fmla="*/ 2147483647 h 336"/>
                <a:gd name="T28" fmla="*/ 2147483647 w 276"/>
                <a:gd name="T29" fmla="*/ 2147483647 h 336"/>
                <a:gd name="T30" fmla="*/ 2147483647 w 276"/>
                <a:gd name="T31" fmla="*/ 2147483647 h 336"/>
                <a:gd name="T32" fmla="*/ 2147483647 w 276"/>
                <a:gd name="T33" fmla="*/ 2147483647 h 336"/>
                <a:gd name="T34" fmla="*/ 2147483647 w 276"/>
                <a:gd name="T35" fmla="*/ 2147483647 h 336"/>
                <a:gd name="T36" fmla="*/ 2147483647 w 276"/>
                <a:gd name="T37" fmla="*/ 2147483647 h 336"/>
                <a:gd name="T38" fmla="*/ 2147483647 w 276"/>
                <a:gd name="T39" fmla="*/ 2147483647 h 336"/>
                <a:gd name="T40" fmla="*/ 2147483647 w 276"/>
                <a:gd name="T41" fmla="*/ 2147483647 h 336"/>
                <a:gd name="T42" fmla="*/ 2147483647 w 276"/>
                <a:gd name="T43" fmla="*/ 2147483647 h 336"/>
                <a:gd name="T44" fmla="*/ 2147483647 w 276"/>
                <a:gd name="T45" fmla="*/ 2147483647 h 336"/>
                <a:gd name="T46" fmla="*/ 2147483647 w 276"/>
                <a:gd name="T47" fmla="*/ 2147483647 h 336"/>
                <a:gd name="T48" fmla="*/ 2147483647 w 276"/>
                <a:gd name="T49" fmla="*/ 2147483647 h 336"/>
                <a:gd name="T50" fmla="*/ 2147483647 w 276"/>
                <a:gd name="T51" fmla="*/ 2147483647 h 336"/>
                <a:gd name="T52" fmla="*/ 2147483647 w 276"/>
                <a:gd name="T53" fmla="*/ 2147483647 h 336"/>
                <a:gd name="T54" fmla="*/ 2147483647 w 276"/>
                <a:gd name="T55" fmla="*/ 2147483647 h 336"/>
                <a:gd name="T56" fmla="*/ 2147483647 w 276"/>
                <a:gd name="T57" fmla="*/ 2147483647 h 336"/>
                <a:gd name="T58" fmla="*/ 2147483647 w 276"/>
                <a:gd name="T59" fmla="*/ 2147483647 h 336"/>
                <a:gd name="T60" fmla="*/ 2147483647 w 276"/>
                <a:gd name="T61" fmla="*/ 2147483647 h 336"/>
                <a:gd name="T62" fmla="*/ 2147483647 w 276"/>
                <a:gd name="T63" fmla="*/ 2147483647 h 336"/>
                <a:gd name="T64" fmla="*/ 2147483647 w 276"/>
                <a:gd name="T65" fmla="*/ 2147483647 h 336"/>
                <a:gd name="T66" fmla="*/ 2147483647 w 276"/>
                <a:gd name="T67" fmla="*/ 2147483647 h 336"/>
                <a:gd name="T68" fmla="*/ 2147483647 w 276"/>
                <a:gd name="T69" fmla="*/ 2147483647 h 3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6"/>
                <a:gd name="T106" fmla="*/ 0 h 336"/>
                <a:gd name="T107" fmla="*/ 276 w 276"/>
                <a:gd name="T108" fmla="*/ 336 h 3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6" h="336">
                  <a:moveTo>
                    <a:pt x="112" y="290"/>
                  </a:moveTo>
                  <a:lnTo>
                    <a:pt x="119" y="305"/>
                  </a:lnTo>
                  <a:lnTo>
                    <a:pt x="126" y="308"/>
                  </a:lnTo>
                  <a:lnTo>
                    <a:pt x="136" y="328"/>
                  </a:lnTo>
                  <a:lnTo>
                    <a:pt x="150" y="335"/>
                  </a:lnTo>
                  <a:lnTo>
                    <a:pt x="160" y="328"/>
                  </a:lnTo>
                  <a:lnTo>
                    <a:pt x="160" y="319"/>
                  </a:lnTo>
                  <a:lnTo>
                    <a:pt x="174" y="319"/>
                  </a:lnTo>
                  <a:lnTo>
                    <a:pt x="191" y="319"/>
                  </a:lnTo>
                  <a:lnTo>
                    <a:pt x="198" y="319"/>
                  </a:lnTo>
                  <a:lnTo>
                    <a:pt x="188" y="288"/>
                  </a:lnTo>
                  <a:lnTo>
                    <a:pt x="181" y="288"/>
                  </a:lnTo>
                  <a:lnTo>
                    <a:pt x="176" y="271"/>
                  </a:lnTo>
                  <a:lnTo>
                    <a:pt x="164" y="259"/>
                  </a:lnTo>
                  <a:lnTo>
                    <a:pt x="174" y="230"/>
                  </a:lnTo>
                  <a:lnTo>
                    <a:pt x="181" y="230"/>
                  </a:lnTo>
                  <a:lnTo>
                    <a:pt x="198" y="230"/>
                  </a:lnTo>
                  <a:lnTo>
                    <a:pt x="210" y="210"/>
                  </a:lnTo>
                  <a:lnTo>
                    <a:pt x="222" y="187"/>
                  </a:lnTo>
                  <a:lnTo>
                    <a:pt x="231" y="170"/>
                  </a:lnTo>
                  <a:lnTo>
                    <a:pt x="239" y="152"/>
                  </a:lnTo>
                  <a:lnTo>
                    <a:pt x="234" y="132"/>
                  </a:lnTo>
                  <a:lnTo>
                    <a:pt x="246" y="123"/>
                  </a:lnTo>
                  <a:lnTo>
                    <a:pt x="239" y="115"/>
                  </a:lnTo>
                  <a:lnTo>
                    <a:pt x="231" y="106"/>
                  </a:lnTo>
                  <a:lnTo>
                    <a:pt x="224" y="100"/>
                  </a:lnTo>
                  <a:lnTo>
                    <a:pt x="219" y="86"/>
                  </a:lnTo>
                  <a:lnTo>
                    <a:pt x="219" y="80"/>
                  </a:lnTo>
                  <a:lnTo>
                    <a:pt x="210" y="68"/>
                  </a:lnTo>
                  <a:lnTo>
                    <a:pt x="210" y="60"/>
                  </a:lnTo>
                  <a:lnTo>
                    <a:pt x="239" y="63"/>
                  </a:lnTo>
                  <a:lnTo>
                    <a:pt x="258" y="54"/>
                  </a:lnTo>
                  <a:lnTo>
                    <a:pt x="275" y="36"/>
                  </a:lnTo>
                  <a:lnTo>
                    <a:pt x="251" y="28"/>
                  </a:lnTo>
                  <a:lnTo>
                    <a:pt x="239" y="22"/>
                  </a:lnTo>
                  <a:lnTo>
                    <a:pt x="228" y="5"/>
                  </a:lnTo>
                  <a:lnTo>
                    <a:pt x="207" y="0"/>
                  </a:lnTo>
                  <a:lnTo>
                    <a:pt x="188" y="5"/>
                  </a:lnTo>
                  <a:lnTo>
                    <a:pt x="167" y="10"/>
                  </a:lnTo>
                  <a:lnTo>
                    <a:pt x="157" y="25"/>
                  </a:lnTo>
                  <a:lnTo>
                    <a:pt x="167" y="45"/>
                  </a:lnTo>
                  <a:lnTo>
                    <a:pt x="162" y="65"/>
                  </a:lnTo>
                  <a:lnTo>
                    <a:pt x="160" y="77"/>
                  </a:lnTo>
                  <a:lnTo>
                    <a:pt x="143" y="77"/>
                  </a:lnTo>
                  <a:lnTo>
                    <a:pt x="152" y="94"/>
                  </a:lnTo>
                  <a:lnTo>
                    <a:pt x="138" y="106"/>
                  </a:lnTo>
                  <a:lnTo>
                    <a:pt x="138" y="135"/>
                  </a:lnTo>
                  <a:lnTo>
                    <a:pt x="119" y="135"/>
                  </a:lnTo>
                  <a:lnTo>
                    <a:pt x="116" y="141"/>
                  </a:lnTo>
                  <a:lnTo>
                    <a:pt x="97" y="149"/>
                  </a:lnTo>
                  <a:lnTo>
                    <a:pt x="95" y="170"/>
                  </a:lnTo>
                  <a:lnTo>
                    <a:pt x="95" y="181"/>
                  </a:lnTo>
                  <a:lnTo>
                    <a:pt x="76" y="187"/>
                  </a:lnTo>
                  <a:lnTo>
                    <a:pt x="56" y="192"/>
                  </a:lnTo>
                  <a:lnTo>
                    <a:pt x="30" y="192"/>
                  </a:lnTo>
                  <a:lnTo>
                    <a:pt x="16" y="187"/>
                  </a:lnTo>
                  <a:lnTo>
                    <a:pt x="0" y="181"/>
                  </a:lnTo>
                  <a:lnTo>
                    <a:pt x="11" y="196"/>
                  </a:lnTo>
                  <a:lnTo>
                    <a:pt x="25" y="213"/>
                  </a:lnTo>
                  <a:lnTo>
                    <a:pt x="40" y="221"/>
                  </a:lnTo>
                  <a:lnTo>
                    <a:pt x="45" y="247"/>
                  </a:lnTo>
                  <a:lnTo>
                    <a:pt x="52" y="251"/>
                  </a:lnTo>
                  <a:lnTo>
                    <a:pt x="52" y="262"/>
                  </a:lnTo>
                  <a:lnTo>
                    <a:pt x="35" y="271"/>
                  </a:lnTo>
                  <a:lnTo>
                    <a:pt x="28" y="280"/>
                  </a:lnTo>
                  <a:lnTo>
                    <a:pt x="25" y="299"/>
                  </a:lnTo>
                  <a:lnTo>
                    <a:pt x="45" y="299"/>
                  </a:lnTo>
                  <a:lnTo>
                    <a:pt x="61" y="297"/>
                  </a:lnTo>
                  <a:lnTo>
                    <a:pt x="73" y="297"/>
                  </a:lnTo>
                  <a:lnTo>
                    <a:pt x="95" y="294"/>
                  </a:lnTo>
                  <a:lnTo>
                    <a:pt x="112" y="29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43" name="Freeform 14"/>
            <p:cNvSpPr>
              <a:spLocks/>
            </p:cNvSpPr>
            <p:nvPr/>
          </p:nvSpPr>
          <p:spPr bwMode="auto">
            <a:xfrm>
              <a:off x="6064250" y="3113088"/>
              <a:ext cx="696913" cy="909637"/>
            </a:xfrm>
            <a:custGeom>
              <a:avLst/>
              <a:gdLst>
                <a:gd name="T0" fmla="*/ 2147483647 w 510"/>
                <a:gd name="T1" fmla="*/ 2147483647 h 702"/>
                <a:gd name="T2" fmla="*/ 2147483647 w 510"/>
                <a:gd name="T3" fmla="*/ 2147483647 h 702"/>
                <a:gd name="T4" fmla="*/ 2147483647 w 510"/>
                <a:gd name="T5" fmla="*/ 2147483647 h 702"/>
                <a:gd name="T6" fmla="*/ 2147483647 w 510"/>
                <a:gd name="T7" fmla="*/ 2147483647 h 702"/>
                <a:gd name="T8" fmla="*/ 2147483647 w 510"/>
                <a:gd name="T9" fmla="*/ 2147483647 h 702"/>
                <a:gd name="T10" fmla="*/ 2147483647 w 510"/>
                <a:gd name="T11" fmla="*/ 2147483647 h 702"/>
                <a:gd name="T12" fmla="*/ 2147483647 w 510"/>
                <a:gd name="T13" fmla="*/ 2147483647 h 702"/>
                <a:gd name="T14" fmla="*/ 2147483647 w 510"/>
                <a:gd name="T15" fmla="*/ 2147483647 h 702"/>
                <a:gd name="T16" fmla="*/ 2147483647 w 510"/>
                <a:gd name="T17" fmla="*/ 2147483647 h 702"/>
                <a:gd name="T18" fmla="*/ 2147483647 w 510"/>
                <a:gd name="T19" fmla="*/ 2147483647 h 702"/>
                <a:gd name="T20" fmla="*/ 2147483647 w 510"/>
                <a:gd name="T21" fmla="*/ 2147483647 h 702"/>
                <a:gd name="T22" fmla="*/ 2147483647 w 510"/>
                <a:gd name="T23" fmla="*/ 0 h 702"/>
                <a:gd name="T24" fmla="*/ 2147483647 w 510"/>
                <a:gd name="T25" fmla="*/ 2147483647 h 702"/>
                <a:gd name="T26" fmla="*/ 2147483647 w 510"/>
                <a:gd name="T27" fmla="*/ 2147483647 h 702"/>
                <a:gd name="T28" fmla="*/ 2147483647 w 510"/>
                <a:gd name="T29" fmla="*/ 2147483647 h 702"/>
                <a:gd name="T30" fmla="*/ 2147483647 w 510"/>
                <a:gd name="T31" fmla="*/ 2147483647 h 702"/>
                <a:gd name="T32" fmla="*/ 2147483647 w 510"/>
                <a:gd name="T33" fmla="*/ 2147483647 h 702"/>
                <a:gd name="T34" fmla="*/ 2147483647 w 510"/>
                <a:gd name="T35" fmla="*/ 2147483647 h 702"/>
                <a:gd name="T36" fmla="*/ 2147483647 w 510"/>
                <a:gd name="T37" fmla="*/ 2147483647 h 702"/>
                <a:gd name="T38" fmla="*/ 2147483647 w 510"/>
                <a:gd name="T39" fmla="*/ 2147483647 h 702"/>
                <a:gd name="T40" fmla="*/ 2147483647 w 510"/>
                <a:gd name="T41" fmla="*/ 2147483647 h 702"/>
                <a:gd name="T42" fmla="*/ 0 w 510"/>
                <a:gd name="T43" fmla="*/ 2147483647 h 702"/>
                <a:gd name="T44" fmla="*/ 2147483647 w 510"/>
                <a:gd name="T45" fmla="*/ 2147483647 h 702"/>
                <a:gd name="T46" fmla="*/ 2147483647 w 510"/>
                <a:gd name="T47" fmla="*/ 2147483647 h 702"/>
                <a:gd name="T48" fmla="*/ 2147483647 w 510"/>
                <a:gd name="T49" fmla="*/ 2147483647 h 702"/>
                <a:gd name="T50" fmla="*/ 2147483647 w 510"/>
                <a:gd name="T51" fmla="*/ 2147483647 h 702"/>
                <a:gd name="T52" fmla="*/ 2147483647 w 510"/>
                <a:gd name="T53" fmla="*/ 2147483647 h 702"/>
                <a:gd name="T54" fmla="*/ 2147483647 w 510"/>
                <a:gd name="T55" fmla="*/ 2147483647 h 702"/>
                <a:gd name="T56" fmla="*/ 2147483647 w 510"/>
                <a:gd name="T57" fmla="*/ 2147483647 h 702"/>
                <a:gd name="T58" fmla="*/ 2147483647 w 510"/>
                <a:gd name="T59" fmla="*/ 2147483647 h 702"/>
                <a:gd name="T60" fmla="*/ 2147483647 w 510"/>
                <a:gd name="T61" fmla="*/ 2147483647 h 702"/>
                <a:gd name="T62" fmla="*/ 2147483647 w 510"/>
                <a:gd name="T63" fmla="*/ 2147483647 h 702"/>
                <a:gd name="T64" fmla="*/ 2147483647 w 510"/>
                <a:gd name="T65" fmla="*/ 2147483647 h 702"/>
                <a:gd name="T66" fmla="*/ 2147483647 w 510"/>
                <a:gd name="T67" fmla="*/ 2147483647 h 702"/>
                <a:gd name="T68" fmla="*/ 2147483647 w 510"/>
                <a:gd name="T69" fmla="*/ 2147483647 h 702"/>
                <a:gd name="T70" fmla="*/ 2147483647 w 510"/>
                <a:gd name="T71" fmla="*/ 2147483647 h 702"/>
                <a:gd name="T72" fmla="*/ 2147483647 w 510"/>
                <a:gd name="T73" fmla="*/ 2147483647 h 702"/>
                <a:gd name="T74" fmla="*/ 2147483647 w 510"/>
                <a:gd name="T75" fmla="*/ 2147483647 h 702"/>
                <a:gd name="T76" fmla="*/ 2147483647 w 510"/>
                <a:gd name="T77" fmla="*/ 2147483647 h 702"/>
                <a:gd name="T78" fmla="*/ 2147483647 w 510"/>
                <a:gd name="T79" fmla="*/ 2147483647 h 702"/>
                <a:gd name="T80" fmla="*/ 2147483647 w 510"/>
                <a:gd name="T81" fmla="*/ 2147483647 h 702"/>
                <a:gd name="T82" fmla="*/ 2147483647 w 510"/>
                <a:gd name="T83" fmla="*/ 2147483647 h 702"/>
                <a:gd name="T84" fmla="*/ 2147483647 w 510"/>
                <a:gd name="T85" fmla="*/ 2147483647 h 702"/>
                <a:gd name="T86" fmla="*/ 2147483647 w 510"/>
                <a:gd name="T87" fmla="*/ 2147483647 h 702"/>
                <a:gd name="T88" fmla="*/ 2147483647 w 510"/>
                <a:gd name="T89" fmla="*/ 2147483647 h 702"/>
                <a:gd name="T90" fmla="*/ 2147483647 w 510"/>
                <a:gd name="T91" fmla="*/ 2147483647 h 702"/>
                <a:gd name="T92" fmla="*/ 2147483647 w 510"/>
                <a:gd name="T93" fmla="*/ 2147483647 h 702"/>
                <a:gd name="T94" fmla="*/ 2147483647 w 510"/>
                <a:gd name="T95" fmla="*/ 2147483647 h 702"/>
                <a:gd name="T96" fmla="*/ 2147483647 w 510"/>
                <a:gd name="T97" fmla="*/ 2147483647 h 702"/>
                <a:gd name="T98" fmla="*/ 2147483647 w 510"/>
                <a:gd name="T99" fmla="*/ 2147483647 h 702"/>
                <a:gd name="T100" fmla="*/ 2147483647 w 510"/>
                <a:gd name="T101" fmla="*/ 2147483647 h 702"/>
                <a:gd name="T102" fmla="*/ 2147483647 w 510"/>
                <a:gd name="T103" fmla="*/ 2147483647 h 702"/>
                <a:gd name="T104" fmla="*/ 2147483647 w 510"/>
                <a:gd name="T105" fmla="*/ 2147483647 h 702"/>
                <a:gd name="T106" fmla="*/ 2147483647 w 510"/>
                <a:gd name="T107" fmla="*/ 2147483647 h 702"/>
                <a:gd name="T108" fmla="*/ 2147483647 w 510"/>
                <a:gd name="T109" fmla="*/ 2147483647 h 702"/>
                <a:gd name="T110" fmla="*/ 2147483647 w 510"/>
                <a:gd name="T111" fmla="*/ 2147483647 h 702"/>
                <a:gd name="T112" fmla="*/ 2147483647 w 510"/>
                <a:gd name="T113" fmla="*/ 2147483647 h 7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0"/>
                <a:gd name="T172" fmla="*/ 0 h 702"/>
                <a:gd name="T173" fmla="*/ 510 w 510"/>
                <a:gd name="T174" fmla="*/ 702 h 7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0" h="702">
                  <a:moveTo>
                    <a:pt x="450" y="166"/>
                  </a:moveTo>
                  <a:lnTo>
                    <a:pt x="437" y="183"/>
                  </a:lnTo>
                  <a:lnTo>
                    <a:pt x="425" y="198"/>
                  </a:lnTo>
                  <a:lnTo>
                    <a:pt x="408" y="203"/>
                  </a:lnTo>
                  <a:lnTo>
                    <a:pt x="413" y="212"/>
                  </a:lnTo>
                  <a:lnTo>
                    <a:pt x="420" y="226"/>
                  </a:lnTo>
                  <a:lnTo>
                    <a:pt x="401" y="226"/>
                  </a:lnTo>
                  <a:lnTo>
                    <a:pt x="386" y="226"/>
                  </a:lnTo>
                  <a:lnTo>
                    <a:pt x="362" y="226"/>
                  </a:lnTo>
                  <a:lnTo>
                    <a:pt x="360" y="215"/>
                  </a:lnTo>
                  <a:lnTo>
                    <a:pt x="350" y="195"/>
                  </a:lnTo>
                  <a:lnTo>
                    <a:pt x="343" y="200"/>
                  </a:lnTo>
                  <a:lnTo>
                    <a:pt x="350" y="234"/>
                  </a:lnTo>
                  <a:lnTo>
                    <a:pt x="329" y="234"/>
                  </a:lnTo>
                  <a:lnTo>
                    <a:pt x="305" y="232"/>
                  </a:lnTo>
                  <a:lnTo>
                    <a:pt x="293" y="226"/>
                  </a:lnTo>
                  <a:lnTo>
                    <a:pt x="284" y="215"/>
                  </a:lnTo>
                  <a:lnTo>
                    <a:pt x="260" y="212"/>
                  </a:lnTo>
                  <a:lnTo>
                    <a:pt x="243" y="206"/>
                  </a:lnTo>
                  <a:lnTo>
                    <a:pt x="219" y="191"/>
                  </a:lnTo>
                  <a:lnTo>
                    <a:pt x="197" y="180"/>
                  </a:lnTo>
                  <a:lnTo>
                    <a:pt x="197" y="162"/>
                  </a:lnTo>
                  <a:lnTo>
                    <a:pt x="207" y="143"/>
                  </a:lnTo>
                  <a:lnTo>
                    <a:pt x="190" y="128"/>
                  </a:lnTo>
                  <a:lnTo>
                    <a:pt x="169" y="114"/>
                  </a:lnTo>
                  <a:lnTo>
                    <a:pt x="160" y="111"/>
                  </a:lnTo>
                  <a:lnTo>
                    <a:pt x="149" y="82"/>
                  </a:lnTo>
                  <a:lnTo>
                    <a:pt x="161" y="85"/>
                  </a:lnTo>
                  <a:lnTo>
                    <a:pt x="164" y="74"/>
                  </a:lnTo>
                  <a:lnTo>
                    <a:pt x="154" y="56"/>
                  </a:lnTo>
                  <a:lnTo>
                    <a:pt x="154" y="48"/>
                  </a:lnTo>
                  <a:lnTo>
                    <a:pt x="161" y="42"/>
                  </a:lnTo>
                  <a:lnTo>
                    <a:pt x="164" y="31"/>
                  </a:lnTo>
                  <a:lnTo>
                    <a:pt x="166" y="8"/>
                  </a:lnTo>
                  <a:lnTo>
                    <a:pt x="152" y="2"/>
                  </a:lnTo>
                  <a:lnTo>
                    <a:pt x="136" y="0"/>
                  </a:lnTo>
                  <a:lnTo>
                    <a:pt x="124" y="8"/>
                  </a:lnTo>
                  <a:lnTo>
                    <a:pt x="106" y="25"/>
                  </a:lnTo>
                  <a:lnTo>
                    <a:pt x="88" y="34"/>
                  </a:lnTo>
                  <a:lnTo>
                    <a:pt x="59" y="31"/>
                  </a:lnTo>
                  <a:lnTo>
                    <a:pt x="59" y="39"/>
                  </a:lnTo>
                  <a:lnTo>
                    <a:pt x="69" y="51"/>
                  </a:lnTo>
                  <a:lnTo>
                    <a:pt x="69" y="56"/>
                  </a:lnTo>
                  <a:lnTo>
                    <a:pt x="73" y="71"/>
                  </a:lnTo>
                  <a:lnTo>
                    <a:pt x="80" y="77"/>
                  </a:lnTo>
                  <a:lnTo>
                    <a:pt x="88" y="85"/>
                  </a:lnTo>
                  <a:lnTo>
                    <a:pt x="94" y="94"/>
                  </a:lnTo>
                  <a:lnTo>
                    <a:pt x="83" y="102"/>
                  </a:lnTo>
                  <a:lnTo>
                    <a:pt x="88" y="123"/>
                  </a:lnTo>
                  <a:lnTo>
                    <a:pt x="80" y="140"/>
                  </a:lnTo>
                  <a:lnTo>
                    <a:pt x="71" y="157"/>
                  </a:lnTo>
                  <a:lnTo>
                    <a:pt x="59" y="180"/>
                  </a:lnTo>
                  <a:lnTo>
                    <a:pt x="47" y="200"/>
                  </a:lnTo>
                  <a:lnTo>
                    <a:pt x="30" y="200"/>
                  </a:lnTo>
                  <a:lnTo>
                    <a:pt x="23" y="200"/>
                  </a:lnTo>
                  <a:lnTo>
                    <a:pt x="13" y="229"/>
                  </a:lnTo>
                  <a:lnTo>
                    <a:pt x="25" y="241"/>
                  </a:lnTo>
                  <a:lnTo>
                    <a:pt x="30" y="258"/>
                  </a:lnTo>
                  <a:lnTo>
                    <a:pt x="37" y="258"/>
                  </a:lnTo>
                  <a:lnTo>
                    <a:pt x="47" y="289"/>
                  </a:lnTo>
                  <a:lnTo>
                    <a:pt x="40" y="289"/>
                  </a:lnTo>
                  <a:lnTo>
                    <a:pt x="23" y="289"/>
                  </a:lnTo>
                  <a:lnTo>
                    <a:pt x="9" y="289"/>
                  </a:lnTo>
                  <a:lnTo>
                    <a:pt x="9" y="298"/>
                  </a:lnTo>
                  <a:lnTo>
                    <a:pt x="0" y="304"/>
                  </a:lnTo>
                  <a:lnTo>
                    <a:pt x="0" y="306"/>
                  </a:lnTo>
                  <a:lnTo>
                    <a:pt x="6" y="304"/>
                  </a:lnTo>
                  <a:lnTo>
                    <a:pt x="4" y="306"/>
                  </a:lnTo>
                  <a:lnTo>
                    <a:pt x="18" y="330"/>
                  </a:lnTo>
                  <a:lnTo>
                    <a:pt x="40" y="324"/>
                  </a:lnTo>
                  <a:lnTo>
                    <a:pt x="40" y="330"/>
                  </a:lnTo>
                  <a:lnTo>
                    <a:pt x="25" y="338"/>
                  </a:lnTo>
                  <a:lnTo>
                    <a:pt x="16" y="338"/>
                  </a:lnTo>
                  <a:lnTo>
                    <a:pt x="33" y="359"/>
                  </a:lnTo>
                  <a:lnTo>
                    <a:pt x="49" y="381"/>
                  </a:lnTo>
                  <a:lnTo>
                    <a:pt x="73" y="373"/>
                  </a:lnTo>
                  <a:lnTo>
                    <a:pt x="76" y="355"/>
                  </a:lnTo>
                  <a:lnTo>
                    <a:pt x="76" y="344"/>
                  </a:lnTo>
                  <a:lnTo>
                    <a:pt x="88" y="344"/>
                  </a:lnTo>
                  <a:lnTo>
                    <a:pt x="83" y="350"/>
                  </a:lnTo>
                  <a:lnTo>
                    <a:pt x="83" y="355"/>
                  </a:lnTo>
                  <a:lnTo>
                    <a:pt x="92" y="355"/>
                  </a:lnTo>
                  <a:lnTo>
                    <a:pt x="88" y="364"/>
                  </a:lnTo>
                  <a:lnTo>
                    <a:pt x="88" y="376"/>
                  </a:lnTo>
                  <a:lnTo>
                    <a:pt x="90" y="393"/>
                  </a:lnTo>
                  <a:lnTo>
                    <a:pt x="94" y="419"/>
                  </a:lnTo>
                  <a:lnTo>
                    <a:pt x="94" y="424"/>
                  </a:lnTo>
                  <a:lnTo>
                    <a:pt x="97" y="430"/>
                  </a:lnTo>
                  <a:lnTo>
                    <a:pt x="104" y="462"/>
                  </a:lnTo>
                  <a:lnTo>
                    <a:pt x="112" y="485"/>
                  </a:lnTo>
                  <a:lnTo>
                    <a:pt x="118" y="511"/>
                  </a:lnTo>
                  <a:lnTo>
                    <a:pt x="121" y="516"/>
                  </a:lnTo>
                  <a:lnTo>
                    <a:pt x="130" y="545"/>
                  </a:lnTo>
                  <a:lnTo>
                    <a:pt x="140" y="574"/>
                  </a:lnTo>
                  <a:lnTo>
                    <a:pt x="149" y="594"/>
                  </a:lnTo>
                  <a:lnTo>
                    <a:pt x="157" y="617"/>
                  </a:lnTo>
                  <a:lnTo>
                    <a:pt x="166" y="637"/>
                  </a:lnTo>
                  <a:lnTo>
                    <a:pt x="171" y="654"/>
                  </a:lnTo>
                  <a:lnTo>
                    <a:pt x="178" y="672"/>
                  </a:lnTo>
                  <a:lnTo>
                    <a:pt x="188" y="692"/>
                  </a:lnTo>
                  <a:lnTo>
                    <a:pt x="200" y="701"/>
                  </a:lnTo>
                  <a:lnTo>
                    <a:pt x="209" y="686"/>
                  </a:lnTo>
                  <a:lnTo>
                    <a:pt x="219" y="672"/>
                  </a:lnTo>
                  <a:lnTo>
                    <a:pt x="231" y="672"/>
                  </a:lnTo>
                  <a:lnTo>
                    <a:pt x="224" y="663"/>
                  </a:lnTo>
                  <a:lnTo>
                    <a:pt x="233" y="643"/>
                  </a:lnTo>
                  <a:lnTo>
                    <a:pt x="241" y="643"/>
                  </a:lnTo>
                  <a:lnTo>
                    <a:pt x="236" y="625"/>
                  </a:lnTo>
                  <a:lnTo>
                    <a:pt x="236" y="605"/>
                  </a:lnTo>
                  <a:lnTo>
                    <a:pt x="241" y="585"/>
                  </a:lnTo>
                  <a:lnTo>
                    <a:pt x="243" y="565"/>
                  </a:lnTo>
                  <a:lnTo>
                    <a:pt x="238" y="542"/>
                  </a:lnTo>
                  <a:lnTo>
                    <a:pt x="236" y="513"/>
                  </a:lnTo>
                  <a:lnTo>
                    <a:pt x="248" y="504"/>
                  </a:lnTo>
                  <a:lnTo>
                    <a:pt x="248" y="502"/>
                  </a:lnTo>
                  <a:lnTo>
                    <a:pt x="253" y="502"/>
                  </a:lnTo>
                  <a:lnTo>
                    <a:pt x="257" y="490"/>
                  </a:lnTo>
                  <a:lnTo>
                    <a:pt x="272" y="485"/>
                  </a:lnTo>
                  <a:lnTo>
                    <a:pt x="277" y="470"/>
                  </a:lnTo>
                  <a:lnTo>
                    <a:pt x="293" y="448"/>
                  </a:lnTo>
                  <a:lnTo>
                    <a:pt x="312" y="424"/>
                  </a:lnTo>
                  <a:lnTo>
                    <a:pt x="326" y="407"/>
                  </a:lnTo>
                  <a:lnTo>
                    <a:pt x="336" y="398"/>
                  </a:lnTo>
                  <a:lnTo>
                    <a:pt x="348" y="381"/>
                  </a:lnTo>
                  <a:lnTo>
                    <a:pt x="348" y="364"/>
                  </a:lnTo>
                  <a:lnTo>
                    <a:pt x="365" y="347"/>
                  </a:lnTo>
                  <a:lnTo>
                    <a:pt x="369" y="359"/>
                  </a:lnTo>
                  <a:lnTo>
                    <a:pt x="374" y="359"/>
                  </a:lnTo>
                  <a:lnTo>
                    <a:pt x="379" y="359"/>
                  </a:lnTo>
                  <a:lnTo>
                    <a:pt x="384" y="359"/>
                  </a:lnTo>
                  <a:lnTo>
                    <a:pt x="381" y="350"/>
                  </a:lnTo>
                  <a:lnTo>
                    <a:pt x="377" y="333"/>
                  </a:lnTo>
                  <a:lnTo>
                    <a:pt x="372" y="312"/>
                  </a:lnTo>
                  <a:lnTo>
                    <a:pt x="369" y="298"/>
                  </a:lnTo>
                  <a:lnTo>
                    <a:pt x="358" y="284"/>
                  </a:lnTo>
                  <a:lnTo>
                    <a:pt x="362" y="275"/>
                  </a:lnTo>
                  <a:lnTo>
                    <a:pt x="369" y="270"/>
                  </a:lnTo>
                  <a:lnTo>
                    <a:pt x="355" y="252"/>
                  </a:lnTo>
                  <a:lnTo>
                    <a:pt x="355" y="234"/>
                  </a:lnTo>
                  <a:lnTo>
                    <a:pt x="367" y="241"/>
                  </a:lnTo>
                  <a:lnTo>
                    <a:pt x="372" y="249"/>
                  </a:lnTo>
                  <a:lnTo>
                    <a:pt x="377" y="243"/>
                  </a:lnTo>
                  <a:lnTo>
                    <a:pt x="384" y="266"/>
                  </a:lnTo>
                  <a:lnTo>
                    <a:pt x="405" y="266"/>
                  </a:lnTo>
                  <a:lnTo>
                    <a:pt x="425" y="270"/>
                  </a:lnTo>
                  <a:lnTo>
                    <a:pt x="434" y="278"/>
                  </a:lnTo>
                  <a:lnTo>
                    <a:pt x="429" y="287"/>
                  </a:lnTo>
                  <a:lnTo>
                    <a:pt x="417" y="298"/>
                  </a:lnTo>
                  <a:lnTo>
                    <a:pt x="420" y="318"/>
                  </a:lnTo>
                  <a:lnTo>
                    <a:pt x="425" y="324"/>
                  </a:lnTo>
                  <a:lnTo>
                    <a:pt x="432" y="306"/>
                  </a:lnTo>
                  <a:lnTo>
                    <a:pt x="438" y="326"/>
                  </a:lnTo>
                  <a:lnTo>
                    <a:pt x="446" y="350"/>
                  </a:lnTo>
                  <a:lnTo>
                    <a:pt x="453" y="350"/>
                  </a:lnTo>
                  <a:lnTo>
                    <a:pt x="453" y="321"/>
                  </a:lnTo>
                  <a:lnTo>
                    <a:pt x="453" y="301"/>
                  </a:lnTo>
                  <a:lnTo>
                    <a:pt x="465" y="301"/>
                  </a:lnTo>
                  <a:lnTo>
                    <a:pt x="474" y="270"/>
                  </a:lnTo>
                  <a:lnTo>
                    <a:pt x="474" y="261"/>
                  </a:lnTo>
                  <a:lnTo>
                    <a:pt x="474" y="237"/>
                  </a:lnTo>
                  <a:lnTo>
                    <a:pt x="494" y="215"/>
                  </a:lnTo>
                  <a:lnTo>
                    <a:pt x="506" y="220"/>
                  </a:lnTo>
                  <a:lnTo>
                    <a:pt x="504" y="212"/>
                  </a:lnTo>
                  <a:lnTo>
                    <a:pt x="504" y="206"/>
                  </a:lnTo>
                  <a:lnTo>
                    <a:pt x="509" y="191"/>
                  </a:lnTo>
                  <a:lnTo>
                    <a:pt x="486" y="183"/>
                  </a:lnTo>
                  <a:lnTo>
                    <a:pt x="489" y="174"/>
                  </a:lnTo>
                  <a:lnTo>
                    <a:pt x="482" y="171"/>
                  </a:lnTo>
                  <a:lnTo>
                    <a:pt x="482" y="166"/>
                  </a:lnTo>
                  <a:lnTo>
                    <a:pt x="474" y="162"/>
                  </a:lnTo>
                  <a:lnTo>
                    <a:pt x="465" y="171"/>
                  </a:lnTo>
                  <a:lnTo>
                    <a:pt x="450" y="16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44" name="Freeform 15"/>
            <p:cNvSpPr>
              <a:spLocks/>
            </p:cNvSpPr>
            <p:nvPr/>
          </p:nvSpPr>
          <p:spPr bwMode="auto">
            <a:xfrm>
              <a:off x="5441950" y="3663950"/>
              <a:ext cx="260350" cy="211138"/>
            </a:xfrm>
            <a:custGeom>
              <a:avLst/>
              <a:gdLst>
                <a:gd name="T0" fmla="*/ 2147483647 w 190"/>
                <a:gd name="T1" fmla="*/ 2147483647 h 163"/>
                <a:gd name="T2" fmla="*/ 0 w 190"/>
                <a:gd name="T3" fmla="*/ 2147483647 h 163"/>
                <a:gd name="T4" fmla="*/ 0 w 190"/>
                <a:gd name="T5" fmla="*/ 2147483647 h 163"/>
                <a:gd name="T6" fmla="*/ 2147483647 w 190"/>
                <a:gd name="T7" fmla="*/ 2147483647 h 163"/>
                <a:gd name="T8" fmla="*/ 2147483647 w 190"/>
                <a:gd name="T9" fmla="*/ 2147483647 h 163"/>
                <a:gd name="T10" fmla="*/ 2147483647 w 190"/>
                <a:gd name="T11" fmla="*/ 2147483647 h 163"/>
                <a:gd name="T12" fmla="*/ 2147483647 w 190"/>
                <a:gd name="T13" fmla="*/ 2147483647 h 163"/>
                <a:gd name="T14" fmla="*/ 2147483647 w 190"/>
                <a:gd name="T15" fmla="*/ 2147483647 h 163"/>
                <a:gd name="T16" fmla="*/ 2147483647 w 190"/>
                <a:gd name="T17" fmla="*/ 2147483647 h 163"/>
                <a:gd name="T18" fmla="*/ 2147483647 w 190"/>
                <a:gd name="T19" fmla="*/ 2147483647 h 163"/>
                <a:gd name="T20" fmla="*/ 2147483647 w 190"/>
                <a:gd name="T21" fmla="*/ 2147483647 h 163"/>
                <a:gd name="T22" fmla="*/ 2147483647 w 190"/>
                <a:gd name="T23" fmla="*/ 2147483647 h 163"/>
                <a:gd name="T24" fmla="*/ 2147483647 w 190"/>
                <a:gd name="T25" fmla="*/ 2147483647 h 163"/>
                <a:gd name="T26" fmla="*/ 2147483647 w 190"/>
                <a:gd name="T27" fmla="*/ 2147483647 h 163"/>
                <a:gd name="T28" fmla="*/ 2147483647 w 190"/>
                <a:gd name="T29" fmla="*/ 2147483647 h 163"/>
                <a:gd name="T30" fmla="*/ 2147483647 w 190"/>
                <a:gd name="T31" fmla="*/ 2147483647 h 163"/>
                <a:gd name="T32" fmla="*/ 2147483647 w 190"/>
                <a:gd name="T33" fmla="*/ 2147483647 h 163"/>
                <a:gd name="T34" fmla="*/ 2147483647 w 190"/>
                <a:gd name="T35" fmla="*/ 2147483647 h 163"/>
                <a:gd name="T36" fmla="*/ 2147483647 w 190"/>
                <a:gd name="T37" fmla="*/ 0 h 163"/>
                <a:gd name="T38" fmla="*/ 2147483647 w 190"/>
                <a:gd name="T39" fmla="*/ 2147483647 h 163"/>
                <a:gd name="T40" fmla="*/ 2147483647 w 190"/>
                <a:gd name="T41" fmla="*/ 2147483647 h 163"/>
                <a:gd name="T42" fmla="*/ 2147483647 w 190"/>
                <a:gd name="T43" fmla="*/ 2147483647 h 163"/>
                <a:gd name="T44" fmla="*/ 2147483647 w 190"/>
                <a:gd name="T45" fmla="*/ 2147483647 h 163"/>
                <a:gd name="T46" fmla="*/ 2147483647 w 190"/>
                <a:gd name="T47" fmla="*/ 2147483647 h 163"/>
                <a:gd name="T48" fmla="*/ 2147483647 w 190"/>
                <a:gd name="T49" fmla="*/ 2147483647 h 163"/>
                <a:gd name="T50" fmla="*/ 2147483647 w 190"/>
                <a:gd name="T51" fmla="*/ 2147483647 h 163"/>
                <a:gd name="T52" fmla="*/ 2147483647 w 190"/>
                <a:gd name="T53" fmla="*/ 2147483647 h 163"/>
                <a:gd name="T54" fmla="*/ 2147483647 w 190"/>
                <a:gd name="T55" fmla="*/ 2147483647 h 163"/>
                <a:gd name="T56" fmla="*/ 2147483647 w 190"/>
                <a:gd name="T57" fmla="*/ 2147483647 h 163"/>
                <a:gd name="T58" fmla="*/ 2147483647 w 190"/>
                <a:gd name="T59" fmla="*/ 2147483647 h 163"/>
                <a:gd name="T60" fmla="*/ 2147483647 w 190"/>
                <a:gd name="T61" fmla="*/ 2147483647 h 163"/>
                <a:gd name="T62" fmla="*/ 2147483647 w 190"/>
                <a:gd name="T63" fmla="*/ 2147483647 h 1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0"/>
                <a:gd name="T97" fmla="*/ 0 h 163"/>
                <a:gd name="T98" fmla="*/ 190 w 190"/>
                <a:gd name="T99" fmla="*/ 163 h 1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0" h="163">
                  <a:moveTo>
                    <a:pt x="6" y="57"/>
                  </a:moveTo>
                  <a:lnTo>
                    <a:pt x="0" y="65"/>
                  </a:lnTo>
                  <a:lnTo>
                    <a:pt x="0" y="98"/>
                  </a:lnTo>
                  <a:lnTo>
                    <a:pt x="9" y="126"/>
                  </a:lnTo>
                  <a:lnTo>
                    <a:pt x="16" y="162"/>
                  </a:lnTo>
                  <a:lnTo>
                    <a:pt x="40" y="158"/>
                  </a:lnTo>
                  <a:lnTo>
                    <a:pt x="64" y="141"/>
                  </a:lnTo>
                  <a:lnTo>
                    <a:pt x="83" y="135"/>
                  </a:lnTo>
                  <a:lnTo>
                    <a:pt x="102" y="126"/>
                  </a:lnTo>
                  <a:lnTo>
                    <a:pt x="116" y="117"/>
                  </a:lnTo>
                  <a:lnTo>
                    <a:pt x="131" y="109"/>
                  </a:lnTo>
                  <a:lnTo>
                    <a:pt x="145" y="103"/>
                  </a:lnTo>
                  <a:lnTo>
                    <a:pt x="157" y="95"/>
                  </a:lnTo>
                  <a:lnTo>
                    <a:pt x="171" y="86"/>
                  </a:lnTo>
                  <a:lnTo>
                    <a:pt x="174" y="74"/>
                  </a:lnTo>
                  <a:lnTo>
                    <a:pt x="189" y="60"/>
                  </a:lnTo>
                  <a:lnTo>
                    <a:pt x="177" y="36"/>
                  </a:lnTo>
                  <a:lnTo>
                    <a:pt x="165" y="10"/>
                  </a:lnTo>
                  <a:lnTo>
                    <a:pt x="165" y="0"/>
                  </a:lnTo>
                  <a:lnTo>
                    <a:pt x="150" y="5"/>
                  </a:lnTo>
                  <a:lnTo>
                    <a:pt x="135" y="8"/>
                  </a:lnTo>
                  <a:lnTo>
                    <a:pt x="122" y="14"/>
                  </a:lnTo>
                  <a:lnTo>
                    <a:pt x="107" y="19"/>
                  </a:lnTo>
                  <a:lnTo>
                    <a:pt x="98" y="36"/>
                  </a:lnTo>
                  <a:lnTo>
                    <a:pt x="88" y="51"/>
                  </a:lnTo>
                  <a:lnTo>
                    <a:pt x="76" y="69"/>
                  </a:lnTo>
                  <a:lnTo>
                    <a:pt x="66" y="86"/>
                  </a:lnTo>
                  <a:lnTo>
                    <a:pt x="64" y="57"/>
                  </a:lnTo>
                  <a:lnTo>
                    <a:pt x="47" y="48"/>
                  </a:lnTo>
                  <a:lnTo>
                    <a:pt x="30" y="40"/>
                  </a:lnTo>
                  <a:lnTo>
                    <a:pt x="9" y="36"/>
                  </a:lnTo>
                  <a:lnTo>
                    <a:pt x="6" y="5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45" name="Freeform 16"/>
            <p:cNvSpPr>
              <a:spLocks/>
            </p:cNvSpPr>
            <p:nvPr/>
          </p:nvSpPr>
          <p:spPr bwMode="auto">
            <a:xfrm>
              <a:off x="5637213" y="3440113"/>
              <a:ext cx="130175" cy="112712"/>
            </a:xfrm>
            <a:custGeom>
              <a:avLst/>
              <a:gdLst>
                <a:gd name="T0" fmla="*/ 2147483647 w 96"/>
                <a:gd name="T1" fmla="*/ 2147483647 h 87"/>
                <a:gd name="T2" fmla="*/ 0 w 96"/>
                <a:gd name="T3" fmla="*/ 2147483647 h 87"/>
                <a:gd name="T4" fmla="*/ 0 w 96"/>
                <a:gd name="T5" fmla="*/ 2147483647 h 87"/>
                <a:gd name="T6" fmla="*/ 2147483647 w 96"/>
                <a:gd name="T7" fmla="*/ 2147483647 h 87"/>
                <a:gd name="T8" fmla="*/ 2147483647 w 96"/>
                <a:gd name="T9" fmla="*/ 2147483647 h 87"/>
                <a:gd name="T10" fmla="*/ 2147483647 w 96"/>
                <a:gd name="T11" fmla="*/ 2147483647 h 87"/>
                <a:gd name="T12" fmla="*/ 2147483647 w 96"/>
                <a:gd name="T13" fmla="*/ 2147483647 h 87"/>
                <a:gd name="T14" fmla="*/ 2147483647 w 96"/>
                <a:gd name="T15" fmla="*/ 2147483647 h 87"/>
                <a:gd name="T16" fmla="*/ 2147483647 w 96"/>
                <a:gd name="T17" fmla="*/ 2147483647 h 87"/>
                <a:gd name="T18" fmla="*/ 2147483647 w 96"/>
                <a:gd name="T19" fmla="*/ 2147483647 h 87"/>
                <a:gd name="T20" fmla="*/ 2147483647 w 96"/>
                <a:gd name="T21" fmla="*/ 2147483647 h 87"/>
                <a:gd name="T22" fmla="*/ 2147483647 w 96"/>
                <a:gd name="T23" fmla="*/ 2147483647 h 87"/>
                <a:gd name="T24" fmla="*/ 2147483647 w 96"/>
                <a:gd name="T25" fmla="*/ 2147483647 h 87"/>
                <a:gd name="T26" fmla="*/ 2147483647 w 96"/>
                <a:gd name="T27" fmla="*/ 2147483647 h 87"/>
                <a:gd name="T28" fmla="*/ 2147483647 w 96"/>
                <a:gd name="T29" fmla="*/ 0 h 87"/>
                <a:gd name="T30" fmla="*/ 2147483647 w 96"/>
                <a:gd name="T31" fmla="*/ 2147483647 h 87"/>
                <a:gd name="T32" fmla="*/ 2147483647 w 96"/>
                <a:gd name="T33" fmla="*/ 2147483647 h 87"/>
                <a:gd name="T34" fmla="*/ 2147483647 w 96"/>
                <a:gd name="T35" fmla="*/ 2147483647 h 87"/>
                <a:gd name="T36" fmla="*/ 2147483647 w 96"/>
                <a:gd name="T37" fmla="*/ 2147483647 h 87"/>
                <a:gd name="T38" fmla="*/ 2147483647 w 96"/>
                <a:gd name="T39" fmla="*/ 2147483647 h 87"/>
                <a:gd name="T40" fmla="*/ 2147483647 w 96"/>
                <a:gd name="T41" fmla="*/ 2147483647 h 87"/>
                <a:gd name="T42" fmla="*/ 2147483647 w 96"/>
                <a:gd name="T43" fmla="*/ 2147483647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87"/>
                <a:gd name="T68" fmla="*/ 96 w 96"/>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87">
                  <a:moveTo>
                    <a:pt x="1" y="31"/>
                  </a:moveTo>
                  <a:lnTo>
                    <a:pt x="0" y="34"/>
                  </a:lnTo>
                  <a:lnTo>
                    <a:pt x="0" y="39"/>
                  </a:lnTo>
                  <a:lnTo>
                    <a:pt x="11" y="51"/>
                  </a:lnTo>
                  <a:lnTo>
                    <a:pt x="18" y="71"/>
                  </a:lnTo>
                  <a:lnTo>
                    <a:pt x="44" y="77"/>
                  </a:lnTo>
                  <a:lnTo>
                    <a:pt x="73" y="86"/>
                  </a:lnTo>
                  <a:lnTo>
                    <a:pt x="75" y="79"/>
                  </a:lnTo>
                  <a:lnTo>
                    <a:pt x="80" y="48"/>
                  </a:lnTo>
                  <a:lnTo>
                    <a:pt x="87" y="45"/>
                  </a:lnTo>
                  <a:lnTo>
                    <a:pt x="84" y="22"/>
                  </a:lnTo>
                  <a:lnTo>
                    <a:pt x="87" y="25"/>
                  </a:lnTo>
                  <a:lnTo>
                    <a:pt x="95" y="22"/>
                  </a:lnTo>
                  <a:lnTo>
                    <a:pt x="90" y="2"/>
                  </a:lnTo>
                  <a:lnTo>
                    <a:pt x="83" y="0"/>
                  </a:lnTo>
                  <a:lnTo>
                    <a:pt x="68" y="22"/>
                  </a:lnTo>
                  <a:lnTo>
                    <a:pt x="52" y="43"/>
                  </a:lnTo>
                  <a:lnTo>
                    <a:pt x="23" y="45"/>
                  </a:lnTo>
                  <a:lnTo>
                    <a:pt x="11" y="43"/>
                  </a:lnTo>
                  <a:lnTo>
                    <a:pt x="4" y="36"/>
                  </a:lnTo>
                  <a:lnTo>
                    <a:pt x="4" y="31"/>
                  </a:lnTo>
                  <a:lnTo>
                    <a:pt x="1" y="3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46" name="Freeform 17"/>
            <p:cNvSpPr>
              <a:spLocks/>
            </p:cNvSpPr>
            <p:nvPr/>
          </p:nvSpPr>
          <p:spPr bwMode="auto">
            <a:xfrm>
              <a:off x="5145088" y="3119438"/>
              <a:ext cx="52387" cy="61912"/>
            </a:xfrm>
            <a:custGeom>
              <a:avLst/>
              <a:gdLst>
                <a:gd name="T0" fmla="*/ 2147483647 w 39"/>
                <a:gd name="T1" fmla="*/ 0 h 47"/>
                <a:gd name="T2" fmla="*/ 2147483647 w 39"/>
                <a:gd name="T3" fmla="*/ 2147483647 h 47"/>
                <a:gd name="T4" fmla="*/ 0 w 39"/>
                <a:gd name="T5" fmla="*/ 2147483647 h 47"/>
                <a:gd name="T6" fmla="*/ 2147483647 w 39"/>
                <a:gd name="T7" fmla="*/ 2147483647 h 47"/>
                <a:gd name="T8" fmla="*/ 2147483647 w 39"/>
                <a:gd name="T9" fmla="*/ 2147483647 h 47"/>
                <a:gd name="T10" fmla="*/ 2147483647 w 39"/>
                <a:gd name="T11" fmla="*/ 2147483647 h 47"/>
                <a:gd name="T12" fmla="*/ 2147483647 w 39"/>
                <a:gd name="T13" fmla="*/ 0 h 47"/>
                <a:gd name="T14" fmla="*/ 0 60000 65536"/>
                <a:gd name="T15" fmla="*/ 0 60000 65536"/>
                <a:gd name="T16" fmla="*/ 0 60000 65536"/>
                <a:gd name="T17" fmla="*/ 0 60000 65536"/>
                <a:gd name="T18" fmla="*/ 0 60000 65536"/>
                <a:gd name="T19" fmla="*/ 0 60000 65536"/>
                <a:gd name="T20" fmla="*/ 0 60000 65536"/>
                <a:gd name="T21" fmla="*/ 0 w 39"/>
                <a:gd name="T22" fmla="*/ 0 h 47"/>
                <a:gd name="T23" fmla="*/ 39 w 39"/>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7">
                  <a:moveTo>
                    <a:pt x="38" y="0"/>
                  </a:moveTo>
                  <a:lnTo>
                    <a:pt x="13" y="15"/>
                  </a:lnTo>
                  <a:lnTo>
                    <a:pt x="0" y="25"/>
                  </a:lnTo>
                  <a:lnTo>
                    <a:pt x="6" y="46"/>
                  </a:lnTo>
                  <a:lnTo>
                    <a:pt x="27" y="30"/>
                  </a:lnTo>
                  <a:lnTo>
                    <a:pt x="25" y="19"/>
                  </a:lnTo>
                  <a:lnTo>
                    <a:pt x="38"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47" name="Freeform 18"/>
            <p:cNvSpPr>
              <a:spLocks/>
            </p:cNvSpPr>
            <p:nvPr/>
          </p:nvSpPr>
          <p:spPr bwMode="auto">
            <a:xfrm>
              <a:off x="5410200" y="2984500"/>
              <a:ext cx="517525" cy="479425"/>
            </a:xfrm>
            <a:custGeom>
              <a:avLst/>
              <a:gdLst>
                <a:gd name="T0" fmla="*/ 2147483647 w 379"/>
                <a:gd name="T1" fmla="*/ 2147483647 h 369"/>
                <a:gd name="T2" fmla="*/ 2147483647 w 379"/>
                <a:gd name="T3" fmla="*/ 2147483647 h 369"/>
                <a:gd name="T4" fmla="*/ 2147483647 w 379"/>
                <a:gd name="T5" fmla="*/ 2147483647 h 369"/>
                <a:gd name="T6" fmla="*/ 2147483647 w 379"/>
                <a:gd name="T7" fmla="*/ 2147483647 h 369"/>
                <a:gd name="T8" fmla="*/ 0 w 379"/>
                <a:gd name="T9" fmla="*/ 2147483647 h 369"/>
                <a:gd name="T10" fmla="*/ 2147483647 w 379"/>
                <a:gd name="T11" fmla="*/ 2147483647 h 369"/>
                <a:gd name="T12" fmla="*/ 2147483647 w 379"/>
                <a:gd name="T13" fmla="*/ 2147483647 h 369"/>
                <a:gd name="T14" fmla="*/ 2147483647 w 379"/>
                <a:gd name="T15" fmla="*/ 2147483647 h 369"/>
                <a:gd name="T16" fmla="*/ 2147483647 w 379"/>
                <a:gd name="T17" fmla="*/ 2147483647 h 369"/>
                <a:gd name="T18" fmla="*/ 2147483647 w 379"/>
                <a:gd name="T19" fmla="*/ 2147483647 h 369"/>
                <a:gd name="T20" fmla="*/ 2147483647 w 379"/>
                <a:gd name="T21" fmla="*/ 2147483647 h 369"/>
                <a:gd name="T22" fmla="*/ 2147483647 w 379"/>
                <a:gd name="T23" fmla="*/ 2147483647 h 369"/>
                <a:gd name="T24" fmla="*/ 2147483647 w 379"/>
                <a:gd name="T25" fmla="*/ 2147483647 h 369"/>
                <a:gd name="T26" fmla="*/ 2147483647 w 379"/>
                <a:gd name="T27" fmla="*/ 2147483647 h 369"/>
                <a:gd name="T28" fmla="*/ 2147483647 w 379"/>
                <a:gd name="T29" fmla="*/ 2147483647 h 369"/>
                <a:gd name="T30" fmla="*/ 2147483647 w 379"/>
                <a:gd name="T31" fmla="*/ 2147483647 h 369"/>
                <a:gd name="T32" fmla="*/ 2147483647 w 379"/>
                <a:gd name="T33" fmla="*/ 2147483647 h 369"/>
                <a:gd name="T34" fmla="*/ 2147483647 w 379"/>
                <a:gd name="T35" fmla="*/ 2147483647 h 369"/>
                <a:gd name="T36" fmla="*/ 2147483647 w 379"/>
                <a:gd name="T37" fmla="*/ 2147483647 h 369"/>
                <a:gd name="T38" fmla="*/ 2147483647 w 379"/>
                <a:gd name="T39" fmla="*/ 2147483647 h 369"/>
                <a:gd name="T40" fmla="*/ 2147483647 w 379"/>
                <a:gd name="T41" fmla="*/ 2147483647 h 369"/>
                <a:gd name="T42" fmla="*/ 2147483647 w 379"/>
                <a:gd name="T43" fmla="*/ 2147483647 h 369"/>
                <a:gd name="T44" fmla="*/ 2147483647 w 379"/>
                <a:gd name="T45" fmla="*/ 2147483647 h 369"/>
                <a:gd name="T46" fmla="*/ 2147483647 w 379"/>
                <a:gd name="T47" fmla="*/ 2147483647 h 369"/>
                <a:gd name="T48" fmla="*/ 2147483647 w 379"/>
                <a:gd name="T49" fmla="*/ 2147483647 h 369"/>
                <a:gd name="T50" fmla="*/ 2147483647 w 379"/>
                <a:gd name="T51" fmla="*/ 2147483647 h 369"/>
                <a:gd name="T52" fmla="*/ 2147483647 w 379"/>
                <a:gd name="T53" fmla="*/ 2147483647 h 369"/>
                <a:gd name="T54" fmla="*/ 2147483647 w 379"/>
                <a:gd name="T55" fmla="*/ 2147483647 h 369"/>
                <a:gd name="T56" fmla="*/ 2147483647 w 379"/>
                <a:gd name="T57" fmla="*/ 2147483647 h 369"/>
                <a:gd name="T58" fmla="*/ 2147483647 w 379"/>
                <a:gd name="T59" fmla="*/ 2147483647 h 369"/>
                <a:gd name="T60" fmla="*/ 2147483647 w 379"/>
                <a:gd name="T61" fmla="*/ 2147483647 h 369"/>
                <a:gd name="T62" fmla="*/ 2147483647 w 379"/>
                <a:gd name="T63" fmla="*/ 2147483647 h 369"/>
                <a:gd name="T64" fmla="*/ 2147483647 w 379"/>
                <a:gd name="T65" fmla="*/ 2147483647 h 369"/>
                <a:gd name="T66" fmla="*/ 2147483647 w 379"/>
                <a:gd name="T67" fmla="*/ 2147483647 h 369"/>
                <a:gd name="T68" fmla="*/ 2147483647 w 379"/>
                <a:gd name="T69" fmla="*/ 2147483647 h 369"/>
                <a:gd name="T70" fmla="*/ 2147483647 w 379"/>
                <a:gd name="T71" fmla="*/ 2147483647 h 369"/>
                <a:gd name="T72" fmla="*/ 2147483647 w 379"/>
                <a:gd name="T73" fmla="*/ 2147483647 h 369"/>
                <a:gd name="T74" fmla="*/ 2147483647 w 379"/>
                <a:gd name="T75" fmla="*/ 2147483647 h 369"/>
                <a:gd name="T76" fmla="*/ 2147483647 w 379"/>
                <a:gd name="T77" fmla="*/ 2147483647 h 369"/>
                <a:gd name="T78" fmla="*/ 2147483647 w 379"/>
                <a:gd name="T79" fmla="*/ 2147483647 h 3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9"/>
                <a:gd name="T121" fmla="*/ 0 h 369"/>
                <a:gd name="T122" fmla="*/ 379 w 379"/>
                <a:gd name="T123" fmla="*/ 369 h 3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9" h="369">
                  <a:moveTo>
                    <a:pt x="52" y="166"/>
                  </a:moveTo>
                  <a:lnTo>
                    <a:pt x="40" y="149"/>
                  </a:lnTo>
                  <a:lnTo>
                    <a:pt x="40" y="137"/>
                  </a:lnTo>
                  <a:lnTo>
                    <a:pt x="45" y="111"/>
                  </a:lnTo>
                  <a:lnTo>
                    <a:pt x="45" y="103"/>
                  </a:lnTo>
                  <a:lnTo>
                    <a:pt x="33" y="94"/>
                  </a:lnTo>
                  <a:lnTo>
                    <a:pt x="16" y="63"/>
                  </a:lnTo>
                  <a:lnTo>
                    <a:pt x="4" y="45"/>
                  </a:lnTo>
                  <a:lnTo>
                    <a:pt x="1" y="22"/>
                  </a:lnTo>
                  <a:lnTo>
                    <a:pt x="0" y="8"/>
                  </a:lnTo>
                  <a:lnTo>
                    <a:pt x="4" y="0"/>
                  </a:lnTo>
                  <a:lnTo>
                    <a:pt x="9" y="5"/>
                  </a:lnTo>
                  <a:lnTo>
                    <a:pt x="11" y="8"/>
                  </a:lnTo>
                  <a:lnTo>
                    <a:pt x="30" y="19"/>
                  </a:lnTo>
                  <a:lnTo>
                    <a:pt x="45" y="13"/>
                  </a:lnTo>
                  <a:lnTo>
                    <a:pt x="61" y="2"/>
                  </a:lnTo>
                  <a:lnTo>
                    <a:pt x="68" y="13"/>
                  </a:lnTo>
                  <a:lnTo>
                    <a:pt x="66" y="19"/>
                  </a:lnTo>
                  <a:lnTo>
                    <a:pt x="80" y="34"/>
                  </a:lnTo>
                  <a:lnTo>
                    <a:pt x="90" y="54"/>
                  </a:lnTo>
                  <a:lnTo>
                    <a:pt x="112" y="65"/>
                  </a:lnTo>
                  <a:lnTo>
                    <a:pt x="128" y="71"/>
                  </a:lnTo>
                  <a:lnTo>
                    <a:pt x="145" y="80"/>
                  </a:lnTo>
                  <a:lnTo>
                    <a:pt x="160" y="77"/>
                  </a:lnTo>
                  <a:lnTo>
                    <a:pt x="174" y="71"/>
                  </a:lnTo>
                  <a:lnTo>
                    <a:pt x="176" y="68"/>
                  </a:lnTo>
                  <a:lnTo>
                    <a:pt x="174" y="60"/>
                  </a:lnTo>
                  <a:lnTo>
                    <a:pt x="179" y="60"/>
                  </a:lnTo>
                  <a:lnTo>
                    <a:pt x="191" y="45"/>
                  </a:lnTo>
                  <a:lnTo>
                    <a:pt x="212" y="42"/>
                  </a:lnTo>
                  <a:lnTo>
                    <a:pt x="227" y="39"/>
                  </a:lnTo>
                  <a:lnTo>
                    <a:pt x="255" y="51"/>
                  </a:lnTo>
                  <a:lnTo>
                    <a:pt x="272" y="63"/>
                  </a:lnTo>
                  <a:lnTo>
                    <a:pt x="286" y="77"/>
                  </a:lnTo>
                  <a:lnTo>
                    <a:pt x="303" y="77"/>
                  </a:lnTo>
                  <a:lnTo>
                    <a:pt x="308" y="103"/>
                  </a:lnTo>
                  <a:lnTo>
                    <a:pt x="306" y="131"/>
                  </a:lnTo>
                  <a:lnTo>
                    <a:pt x="306" y="137"/>
                  </a:lnTo>
                  <a:lnTo>
                    <a:pt x="306" y="149"/>
                  </a:lnTo>
                  <a:lnTo>
                    <a:pt x="312" y="154"/>
                  </a:lnTo>
                  <a:lnTo>
                    <a:pt x="308" y="160"/>
                  </a:lnTo>
                  <a:lnTo>
                    <a:pt x="312" y="183"/>
                  </a:lnTo>
                  <a:lnTo>
                    <a:pt x="318" y="203"/>
                  </a:lnTo>
                  <a:lnTo>
                    <a:pt x="334" y="209"/>
                  </a:lnTo>
                  <a:lnTo>
                    <a:pt x="336" y="221"/>
                  </a:lnTo>
                  <a:lnTo>
                    <a:pt x="324" y="249"/>
                  </a:lnTo>
                  <a:lnTo>
                    <a:pt x="336" y="263"/>
                  </a:lnTo>
                  <a:lnTo>
                    <a:pt x="351" y="281"/>
                  </a:lnTo>
                  <a:lnTo>
                    <a:pt x="366" y="289"/>
                  </a:lnTo>
                  <a:lnTo>
                    <a:pt x="370" y="315"/>
                  </a:lnTo>
                  <a:lnTo>
                    <a:pt x="378" y="318"/>
                  </a:lnTo>
                  <a:lnTo>
                    <a:pt x="378" y="330"/>
                  </a:lnTo>
                  <a:lnTo>
                    <a:pt x="360" y="339"/>
                  </a:lnTo>
                  <a:lnTo>
                    <a:pt x="354" y="347"/>
                  </a:lnTo>
                  <a:lnTo>
                    <a:pt x="351" y="368"/>
                  </a:lnTo>
                  <a:lnTo>
                    <a:pt x="331" y="364"/>
                  </a:lnTo>
                  <a:lnTo>
                    <a:pt x="312" y="359"/>
                  </a:lnTo>
                  <a:lnTo>
                    <a:pt x="294" y="356"/>
                  </a:lnTo>
                  <a:lnTo>
                    <a:pt x="274" y="350"/>
                  </a:lnTo>
                  <a:lnTo>
                    <a:pt x="267" y="333"/>
                  </a:lnTo>
                  <a:lnTo>
                    <a:pt x="258" y="315"/>
                  </a:lnTo>
                  <a:lnTo>
                    <a:pt x="243" y="324"/>
                  </a:lnTo>
                  <a:lnTo>
                    <a:pt x="228" y="333"/>
                  </a:lnTo>
                  <a:lnTo>
                    <a:pt x="200" y="324"/>
                  </a:lnTo>
                  <a:lnTo>
                    <a:pt x="183" y="313"/>
                  </a:lnTo>
                  <a:lnTo>
                    <a:pt x="169" y="298"/>
                  </a:lnTo>
                  <a:lnTo>
                    <a:pt x="155" y="284"/>
                  </a:lnTo>
                  <a:lnTo>
                    <a:pt x="145" y="270"/>
                  </a:lnTo>
                  <a:lnTo>
                    <a:pt x="128" y="241"/>
                  </a:lnTo>
                  <a:lnTo>
                    <a:pt x="121" y="241"/>
                  </a:lnTo>
                  <a:lnTo>
                    <a:pt x="112" y="235"/>
                  </a:lnTo>
                  <a:lnTo>
                    <a:pt x="112" y="232"/>
                  </a:lnTo>
                  <a:lnTo>
                    <a:pt x="107" y="243"/>
                  </a:lnTo>
                  <a:lnTo>
                    <a:pt x="104" y="246"/>
                  </a:lnTo>
                  <a:lnTo>
                    <a:pt x="97" y="238"/>
                  </a:lnTo>
                  <a:lnTo>
                    <a:pt x="92" y="221"/>
                  </a:lnTo>
                  <a:lnTo>
                    <a:pt x="88" y="221"/>
                  </a:lnTo>
                  <a:lnTo>
                    <a:pt x="88" y="200"/>
                  </a:lnTo>
                  <a:lnTo>
                    <a:pt x="80" y="189"/>
                  </a:lnTo>
                  <a:lnTo>
                    <a:pt x="66" y="178"/>
                  </a:lnTo>
                  <a:lnTo>
                    <a:pt x="52" y="16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48" name="Freeform 19"/>
            <p:cNvSpPr>
              <a:spLocks/>
            </p:cNvSpPr>
            <p:nvPr/>
          </p:nvSpPr>
          <p:spPr bwMode="auto">
            <a:xfrm>
              <a:off x="5303838" y="3067050"/>
              <a:ext cx="250825" cy="269875"/>
            </a:xfrm>
            <a:custGeom>
              <a:avLst/>
              <a:gdLst>
                <a:gd name="T0" fmla="*/ 2147483647 w 183"/>
                <a:gd name="T1" fmla="*/ 2147483647 h 208"/>
                <a:gd name="T2" fmla="*/ 2147483647 w 183"/>
                <a:gd name="T3" fmla="*/ 2147483647 h 208"/>
                <a:gd name="T4" fmla="*/ 2147483647 w 183"/>
                <a:gd name="T5" fmla="*/ 2147483647 h 208"/>
                <a:gd name="T6" fmla="*/ 2147483647 w 183"/>
                <a:gd name="T7" fmla="*/ 2147483647 h 208"/>
                <a:gd name="T8" fmla="*/ 2147483647 w 183"/>
                <a:gd name="T9" fmla="*/ 2147483647 h 208"/>
                <a:gd name="T10" fmla="*/ 2147483647 w 183"/>
                <a:gd name="T11" fmla="*/ 0 h 208"/>
                <a:gd name="T12" fmla="*/ 2147483647 w 183"/>
                <a:gd name="T13" fmla="*/ 2147483647 h 208"/>
                <a:gd name="T14" fmla="*/ 2147483647 w 183"/>
                <a:gd name="T15" fmla="*/ 0 h 208"/>
                <a:gd name="T16" fmla="*/ 2147483647 w 183"/>
                <a:gd name="T17" fmla="*/ 0 h 208"/>
                <a:gd name="T18" fmla="*/ 2147483647 w 183"/>
                <a:gd name="T19" fmla="*/ 2147483647 h 208"/>
                <a:gd name="T20" fmla="*/ 2147483647 w 183"/>
                <a:gd name="T21" fmla="*/ 2147483647 h 208"/>
                <a:gd name="T22" fmla="*/ 2147483647 w 183"/>
                <a:gd name="T23" fmla="*/ 2147483647 h 208"/>
                <a:gd name="T24" fmla="*/ 2147483647 w 183"/>
                <a:gd name="T25" fmla="*/ 2147483647 h 208"/>
                <a:gd name="T26" fmla="*/ 2147483647 w 183"/>
                <a:gd name="T27" fmla="*/ 2147483647 h 208"/>
                <a:gd name="T28" fmla="*/ 0 w 183"/>
                <a:gd name="T29" fmla="*/ 2147483647 h 208"/>
                <a:gd name="T30" fmla="*/ 2147483647 w 183"/>
                <a:gd name="T31" fmla="*/ 2147483647 h 208"/>
                <a:gd name="T32" fmla="*/ 2147483647 w 183"/>
                <a:gd name="T33" fmla="*/ 2147483647 h 208"/>
                <a:gd name="T34" fmla="*/ 2147483647 w 183"/>
                <a:gd name="T35" fmla="*/ 2147483647 h 208"/>
                <a:gd name="T36" fmla="*/ 2147483647 w 183"/>
                <a:gd name="T37" fmla="*/ 2147483647 h 208"/>
                <a:gd name="T38" fmla="*/ 2147483647 w 183"/>
                <a:gd name="T39" fmla="*/ 2147483647 h 208"/>
                <a:gd name="T40" fmla="*/ 2147483647 w 183"/>
                <a:gd name="T41" fmla="*/ 2147483647 h 208"/>
                <a:gd name="T42" fmla="*/ 2147483647 w 183"/>
                <a:gd name="T43" fmla="*/ 2147483647 h 208"/>
                <a:gd name="T44" fmla="*/ 2147483647 w 183"/>
                <a:gd name="T45" fmla="*/ 2147483647 h 208"/>
                <a:gd name="T46" fmla="*/ 2147483647 w 183"/>
                <a:gd name="T47" fmla="*/ 2147483647 h 208"/>
                <a:gd name="T48" fmla="*/ 2147483647 w 183"/>
                <a:gd name="T49" fmla="*/ 2147483647 h 208"/>
                <a:gd name="T50" fmla="*/ 2147483647 w 183"/>
                <a:gd name="T51" fmla="*/ 2147483647 h 208"/>
                <a:gd name="T52" fmla="*/ 2147483647 w 183"/>
                <a:gd name="T53" fmla="*/ 2147483647 h 208"/>
                <a:gd name="T54" fmla="*/ 2147483647 w 183"/>
                <a:gd name="T55" fmla="*/ 2147483647 h 208"/>
                <a:gd name="T56" fmla="*/ 2147483647 w 183"/>
                <a:gd name="T57" fmla="*/ 2147483647 h 208"/>
                <a:gd name="T58" fmla="*/ 2147483647 w 183"/>
                <a:gd name="T59" fmla="*/ 2147483647 h 208"/>
                <a:gd name="T60" fmla="*/ 2147483647 w 183"/>
                <a:gd name="T61" fmla="*/ 2147483647 h 208"/>
                <a:gd name="T62" fmla="*/ 2147483647 w 183"/>
                <a:gd name="T63" fmla="*/ 2147483647 h 208"/>
                <a:gd name="T64" fmla="*/ 2147483647 w 183"/>
                <a:gd name="T65" fmla="*/ 2147483647 h 208"/>
                <a:gd name="T66" fmla="*/ 2147483647 w 183"/>
                <a:gd name="T67" fmla="*/ 2147483647 h 208"/>
                <a:gd name="T68" fmla="*/ 2147483647 w 183"/>
                <a:gd name="T69" fmla="*/ 2147483647 h 208"/>
                <a:gd name="T70" fmla="*/ 2147483647 w 183"/>
                <a:gd name="T71" fmla="*/ 2147483647 h 208"/>
                <a:gd name="T72" fmla="*/ 2147483647 w 183"/>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3"/>
                <a:gd name="T112" fmla="*/ 0 h 208"/>
                <a:gd name="T113" fmla="*/ 183 w 183"/>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3" h="208">
                  <a:moveTo>
                    <a:pt x="117" y="85"/>
                  </a:moveTo>
                  <a:lnTo>
                    <a:pt x="117" y="74"/>
                  </a:lnTo>
                  <a:lnTo>
                    <a:pt x="121" y="48"/>
                  </a:lnTo>
                  <a:lnTo>
                    <a:pt x="121" y="39"/>
                  </a:lnTo>
                  <a:lnTo>
                    <a:pt x="109" y="31"/>
                  </a:lnTo>
                  <a:lnTo>
                    <a:pt x="93" y="0"/>
                  </a:lnTo>
                  <a:lnTo>
                    <a:pt x="81" y="2"/>
                  </a:lnTo>
                  <a:lnTo>
                    <a:pt x="78" y="0"/>
                  </a:lnTo>
                  <a:lnTo>
                    <a:pt x="54" y="0"/>
                  </a:lnTo>
                  <a:lnTo>
                    <a:pt x="49" y="2"/>
                  </a:lnTo>
                  <a:lnTo>
                    <a:pt x="35" y="22"/>
                  </a:lnTo>
                  <a:lnTo>
                    <a:pt x="35" y="48"/>
                  </a:lnTo>
                  <a:lnTo>
                    <a:pt x="35" y="71"/>
                  </a:lnTo>
                  <a:lnTo>
                    <a:pt x="18" y="82"/>
                  </a:lnTo>
                  <a:lnTo>
                    <a:pt x="0" y="97"/>
                  </a:lnTo>
                  <a:lnTo>
                    <a:pt x="11" y="126"/>
                  </a:lnTo>
                  <a:lnTo>
                    <a:pt x="28" y="135"/>
                  </a:lnTo>
                  <a:lnTo>
                    <a:pt x="47" y="145"/>
                  </a:lnTo>
                  <a:lnTo>
                    <a:pt x="64" y="154"/>
                  </a:lnTo>
                  <a:lnTo>
                    <a:pt x="81" y="163"/>
                  </a:lnTo>
                  <a:lnTo>
                    <a:pt x="81" y="171"/>
                  </a:lnTo>
                  <a:lnTo>
                    <a:pt x="93" y="171"/>
                  </a:lnTo>
                  <a:lnTo>
                    <a:pt x="93" y="192"/>
                  </a:lnTo>
                  <a:lnTo>
                    <a:pt x="114" y="200"/>
                  </a:lnTo>
                  <a:lnTo>
                    <a:pt x="129" y="195"/>
                  </a:lnTo>
                  <a:lnTo>
                    <a:pt x="147" y="207"/>
                  </a:lnTo>
                  <a:lnTo>
                    <a:pt x="157" y="183"/>
                  </a:lnTo>
                  <a:lnTo>
                    <a:pt x="171" y="180"/>
                  </a:lnTo>
                  <a:lnTo>
                    <a:pt x="182" y="183"/>
                  </a:lnTo>
                  <a:lnTo>
                    <a:pt x="174" y="174"/>
                  </a:lnTo>
                  <a:lnTo>
                    <a:pt x="169" y="157"/>
                  </a:lnTo>
                  <a:lnTo>
                    <a:pt x="165" y="157"/>
                  </a:lnTo>
                  <a:lnTo>
                    <a:pt x="165" y="137"/>
                  </a:lnTo>
                  <a:lnTo>
                    <a:pt x="157" y="126"/>
                  </a:lnTo>
                  <a:lnTo>
                    <a:pt x="143" y="114"/>
                  </a:lnTo>
                  <a:lnTo>
                    <a:pt x="129" y="103"/>
                  </a:lnTo>
                  <a:lnTo>
                    <a:pt x="117" y="8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49" name="Freeform 20"/>
            <p:cNvSpPr>
              <a:spLocks/>
            </p:cNvSpPr>
            <p:nvPr/>
          </p:nvSpPr>
          <p:spPr bwMode="auto">
            <a:xfrm>
              <a:off x="5507038" y="3300413"/>
              <a:ext cx="53975" cy="60325"/>
            </a:xfrm>
            <a:custGeom>
              <a:avLst/>
              <a:gdLst>
                <a:gd name="T0" fmla="*/ 2147483647 w 40"/>
                <a:gd name="T1" fmla="*/ 2147483647 h 47"/>
                <a:gd name="T2" fmla="*/ 2147483647 w 40"/>
                <a:gd name="T3" fmla="*/ 2147483647 h 47"/>
                <a:gd name="T4" fmla="*/ 2147483647 w 40"/>
                <a:gd name="T5" fmla="*/ 2147483647 h 47"/>
                <a:gd name="T6" fmla="*/ 2147483647 w 40"/>
                <a:gd name="T7" fmla="*/ 2147483647 h 47"/>
                <a:gd name="T8" fmla="*/ 2147483647 w 40"/>
                <a:gd name="T9" fmla="*/ 2147483647 h 47"/>
                <a:gd name="T10" fmla="*/ 2147483647 w 40"/>
                <a:gd name="T11" fmla="*/ 2147483647 h 47"/>
                <a:gd name="T12" fmla="*/ 0 w 40"/>
                <a:gd name="T13" fmla="*/ 2147483647 h 47"/>
                <a:gd name="T14" fmla="*/ 2147483647 w 40"/>
                <a:gd name="T15" fmla="*/ 2147483647 h 47"/>
                <a:gd name="T16" fmla="*/ 2147483647 w 40"/>
                <a:gd name="T17" fmla="*/ 0 h 47"/>
                <a:gd name="T18" fmla="*/ 2147483647 w 40"/>
                <a:gd name="T19" fmla="*/ 21474836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7"/>
                <a:gd name="T32" fmla="*/ 40 w 40"/>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7">
                  <a:moveTo>
                    <a:pt x="30" y="13"/>
                  </a:moveTo>
                  <a:lnTo>
                    <a:pt x="27" y="13"/>
                  </a:lnTo>
                  <a:lnTo>
                    <a:pt x="27" y="20"/>
                  </a:lnTo>
                  <a:lnTo>
                    <a:pt x="39" y="46"/>
                  </a:lnTo>
                  <a:lnTo>
                    <a:pt x="21" y="42"/>
                  </a:lnTo>
                  <a:lnTo>
                    <a:pt x="19" y="31"/>
                  </a:lnTo>
                  <a:lnTo>
                    <a:pt x="0" y="31"/>
                  </a:lnTo>
                  <a:lnTo>
                    <a:pt x="10" y="2"/>
                  </a:lnTo>
                  <a:lnTo>
                    <a:pt x="27" y="0"/>
                  </a:lnTo>
                  <a:lnTo>
                    <a:pt x="30" y="1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50" name="Freeform 21"/>
            <p:cNvSpPr>
              <a:spLocks/>
            </p:cNvSpPr>
            <p:nvPr/>
          </p:nvSpPr>
          <p:spPr bwMode="auto">
            <a:xfrm>
              <a:off x="5218113" y="3152775"/>
              <a:ext cx="52387" cy="60325"/>
            </a:xfrm>
            <a:custGeom>
              <a:avLst/>
              <a:gdLst>
                <a:gd name="T0" fmla="*/ 2147483647 w 38"/>
                <a:gd name="T1" fmla="*/ 2147483647 h 46"/>
                <a:gd name="T2" fmla="*/ 2147483647 w 38"/>
                <a:gd name="T3" fmla="*/ 2147483647 h 46"/>
                <a:gd name="T4" fmla="*/ 0 w 38"/>
                <a:gd name="T5" fmla="*/ 2147483647 h 46"/>
                <a:gd name="T6" fmla="*/ 2147483647 w 38"/>
                <a:gd name="T7" fmla="*/ 2147483647 h 46"/>
                <a:gd name="T8" fmla="*/ 2147483647 w 38"/>
                <a:gd name="T9" fmla="*/ 0 h 46"/>
                <a:gd name="T10" fmla="*/ 2147483647 w 38"/>
                <a:gd name="T11" fmla="*/ 2147483647 h 46"/>
                <a:gd name="T12" fmla="*/ 2147483647 w 38"/>
                <a:gd name="T13" fmla="*/ 2147483647 h 46"/>
                <a:gd name="T14" fmla="*/ 0 60000 65536"/>
                <a:gd name="T15" fmla="*/ 0 60000 65536"/>
                <a:gd name="T16" fmla="*/ 0 60000 65536"/>
                <a:gd name="T17" fmla="*/ 0 60000 65536"/>
                <a:gd name="T18" fmla="*/ 0 60000 65536"/>
                <a:gd name="T19" fmla="*/ 0 60000 65536"/>
                <a:gd name="T20" fmla="*/ 0 60000 65536"/>
                <a:gd name="T21" fmla="*/ 0 w 38"/>
                <a:gd name="T22" fmla="*/ 0 h 46"/>
                <a:gd name="T23" fmla="*/ 38 w 38"/>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6">
                  <a:moveTo>
                    <a:pt x="32" y="23"/>
                  </a:moveTo>
                  <a:lnTo>
                    <a:pt x="11" y="41"/>
                  </a:lnTo>
                  <a:lnTo>
                    <a:pt x="0" y="45"/>
                  </a:lnTo>
                  <a:lnTo>
                    <a:pt x="7" y="23"/>
                  </a:lnTo>
                  <a:lnTo>
                    <a:pt x="20" y="0"/>
                  </a:lnTo>
                  <a:lnTo>
                    <a:pt x="37" y="6"/>
                  </a:lnTo>
                  <a:lnTo>
                    <a:pt x="32" y="2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51" name="Freeform 22"/>
            <p:cNvSpPr>
              <a:spLocks/>
            </p:cNvSpPr>
            <p:nvPr/>
          </p:nvSpPr>
          <p:spPr bwMode="auto">
            <a:xfrm>
              <a:off x="5626100" y="3432175"/>
              <a:ext cx="53975" cy="61913"/>
            </a:xfrm>
            <a:custGeom>
              <a:avLst/>
              <a:gdLst>
                <a:gd name="T0" fmla="*/ 2147483647 w 40"/>
                <a:gd name="T1" fmla="*/ 2147483647 h 47"/>
                <a:gd name="T2" fmla="*/ 2147483647 w 40"/>
                <a:gd name="T3" fmla="*/ 2147483647 h 47"/>
                <a:gd name="T4" fmla="*/ 2147483647 w 40"/>
                <a:gd name="T5" fmla="*/ 2147483647 h 47"/>
                <a:gd name="T6" fmla="*/ 0 w 40"/>
                <a:gd name="T7" fmla="*/ 2147483647 h 47"/>
                <a:gd name="T8" fmla="*/ 2147483647 w 40"/>
                <a:gd name="T9" fmla="*/ 0 h 47"/>
                <a:gd name="T10" fmla="*/ 2147483647 w 40"/>
                <a:gd name="T11" fmla="*/ 2147483647 h 47"/>
                <a:gd name="T12" fmla="*/ 2147483647 w 40"/>
                <a:gd name="T13" fmla="*/ 2147483647 h 47"/>
                <a:gd name="T14" fmla="*/ 0 60000 65536"/>
                <a:gd name="T15" fmla="*/ 0 60000 65536"/>
                <a:gd name="T16" fmla="*/ 0 60000 65536"/>
                <a:gd name="T17" fmla="*/ 0 60000 65536"/>
                <a:gd name="T18" fmla="*/ 0 60000 65536"/>
                <a:gd name="T19" fmla="*/ 0 60000 65536"/>
                <a:gd name="T20" fmla="*/ 0 60000 65536"/>
                <a:gd name="T21" fmla="*/ 0 w 40"/>
                <a:gd name="T22" fmla="*/ 0 h 47"/>
                <a:gd name="T23" fmla="*/ 40 w 40"/>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7">
                  <a:moveTo>
                    <a:pt x="30" y="42"/>
                  </a:moveTo>
                  <a:lnTo>
                    <a:pt x="22" y="46"/>
                  </a:lnTo>
                  <a:lnTo>
                    <a:pt x="7" y="38"/>
                  </a:lnTo>
                  <a:lnTo>
                    <a:pt x="0" y="12"/>
                  </a:lnTo>
                  <a:lnTo>
                    <a:pt x="22" y="0"/>
                  </a:lnTo>
                  <a:lnTo>
                    <a:pt x="39" y="22"/>
                  </a:lnTo>
                  <a:lnTo>
                    <a:pt x="30" y="4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52" name="Freeform 23"/>
            <p:cNvSpPr>
              <a:spLocks/>
            </p:cNvSpPr>
            <p:nvPr/>
          </p:nvSpPr>
          <p:spPr bwMode="auto">
            <a:xfrm>
              <a:off x="4973638" y="3249613"/>
              <a:ext cx="284162" cy="325437"/>
            </a:xfrm>
            <a:custGeom>
              <a:avLst/>
              <a:gdLst>
                <a:gd name="T0" fmla="*/ 2147483647 w 208"/>
                <a:gd name="T1" fmla="*/ 2147483647 h 251"/>
                <a:gd name="T2" fmla="*/ 2147483647 w 208"/>
                <a:gd name="T3" fmla="*/ 2147483647 h 251"/>
                <a:gd name="T4" fmla="*/ 2147483647 w 208"/>
                <a:gd name="T5" fmla="*/ 2147483647 h 251"/>
                <a:gd name="T6" fmla="*/ 2147483647 w 208"/>
                <a:gd name="T7" fmla="*/ 2147483647 h 251"/>
                <a:gd name="T8" fmla="*/ 2147483647 w 208"/>
                <a:gd name="T9" fmla="*/ 2147483647 h 251"/>
                <a:gd name="T10" fmla="*/ 2147483647 w 208"/>
                <a:gd name="T11" fmla="*/ 2147483647 h 251"/>
                <a:gd name="T12" fmla="*/ 2147483647 w 208"/>
                <a:gd name="T13" fmla="*/ 2147483647 h 251"/>
                <a:gd name="T14" fmla="*/ 2147483647 w 208"/>
                <a:gd name="T15" fmla="*/ 2147483647 h 251"/>
                <a:gd name="T16" fmla="*/ 2147483647 w 208"/>
                <a:gd name="T17" fmla="*/ 2147483647 h 251"/>
                <a:gd name="T18" fmla="*/ 2147483647 w 208"/>
                <a:gd name="T19" fmla="*/ 2147483647 h 251"/>
                <a:gd name="T20" fmla="*/ 2147483647 w 208"/>
                <a:gd name="T21" fmla="*/ 2147483647 h 251"/>
                <a:gd name="T22" fmla="*/ 2147483647 w 208"/>
                <a:gd name="T23" fmla="*/ 2147483647 h 251"/>
                <a:gd name="T24" fmla="*/ 2147483647 w 208"/>
                <a:gd name="T25" fmla="*/ 2147483647 h 251"/>
                <a:gd name="T26" fmla="*/ 2147483647 w 208"/>
                <a:gd name="T27" fmla="*/ 2147483647 h 251"/>
                <a:gd name="T28" fmla="*/ 2147483647 w 208"/>
                <a:gd name="T29" fmla="*/ 2147483647 h 251"/>
                <a:gd name="T30" fmla="*/ 2147483647 w 208"/>
                <a:gd name="T31" fmla="*/ 2147483647 h 251"/>
                <a:gd name="T32" fmla="*/ 2147483647 w 208"/>
                <a:gd name="T33" fmla="*/ 2147483647 h 251"/>
                <a:gd name="T34" fmla="*/ 2147483647 w 208"/>
                <a:gd name="T35" fmla="*/ 2147483647 h 251"/>
                <a:gd name="T36" fmla="*/ 2147483647 w 208"/>
                <a:gd name="T37" fmla="*/ 2147483647 h 251"/>
                <a:gd name="T38" fmla="*/ 2147483647 w 208"/>
                <a:gd name="T39" fmla="*/ 2147483647 h 251"/>
                <a:gd name="T40" fmla="*/ 2147483647 w 208"/>
                <a:gd name="T41" fmla="*/ 2147483647 h 251"/>
                <a:gd name="T42" fmla="*/ 2147483647 w 208"/>
                <a:gd name="T43" fmla="*/ 2147483647 h 251"/>
                <a:gd name="T44" fmla="*/ 2147483647 w 208"/>
                <a:gd name="T45" fmla="*/ 2147483647 h 251"/>
                <a:gd name="T46" fmla="*/ 2147483647 w 208"/>
                <a:gd name="T47" fmla="*/ 2147483647 h 251"/>
                <a:gd name="T48" fmla="*/ 2147483647 w 208"/>
                <a:gd name="T49" fmla="*/ 2147483647 h 251"/>
                <a:gd name="T50" fmla="*/ 2147483647 w 208"/>
                <a:gd name="T51" fmla="*/ 2147483647 h 251"/>
                <a:gd name="T52" fmla="*/ 2147483647 w 208"/>
                <a:gd name="T53" fmla="*/ 2147483647 h 251"/>
                <a:gd name="T54" fmla="*/ 2147483647 w 208"/>
                <a:gd name="T55" fmla="*/ 2147483647 h 251"/>
                <a:gd name="T56" fmla="*/ 2147483647 w 208"/>
                <a:gd name="T57" fmla="*/ 2147483647 h 251"/>
                <a:gd name="T58" fmla="*/ 2147483647 w 208"/>
                <a:gd name="T59" fmla="*/ 2147483647 h 251"/>
                <a:gd name="T60" fmla="*/ 2147483647 w 208"/>
                <a:gd name="T61" fmla="*/ 2147483647 h 251"/>
                <a:gd name="T62" fmla="*/ 2147483647 w 208"/>
                <a:gd name="T63" fmla="*/ 2147483647 h 251"/>
                <a:gd name="T64" fmla="*/ 2147483647 w 208"/>
                <a:gd name="T65" fmla="*/ 2147483647 h 251"/>
                <a:gd name="T66" fmla="*/ 2147483647 w 208"/>
                <a:gd name="T67" fmla="*/ 2147483647 h 251"/>
                <a:gd name="T68" fmla="*/ 2147483647 w 208"/>
                <a:gd name="T69" fmla="*/ 2147483647 h 251"/>
                <a:gd name="T70" fmla="*/ 2147483647 w 208"/>
                <a:gd name="T71" fmla="*/ 2147483647 h 251"/>
                <a:gd name="T72" fmla="*/ 2147483647 w 208"/>
                <a:gd name="T73" fmla="*/ 2147483647 h 251"/>
                <a:gd name="T74" fmla="*/ 2147483647 w 208"/>
                <a:gd name="T75" fmla="*/ 2147483647 h 251"/>
                <a:gd name="T76" fmla="*/ 2147483647 w 208"/>
                <a:gd name="T77" fmla="*/ 2147483647 h 251"/>
                <a:gd name="T78" fmla="*/ 2147483647 w 208"/>
                <a:gd name="T79" fmla="*/ 2147483647 h 251"/>
                <a:gd name="T80" fmla="*/ 0 w 208"/>
                <a:gd name="T81" fmla="*/ 2147483647 h 251"/>
                <a:gd name="T82" fmla="*/ 2147483647 w 208"/>
                <a:gd name="T83" fmla="*/ 0 h 251"/>
                <a:gd name="T84" fmla="*/ 2147483647 w 208"/>
                <a:gd name="T85" fmla="*/ 0 h 251"/>
                <a:gd name="T86" fmla="*/ 2147483647 w 208"/>
                <a:gd name="T87" fmla="*/ 2147483647 h 251"/>
                <a:gd name="T88" fmla="*/ 2147483647 w 208"/>
                <a:gd name="T89" fmla="*/ 2147483647 h 251"/>
                <a:gd name="T90" fmla="*/ 2147483647 w 208"/>
                <a:gd name="T91" fmla="*/ 2147483647 h 251"/>
                <a:gd name="T92" fmla="*/ 2147483647 w 208"/>
                <a:gd name="T93" fmla="*/ 0 h 251"/>
                <a:gd name="T94" fmla="*/ 2147483647 w 208"/>
                <a:gd name="T95" fmla="*/ 2147483647 h 251"/>
                <a:gd name="T96" fmla="*/ 2147483647 w 208"/>
                <a:gd name="T97" fmla="*/ 2147483647 h 251"/>
                <a:gd name="T98" fmla="*/ 2147483647 w 208"/>
                <a:gd name="T99" fmla="*/ 2147483647 h 251"/>
                <a:gd name="T100" fmla="*/ 2147483647 w 208"/>
                <a:gd name="T101" fmla="*/ 2147483647 h 251"/>
                <a:gd name="T102" fmla="*/ 2147483647 w 208"/>
                <a:gd name="T103" fmla="*/ 2147483647 h 251"/>
                <a:gd name="T104" fmla="*/ 2147483647 w 208"/>
                <a:gd name="T105" fmla="*/ 2147483647 h 251"/>
                <a:gd name="T106" fmla="*/ 2147483647 w 208"/>
                <a:gd name="T107" fmla="*/ 2147483647 h 251"/>
                <a:gd name="T108" fmla="*/ 2147483647 w 208"/>
                <a:gd name="T109" fmla="*/ 2147483647 h 251"/>
                <a:gd name="T110" fmla="*/ 2147483647 w 208"/>
                <a:gd name="T111" fmla="*/ 2147483647 h 251"/>
                <a:gd name="T112" fmla="*/ 2147483647 w 208"/>
                <a:gd name="T113" fmla="*/ 2147483647 h 251"/>
                <a:gd name="T114" fmla="*/ 2147483647 w 208"/>
                <a:gd name="T115" fmla="*/ 2147483647 h 2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8"/>
                <a:gd name="T175" fmla="*/ 0 h 251"/>
                <a:gd name="T176" fmla="*/ 208 w 208"/>
                <a:gd name="T177" fmla="*/ 251 h 2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8" h="251">
                  <a:moveTo>
                    <a:pt x="163" y="91"/>
                  </a:moveTo>
                  <a:lnTo>
                    <a:pt x="153" y="68"/>
                  </a:lnTo>
                  <a:lnTo>
                    <a:pt x="139" y="45"/>
                  </a:lnTo>
                  <a:lnTo>
                    <a:pt x="136" y="48"/>
                  </a:lnTo>
                  <a:lnTo>
                    <a:pt x="144" y="65"/>
                  </a:lnTo>
                  <a:lnTo>
                    <a:pt x="153" y="85"/>
                  </a:lnTo>
                  <a:lnTo>
                    <a:pt x="160" y="103"/>
                  </a:lnTo>
                  <a:lnTo>
                    <a:pt x="168" y="120"/>
                  </a:lnTo>
                  <a:lnTo>
                    <a:pt x="177" y="140"/>
                  </a:lnTo>
                  <a:lnTo>
                    <a:pt x="184" y="157"/>
                  </a:lnTo>
                  <a:lnTo>
                    <a:pt x="196" y="174"/>
                  </a:lnTo>
                  <a:lnTo>
                    <a:pt x="207" y="192"/>
                  </a:lnTo>
                  <a:lnTo>
                    <a:pt x="204" y="195"/>
                  </a:lnTo>
                  <a:lnTo>
                    <a:pt x="204" y="215"/>
                  </a:lnTo>
                  <a:lnTo>
                    <a:pt x="196" y="224"/>
                  </a:lnTo>
                  <a:lnTo>
                    <a:pt x="192" y="224"/>
                  </a:lnTo>
                  <a:lnTo>
                    <a:pt x="189" y="235"/>
                  </a:lnTo>
                  <a:lnTo>
                    <a:pt x="177" y="238"/>
                  </a:lnTo>
                  <a:lnTo>
                    <a:pt x="175" y="250"/>
                  </a:lnTo>
                  <a:lnTo>
                    <a:pt x="153" y="246"/>
                  </a:lnTo>
                  <a:lnTo>
                    <a:pt x="129" y="243"/>
                  </a:lnTo>
                  <a:lnTo>
                    <a:pt x="127" y="238"/>
                  </a:lnTo>
                  <a:lnTo>
                    <a:pt x="127" y="243"/>
                  </a:lnTo>
                  <a:lnTo>
                    <a:pt x="112" y="243"/>
                  </a:lnTo>
                  <a:lnTo>
                    <a:pt x="97" y="243"/>
                  </a:lnTo>
                  <a:lnTo>
                    <a:pt x="84" y="243"/>
                  </a:lnTo>
                  <a:lnTo>
                    <a:pt x="69" y="243"/>
                  </a:lnTo>
                  <a:lnTo>
                    <a:pt x="55" y="243"/>
                  </a:lnTo>
                  <a:lnTo>
                    <a:pt x="40" y="243"/>
                  </a:lnTo>
                  <a:lnTo>
                    <a:pt x="25" y="243"/>
                  </a:lnTo>
                  <a:lnTo>
                    <a:pt x="12" y="243"/>
                  </a:lnTo>
                  <a:lnTo>
                    <a:pt x="12" y="217"/>
                  </a:lnTo>
                  <a:lnTo>
                    <a:pt x="9" y="195"/>
                  </a:lnTo>
                  <a:lnTo>
                    <a:pt x="9" y="171"/>
                  </a:lnTo>
                  <a:lnTo>
                    <a:pt x="6" y="149"/>
                  </a:lnTo>
                  <a:lnTo>
                    <a:pt x="6" y="125"/>
                  </a:lnTo>
                  <a:lnTo>
                    <a:pt x="4" y="99"/>
                  </a:lnTo>
                  <a:lnTo>
                    <a:pt x="1" y="77"/>
                  </a:lnTo>
                  <a:lnTo>
                    <a:pt x="1" y="53"/>
                  </a:lnTo>
                  <a:lnTo>
                    <a:pt x="1" y="34"/>
                  </a:lnTo>
                  <a:lnTo>
                    <a:pt x="0" y="17"/>
                  </a:lnTo>
                  <a:lnTo>
                    <a:pt x="1" y="0"/>
                  </a:lnTo>
                  <a:lnTo>
                    <a:pt x="16" y="0"/>
                  </a:lnTo>
                  <a:lnTo>
                    <a:pt x="42" y="8"/>
                  </a:lnTo>
                  <a:lnTo>
                    <a:pt x="69" y="17"/>
                  </a:lnTo>
                  <a:lnTo>
                    <a:pt x="96" y="8"/>
                  </a:lnTo>
                  <a:lnTo>
                    <a:pt x="105" y="0"/>
                  </a:lnTo>
                  <a:lnTo>
                    <a:pt x="103" y="5"/>
                  </a:lnTo>
                  <a:lnTo>
                    <a:pt x="110" y="2"/>
                  </a:lnTo>
                  <a:lnTo>
                    <a:pt x="127" y="8"/>
                  </a:lnTo>
                  <a:lnTo>
                    <a:pt x="132" y="13"/>
                  </a:lnTo>
                  <a:lnTo>
                    <a:pt x="139" y="13"/>
                  </a:lnTo>
                  <a:lnTo>
                    <a:pt x="165" y="8"/>
                  </a:lnTo>
                  <a:lnTo>
                    <a:pt x="175" y="31"/>
                  </a:lnTo>
                  <a:lnTo>
                    <a:pt x="182" y="53"/>
                  </a:lnTo>
                  <a:lnTo>
                    <a:pt x="177" y="74"/>
                  </a:lnTo>
                  <a:lnTo>
                    <a:pt x="175" y="94"/>
                  </a:lnTo>
                  <a:lnTo>
                    <a:pt x="163" y="9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53" name="Freeform 24"/>
            <p:cNvSpPr>
              <a:spLocks/>
            </p:cNvSpPr>
            <p:nvPr/>
          </p:nvSpPr>
          <p:spPr bwMode="auto">
            <a:xfrm>
              <a:off x="5461000" y="3319463"/>
              <a:ext cx="53975" cy="61912"/>
            </a:xfrm>
            <a:custGeom>
              <a:avLst/>
              <a:gdLst>
                <a:gd name="T0" fmla="*/ 2147483647 w 40"/>
                <a:gd name="T1" fmla="*/ 0 h 48"/>
                <a:gd name="T2" fmla="*/ 0 w 40"/>
                <a:gd name="T3" fmla="*/ 2147483647 h 48"/>
                <a:gd name="T4" fmla="*/ 2147483647 w 40"/>
                <a:gd name="T5" fmla="*/ 2147483647 h 48"/>
                <a:gd name="T6" fmla="*/ 2147483647 w 40"/>
                <a:gd name="T7" fmla="*/ 2147483647 h 48"/>
                <a:gd name="T8" fmla="*/ 2147483647 w 40"/>
                <a:gd name="T9" fmla="*/ 0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16" y="0"/>
                  </a:moveTo>
                  <a:lnTo>
                    <a:pt x="0" y="12"/>
                  </a:lnTo>
                  <a:lnTo>
                    <a:pt x="19" y="47"/>
                  </a:lnTo>
                  <a:lnTo>
                    <a:pt x="39" y="26"/>
                  </a:lnTo>
                  <a:lnTo>
                    <a:pt x="16"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54" name="Freeform 25"/>
            <p:cNvSpPr>
              <a:spLocks/>
            </p:cNvSpPr>
            <p:nvPr/>
          </p:nvSpPr>
          <p:spPr bwMode="auto">
            <a:xfrm>
              <a:off x="5200650" y="3198813"/>
              <a:ext cx="52388" cy="122237"/>
            </a:xfrm>
            <a:custGeom>
              <a:avLst/>
              <a:gdLst>
                <a:gd name="T0" fmla="*/ 2147483647 w 39"/>
                <a:gd name="T1" fmla="*/ 2147483647 h 95"/>
                <a:gd name="T2" fmla="*/ 2147483647 w 39"/>
                <a:gd name="T3" fmla="*/ 2147483647 h 95"/>
                <a:gd name="T4" fmla="*/ 0 w 39"/>
                <a:gd name="T5" fmla="*/ 2147483647 h 95"/>
                <a:gd name="T6" fmla="*/ 2147483647 w 39"/>
                <a:gd name="T7" fmla="*/ 2147483647 h 95"/>
                <a:gd name="T8" fmla="*/ 2147483647 w 39"/>
                <a:gd name="T9" fmla="*/ 2147483647 h 95"/>
                <a:gd name="T10" fmla="*/ 2147483647 w 39"/>
                <a:gd name="T11" fmla="*/ 0 h 95"/>
                <a:gd name="T12" fmla="*/ 2147483647 w 39"/>
                <a:gd name="T13" fmla="*/ 2147483647 h 95"/>
                <a:gd name="T14" fmla="*/ 2147483647 w 39"/>
                <a:gd name="T15" fmla="*/ 2147483647 h 95"/>
                <a:gd name="T16" fmla="*/ 2147483647 w 39"/>
                <a:gd name="T17" fmla="*/ 2147483647 h 95"/>
                <a:gd name="T18" fmla="*/ 2147483647 w 39"/>
                <a:gd name="T19" fmla="*/ 2147483647 h 95"/>
                <a:gd name="T20" fmla="*/ 2147483647 w 39"/>
                <a:gd name="T21" fmla="*/ 2147483647 h 95"/>
                <a:gd name="T22" fmla="*/ 2147483647 w 39"/>
                <a:gd name="T23" fmla="*/ 2147483647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95"/>
                <a:gd name="T38" fmla="*/ 39 w 39"/>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95">
                  <a:moveTo>
                    <a:pt x="29" y="94"/>
                  </a:moveTo>
                  <a:lnTo>
                    <a:pt x="16" y="70"/>
                  </a:lnTo>
                  <a:lnTo>
                    <a:pt x="0" y="47"/>
                  </a:lnTo>
                  <a:lnTo>
                    <a:pt x="8" y="25"/>
                  </a:lnTo>
                  <a:lnTo>
                    <a:pt x="21" y="2"/>
                  </a:lnTo>
                  <a:lnTo>
                    <a:pt x="33" y="0"/>
                  </a:lnTo>
                  <a:lnTo>
                    <a:pt x="38" y="10"/>
                  </a:lnTo>
                  <a:lnTo>
                    <a:pt x="33" y="30"/>
                  </a:lnTo>
                  <a:lnTo>
                    <a:pt x="33" y="53"/>
                  </a:lnTo>
                  <a:lnTo>
                    <a:pt x="33" y="70"/>
                  </a:lnTo>
                  <a:lnTo>
                    <a:pt x="29" y="90"/>
                  </a:lnTo>
                  <a:lnTo>
                    <a:pt x="29" y="94"/>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55" name="Freeform 26"/>
            <p:cNvSpPr>
              <a:spLocks/>
            </p:cNvSpPr>
            <p:nvPr/>
          </p:nvSpPr>
          <p:spPr bwMode="auto">
            <a:xfrm>
              <a:off x="5222875" y="3195638"/>
              <a:ext cx="100013" cy="138112"/>
            </a:xfrm>
            <a:custGeom>
              <a:avLst/>
              <a:gdLst>
                <a:gd name="T0" fmla="*/ 2147483647 w 74"/>
                <a:gd name="T1" fmla="*/ 2147483647 h 107"/>
                <a:gd name="T2" fmla="*/ 2147483647 w 74"/>
                <a:gd name="T3" fmla="*/ 2147483647 h 107"/>
                <a:gd name="T4" fmla="*/ 2147483647 w 74"/>
                <a:gd name="T5" fmla="*/ 2147483647 h 107"/>
                <a:gd name="T6" fmla="*/ 2147483647 w 74"/>
                <a:gd name="T7" fmla="*/ 2147483647 h 107"/>
                <a:gd name="T8" fmla="*/ 2147483647 w 74"/>
                <a:gd name="T9" fmla="*/ 2147483647 h 107"/>
                <a:gd name="T10" fmla="*/ 0 w 74"/>
                <a:gd name="T11" fmla="*/ 2147483647 h 107"/>
                <a:gd name="T12" fmla="*/ 0 w 74"/>
                <a:gd name="T13" fmla="*/ 2147483647 h 107"/>
                <a:gd name="T14" fmla="*/ 2147483647 w 74"/>
                <a:gd name="T15" fmla="*/ 2147483647 h 107"/>
                <a:gd name="T16" fmla="*/ 2147483647 w 74"/>
                <a:gd name="T17" fmla="*/ 2147483647 h 107"/>
                <a:gd name="T18" fmla="*/ 2147483647 w 74"/>
                <a:gd name="T19" fmla="*/ 2147483647 h 107"/>
                <a:gd name="T20" fmla="*/ 2147483647 w 74"/>
                <a:gd name="T21" fmla="*/ 2147483647 h 107"/>
                <a:gd name="T22" fmla="*/ 2147483647 w 74"/>
                <a:gd name="T23" fmla="*/ 2147483647 h 107"/>
                <a:gd name="T24" fmla="*/ 2147483647 w 74"/>
                <a:gd name="T25" fmla="*/ 2147483647 h 107"/>
                <a:gd name="T26" fmla="*/ 2147483647 w 74"/>
                <a:gd name="T27" fmla="*/ 2147483647 h 107"/>
                <a:gd name="T28" fmla="*/ 2147483647 w 74"/>
                <a:gd name="T29" fmla="*/ 0 h 107"/>
                <a:gd name="T30" fmla="*/ 2147483647 w 74"/>
                <a:gd name="T31" fmla="*/ 2147483647 h 107"/>
                <a:gd name="T32" fmla="*/ 2147483647 w 74"/>
                <a:gd name="T33" fmla="*/ 2147483647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07"/>
                <a:gd name="T53" fmla="*/ 74 w 74"/>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07">
                  <a:moveTo>
                    <a:pt x="29" y="27"/>
                  </a:moveTo>
                  <a:lnTo>
                    <a:pt x="4" y="13"/>
                  </a:lnTo>
                  <a:lnTo>
                    <a:pt x="1" y="34"/>
                  </a:lnTo>
                  <a:lnTo>
                    <a:pt x="1" y="56"/>
                  </a:lnTo>
                  <a:lnTo>
                    <a:pt x="1" y="73"/>
                  </a:lnTo>
                  <a:lnTo>
                    <a:pt x="0" y="94"/>
                  </a:lnTo>
                  <a:lnTo>
                    <a:pt x="0" y="99"/>
                  </a:lnTo>
                  <a:lnTo>
                    <a:pt x="21" y="106"/>
                  </a:lnTo>
                  <a:lnTo>
                    <a:pt x="30" y="88"/>
                  </a:lnTo>
                  <a:lnTo>
                    <a:pt x="45" y="85"/>
                  </a:lnTo>
                  <a:lnTo>
                    <a:pt x="53" y="71"/>
                  </a:lnTo>
                  <a:lnTo>
                    <a:pt x="30" y="48"/>
                  </a:lnTo>
                  <a:lnTo>
                    <a:pt x="53" y="36"/>
                  </a:lnTo>
                  <a:lnTo>
                    <a:pt x="73" y="27"/>
                  </a:lnTo>
                  <a:lnTo>
                    <a:pt x="60" y="0"/>
                  </a:lnTo>
                  <a:lnTo>
                    <a:pt x="43" y="13"/>
                  </a:lnTo>
                  <a:lnTo>
                    <a:pt x="29" y="2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56" name="Freeform 27"/>
            <p:cNvSpPr>
              <a:spLocks/>
            </p:cNvSpPr>
            <p:nvPr/>
          </p:nvSpPr>
          <p:spPr bwMode="auto">
            <a:xfrm>
              <a:off x="5668963" y="3470275"/>
              <a:ext cx="188912" cy="276225"/>
            </a:xfrm>
            <a:custGeom>
              <a:avLst/>
              <a:gdLst>
                <a:gd name="T0" fmla="*/ 2147483647 w 138"/>
                <a:gd name="T1" fmla="*/ 2147483647 h 211"/>
                <a:gd name="T2" fmla="*/ 2147483647 w 138"/>
                <a:gd name="T3" fmla="*/ 2147483647 h 211"/>
                <a:gd name="T4" fmla="*/ 2147483647 w 138"/>
                <a:gd name="T5" fmla="*/ 2147483647 h 211"/>
                <a:gd name="T6" fmla="*/ 2147483647 w 138"/>
                <a:gd name="T7" fmla="*/ 2147483647 h 211"/>
                <a:gd name="T8" fmla="*/ 2147483647 w 138"/>
                <a:gd name="T9" fmla="*/ 2147483647 h 211"/>
                <a:gd name="T10" fmla="*/ 2147483647 w 138"/>
                <a:gd name="T11" fmla="*/ 0 h 211"/>
                <a:gd name="T12" fmla="*/ 2147483647 w 138"/>
                <a:gd name="T13" fmla="*/ 2147483647 h 211"/>
                <a:gd name="T14" fmla="*/ 2147483647 w 138"/>
                <a:gd name="T15" fmla="*/ 0 h 211"/>
                <a:gd name="T16" fmla="*/ 2147483647 w 138"/>
                <a:gd name="T17" fmla="*/ 2147483647 h 211"/>
                <a:gd name="T18" fmla="*/ 2147483647 w 138"/>
                <a:gd name="T19" fmla="*/ 2147483647 h 211"/>
                <a:gd name="T20" fmla="*/ 2147483647 w 138"/>
                <a:gd name="T21" fmla="*/ 2147483647 h 211"/>
                <a:gd name="T22" fmla="*/ 2147483647 w 138"/>
                <a:gd name="T23" fmla="*/ 2147483647 h 211"/>
                <a:gd name="T24" fmla="*/ 2147483647 w 138"/>
                <a:gd name="T25" fmla="*/ 2147483647 h 211"/>
                <a:gd name="T26" fmla="*/ 2147483647 w 138"/>
                <a:gd name="T27" fmla="*/ 2147483647 h 211"/>
                <a:gd name="T28" fmla="*/ 2147483647 w 138"/>
                <a:gd name="T29" fmla="*/ 2147483647 h 211"/>
                <a:gd name="T30" fmla="*/ 2147483647 w 138"/>
                <a:gd name="T31" fmla="*/ 2147483647 h 211"/>
                <a:gd name="T32" fmla="*/ 2147483647 w 138"/>
                <a:gd name="T33" fmla="*/ 2147483647 h 211"/>
                <a:gd name="T34" fmla="*/ 0 w 138"/>
                <a:gd name="T35" fmla="*/ 2147483647 h 211"/>
                <a:gd name="T36" fmla="*/ 0 w 138"/>
                <a:gd name="T37" fmla="*/ 2147483647 h 211"/>
                <a:gd name="T38" fmla="*/ 2147483647 w 138"/>
                <a:gd name="T39" fmla="*/ 2147483647 h 211"/>
                <a:gd name="T40" fmla="*/ 2147483647 w 138"/>
                <a:gd name="T41" fmla="*/ 2147483647 h 211"/>
                <a:gd name="T42" fmla="*/ 2147483647 w 138"/>
                <a:gd name="T43" fmla="*/ 2147483647 h 211"/>
                <a:gd name="T44" fmla="*/ 2147483647 w 138"/>
                <a:gd name="T45" fmla="*/ 2147483647 h 211"/>
                <a:gd name="T46" fmla="*/ 2147483647 w 138"/>
                <a:gd name="T47" fmla="*/ 2147483647 h 211"/>
                <a:gd name="T48" fmla="*/ 2147483647 w 138"/>
                <a:gd name="T49" fmla="*/ 2147483647 h 211"/>
                <a:gd name="T50" fmla="*/ 2147483647 w 138"/>
                <a:gd name="T51" fmla="*/ 2147483647 h 211"/>
                <a:gd name="T52" fmla="*/ 2147483647 w 138"/>
                <a:gd name="T53" fmla="*/ 2147483647 h 211"/>
                <a:gd name="T54" fmla="*/ 2147483647 w 138"/>
                <a:gd name="T55" fmla="*/ 2147483647 h 211"/>
                <a:gd name="T56" fmla="*/ 2147483647 w 138"/>
                <a:gd name="T57" fmla="*/ 2147483647 h 211"/>
                <a:gd name="T58" fmla="*/ 2147483647 w 138"/>
                <a:gd name="T59" fmla="*/ 2147483647 h 211"/>
                <a:gd name="T60" fmla="*/ 2147483647 w 138"/>
                <a:gd name="T61" fmla="*/ 2147483647 h 211"/>
                <a:gd name="T62" fmla="*/ 2147483647 w 138"/>
                <a:gd name="T63" fmla="*/ 2147483647 h 211"/>
                <a:gd name="T64" fmla="*/ 2147483647 w 138"/>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211"/>
                <a:gd name="T101" fmla="*/ 138 w 138"/>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211">
                  <a:moveTo>
                    <a:pt x="137" y="63"/>
                  </a:moveTo>
                  <a:lnTo>
                    <a:pt x="122" y="48"/>
                  </a:lnTo>
                  <a:lnTo>
                    <a:pt x="108" y="31"/>
                  </a:lnTo>
                  <a:lnTo>
                    <a:pt x="94" y="25"/>
                  </a:lnTo>
                  <a:lnTo>
                    <a:pt x="78" y="17"/>
                  </a:lnTo>
                  <a:lnTo>
                    <a:pt x="70" y="0"/>
                  </a:lnTo>
                  <a:lnTo>
                    <a:pt x="63" y="2"/>
                  </a:lnTo>
                  <a:lnTo>
                    <a:pt x="60" y="0"/>
                  </a:lnTo>
                  <a:lnTo>
                    <a:pt x="63" y="22"/>
                  </a:lnTo>
                  <a:lnTo>
                    <a:pt x="56" y="25"/>
                  </a:lnTo>
                  <a:lnTo>
                    <a:pt x="51" y="56"/>
                  </a:lnTo>
                  <a:lnTo>
                    <a:pt x="60" y="73"/>
                  </a:lnTo>
                  <a:lnTo>
                    <a:pt x="58" y="100"/>
                  </a:lnTo>
                  <a:lnTo>
                    <a:pt x="54" y="123"/>
                  </a:lnTo>
                  <a:lnTo>
                    <a:pt x="39" y="131"/>
                  </a:lnTo>
                  <a:lnTo>
                    <a:pt x="28" y="137"/>
                  </a:lnTo>
                  <a:lnTo>
                    <a:pt x="13" y="143"/>
                  </a:lnTo>
                  <a:lnTo>
                    <a:pt x="0" y="148"/>
                  </a:lnTo>
                  <a:lnTo>
                    <a:pt x="0" y="160"/>
                  </a:lnTo>
                  <a:lnTo>
                    <a:pt x="11" y="186"/>
                  </a:lnTo>
                  <a:lnTo>
                    <a:pt x="23" y="210"/>
                  </a:lnTo>
                  <a:lnTo>
                    <a:pt x="37" y="203"/>
                  </a:lnTo>
                  <a:lnTo>
                    <a:pt x="51" y="201"/>
                  </a:lnTo>
                  <a:lnTo>
                    <a:pt x="63" y="189"/>
                  </a:lnTo>
                  <a:lnTo>
                    <a:pt x="68" y="177"/>
                  </a:lnTo>
                  <a:lnTo>
                    <a:pt x="84" y="172"/>
                  </a:lnTo>
                  <a:lnTo>
                    <a:pt x="91" y="152"/>
                  </a:lnTo>
                  <a:lnTo>
                    <a:pt x="106" y="146"/>
                  </a:lnTo>
                  <a:lnTo>
                    <a:pt x="106" y="117"/>
                  </a:lnTo>
                  <a:lnTo>
                    <a:pt x="110" y="111"/>
                  </a:lnTo>
                  <a:lnTo>
                    <a:pt x="115" y="111"/>
                  </a:lnTo>
                  <a:lnTo>
                    <a:pt x="125" y="88"/>
                  </a:lnTo>
                  <a:lnTo>
                    <a:pt x="137" y="6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57" name="Freeform 28"/>
            <p:cNvSpPr>
              <a:spLocks/>
            </p:cNvSpPr>
            <p:nvPr/>
          </p:nvSpPr>
          <p:spPr bwMode="auto">
            <a:xfrm>
              <a:off x="5219700" y="3232150"/>
              <a:ext cx="534988" cy="546100"/>
            </a:xfrm>
            <a:custGeom>
              <a:avLst/>
              <a:gdLst>
                <a:gd name="T0" fmla="*/ 2147483647 w 392"/>
                <a:gd name="T1" fmla="*/ 2147483647 h 421"/>
                <a:gd name="T2" fmla="*/ 2147483647 w 392"/>
                <a:gd name="T3" fmla="*/ 2147483647 h 421"/>
                <a:gd name="T4" fmla="*/ 2147483647 w 392"/>
                <a:gd name="T5" fmla="*/ 2147483647 h 421"/>
                <a:gd name="T6" fmla="*/ 2147483647 w 392"/>
                <a:gd name="T7" fmla="*/ 2147483647 h 421"/>
                <a:gd name="T8" fmla="*/ 0 w 392"/>
                <a:gd name="T9" fmla="*/ 2147483647 h 421"/>
                <a:gd name="T10" fmla="*/ 2147483647 w 392"/>
                <a:gd name="T11" fmla="*/ 2147483647 h 421"/>
                <a:gd name="T12" fmla="*/ 2147483647 w 392"/>
                <a:gd name="T13" fmla="*/ 2147483647 h 421"/>
                <a:gd name="T14" fmla="*/ 2147483647 w 392"/>
                <a:gd name="T15" fmla="*/ 2147483647 h 421"/>
                <a:gd name="T16" fmla="*/ 2147483647 w 392"/>
                <a:gd name="T17" fmla="*/ 0 h 421"/>
                <a:gd name="T18" fmla="*/ 2147483647 w 392"/>
                <a:gd name="T19" fmla="*/ 2147483647 h 421"/>
                <a:gd name="T20" fmla="*/ 2147483647 w 392"/>
                <a:gd name="T21" fmla="*/ 2147483647 h 421"/>
                <a:gd name="T22" fmla="*/ 2147483647 w 392"/>
                <a:gd name="T23" fmla="*/ 2147483647 h 421"/>
                <a:gd name="T24" fmla="*/ 2147483647 w 392"/>
                <a:gd name="T25" fmla="*/ 2147483647 h 421"/>
                <a:gd name="T26" fmla="*/ 2147483647 w 392"/>
                <a:gd name="T27" fmla="*/ 2147483647 h 421"/>
                <a:gd name="T28" fmla="*/ 2147483647 w 392"/>
                <a:gd name="T29" fmla="*/ 2147483647 h 421"/>
                <a:gd name="T30" fmla="*/ 2147483647 w 392"/>
                <a:gd name="T31" fmla="*/ 2147483647 h 421"/>
                <a:gd name="T32" fmla="*/ 2147483647 w 392"/>
                <a:gd name="T33" fmla="*/ 2147483647 h 421"/>
                <a:gd name="T34" fmla="*/ 2147483647 w 392"/>
                <a:gd name="T35" fmla="*/ 2147483647 h 421"/>
                <a:gd name="T36" fmla="*/ 2147483647 w 392"/>
                <a:gd name="T37" fmla="*/ 2147483647 h 421"/>
                <a:gd name="T38" fmla="*/ 2147483647 w 392"/>
                <a:gd name="T39" fmla="*/ 2147483647 h 421"/>
                <a:gd name="T40" fmla="*/ 2147483647 w 392"/>
                <a:gd name="T41" fmla="*/ 2147483647 h 421"/>
                <a:gd name="T42" fmla="*/ 2147483647 w 392"/>
                <a:gd name="T43" fmla="*/ 2147483647 h 421"/>
                <a:gd name="T44" fmla="*/ 2147483647 w 392"/>
                <a:gd name="T45" fmla="*/ 2147483647 h 421"/>
                <a:gd name="T46" fmla="*/ 2147483647 w 392"/>
                <a:gd name="T47" fmla="*/ 2147483647 h 421"/>
                <a:gd name="T48" fmla="*/ 2147483647 w 392"/>
                <a:gd name="T49" fmla="*/ 2147483647 h 421"/>
                <a:gd name="T50" fmla="*/ 2147483647 w 392"/>
                <a:gd name="T51" fmla="*/ 2147483647 h 421"/>
                <a:gd name="T52" fmla="*/ 2147483647 w 392"/>
                <a:gd name="T53" fmla="*/ 2147483647 h 421"/>
                <a:gd name="T54" fmla="*/ 2147483647 w 392"/>
                <a:gd name="T55" fmla="*/ 2147483647 h 421"/>
                <a:gd name="T56" fmla="*/ 2147483647 w 392"/>
                <a:gd name="T57" fmla="*/ 2147483647 h 421"/>
                <a:gd name="T58" fmla="*/ 2147483647 w 392"/>
                <a:gd name="T59" fmla="*/ 2147483647 h 421"/>
                <a:gd name="T60" fmla="*/ 2147483647 w 392"/>
                <a:gd name="T61" fmla="*/ 2147483647 h 421"/>
                <a:gd name="T62" fmla="*/ 2147483647 w 392"/>
                <a:gd name="T63" fmla="*/ 2147483647 h 421"/>
                <a:gd name="T64" fmla="*/ 2147483647 w 392"/>
                <a:gd name="T65" fmla="*/ 2147483647 h 421"/>
                <a:gd name="T66" fmla="*/ 2147483647 w 392"/>
                <a:gd name="T67" fmla="*/ 2147483647 h 421"/>
                <a:gd name="T68" fmla="*/ 2147483647 w 392"/>
                <a:gd name="T69" fmla="*/ 2147483647 h 4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2"/>
                <a:gd name="T106" fmla="*/ 0 h 421"/>
                <a:gd name="T107" fmla="*/ 392 w 392"/>
                <a:gd name="T108" fmla="*/ 421 h 4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2" h="421">
                  <a:moveTo>
                    <a:pt x="95" y="283"/>
                  </a:moveTo>
                  <a:lnTo>
                    <a:pt x="88" y="252"/>
                  </a:lnTo>
                  <a:lnTo>
                    <a:pt x="81" y="232"/>
                  </a:lnTo>
                  <a:lnTo>
                    <a:pt x="73" y="212"/>
                  </a:lnTo>
                  <a:lnTo>
                    <a:pt x="61" y="201"/>
                  </a:lnTo>
                  <a:lnTo>
                    <a:pt x="49" y="189"/>
                  </a:lnTo>
                  <a:lnTo>
                    <a:pt x="40" y="160"/>
                  </a:lnTo>
                  <a:lnTo>
                    <a:pt x="23" y="131"/>
                  </a:lnTo>
                  <a:lnTo>
                    <a:pt x="4" y="102"/>
                  </a:lnTo>
                  <a:lnTo>
                    <a:pt x="0" y="100"/>
                  </a:lnTo>
                  <a:lnTo>
                    <a:pt x="1" y="71"/>
                  </a:lnTo>
                  <a:lnTo>
                    <a:pt x="23" y="77"/>
                  </a:lnTo>
                  <a:lnTo>
                    <a:pt x="33" y="60"/>
                  </a:lnTo>
                  <a:lnTo>
                    <a:pt x="47" y="56"/>
                  </a:lnTo>
                  <a:lnTo>
                    <a:pt x="54" y="42"/>
                  </a:lnTo>
                  <a:lnTo>
                    <a:pt x="33" y="19"/>
                  </a:lnTo>
                  <a:lnTo>
                    <a:pt x="54" y="8"/>
                  </a:lnTo>
                  <a:lnTo>
                    <a:pt x="73" y="0"/>
                  </a:lnTo>
                  <a:lnTo>
                    <a:pt x="90" y="8"/>
                  </a:lnTo>
                  <a:lnTo>
                    <a:pt x="109" y="19"/>
                  </a:lnTo>
                  <a:lnTo>
                    <a:pt x="126" y="27"/>
                  </a:lnTo>
                  <a:lnTo>
                    <a:pt x="143" y="36"/>
                  </a:lnTo>
                  <a:lnTo>
                    <a:pt x="143" y="45"/>
                  </a:lnTo>
                  <a:lnTo>
                    <a:pt x="155" y="45"/>
                  </a:lnTo>
                  <a:lnTo>
                    <a:pt x="155" y="65"/>
                  </a:lnTo>
                  <a:lnTo>
                    <a:pt x="177" y="73"/>
                  </a:lnTo>
                  <a:lnTo>
                    <a:pt x="193" y="88"/>
                  </a:lnTo>
                  <a:lnTo>
                    <a:pt x="211" y="80"/>
                  </a:lnTo>
                  <a:lnTo>
                    <a:pt x="227" y="80"/>
                  </a:lnTo>
                  <a:lnTo>
                    <a:pt x="229" y="88"/>
                  </a:lnTo>
                  <a:lnTo>
                    <a:pt x="244" y="91"/>
                  </a:lnTo>
                  <a:lnTo>
                    <a:pt x="256" y="111"/>
                  </a:lnTo>
                  <a:lnTo>
                    <a:pt x="263" y="120"/>
                  </a:lnTo>
                  <a:lnTo>
                    <a:pt x="280" y="140"/>
                  </a:lnTo>
                  <a:lnTo>
                    <a:pt x="280" y="155"/>
                  </a:lnTo>
                  <a:lnTo>
                    <a:pt x="289" y="172"/>
                  </a:lnTo>
                  <a:lnTo>
                    <a:pt x="299" y="189"/>
                  </a:lnTo>
                  <a:lnTo>
                    <a:pt x="304" y="195"/>
                  </a:lnTo>
                  <a:lnTo>
                    <a:pt x="304" y="201"/>
                  </a:lnTo>
                  <a:lnTo>
                    <a:pt x="316" y="212"/>
                  </a:lnTo>
                  <a:lnTo>
                    <a:pt x="323" y="232"/>
                  </a:lnTo>
                  <a:lnTo>
                    <a:pt x="349" y="237"/>
                  </a:lnTo>
                  <a:lnTo>
                    <a:pt x="379" y="247"/>
                  </a:lnTo>
                  <a:lnTo>
                    <a:pt x="380" y="241"/>
                  </a:lnTo>
                  <a:lnTo>
                    <a:pt x="391" y="258"/>
                  </a:lnTo>
                  <a:lnTo>
                    <a:pt x="388" y="283"/>
                  </a:lnTo>
                  <a:lnTo>
                    <a:pt x="383" y="307"/>
                  </a:lnTo>
                  <a:lnTo>
                    <a:pt x="368" y="316"/>
                  </a:lnTo>
                  <a:lnTo>
                    <a:pt x="356" y="321"/>
                  </a:lnTo>
                  <a:lnTo>
                    <a:pt x="343" y="327"/>
                  </a:lnTo>
                  <a:lnTo>
                    <a:pt x="328" y="333"/>
                  </a:lnTo>
                  <a:lnTo>
                    <a:pt x="313" y="338"/>
                  </a:lnTo>
                  <a:lnTo>
                    <a:pt x="299" y="341"/>
                  </a:lnTo>
                  <a:lnTo>
                    <a:pt x="284" y="347"/>
                  </a:lnTo>
                  <a:lnTo>
                    <a:pt x="271" y="353"/>
                  </a:lnTo>
                  <a:lnTo>
                    <a:pt x="260" y="370"/>
                  </a:lnTo>
                  <a:lnTo>
                    <a:pt x="251" y="384"/>
                  </a:lnTo>
                  <a:lnTo>
                    <a:pt x="239" y="402"/>
                  </a:lnTo>
                  <a:lnTo>
                    <a:pt x="229" y="420"/>
                  </a:lnTo>
                  <a:lnTo>
                    <a:pt x="227" y="391"/>
                  </a:lnTo>
                  <a:lnTo>
                    <a:pt x="211" y="382"/>
                  </a:lnTo>
                  <a:lnTo>
                    <a:pt x="193" y="373"/>
                  </a:lnTo>
                  <a:lnTo>
                    <a:pt x="172" y="370"/>
                  </a:lnTo>
                  <a:lnTo>
                    <a:pt x="169" y="391"/>
                  </a:lnTo>
                  <a:lnTo>
                    <a:pt x="162" y="399"/>
                  </a:lnTo>
                  <a:lnTo>
                    <a:pt x="155" y="382"/>
                  </a:lnTo>
                  <a:lnTo>
                    <a:pt x="143" y="362"/>
                  </a:lnTo>
                  <a:lnTo>
                    <a:pt x="131" y="336"/>
                  </a:lnTo>
                  <a:lnTo>
                    <a:pt x="117" y="307"/>
                  </a:lnTo>
                  <a:lnTo>
                    <a:pt x="95" y="28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58" name="Freeform 29"/>
            <p:cNvSpPr>
              <a:spLocks/>
            </p:cNvSpPr>
            <p:nvPr/>
          </p:nvSpPr>
          <p:spPr bwMode="auto">
            <a:xfrm>
              <a:off x="4987925" y="2914650"/>
              <a:ext cx="446088" cy="200025"/>
            </a:xfrm>
            <a:custGeom>
              <a:avLst/>
              <a:gdLst>
                <a:gd name="T0" fmla="*/ 2147483647 w 325"/>
                <a:gd name="T1" fmla="*/ 2147483647 h 153"/>
                <a:gd name="T2" fmla="*/ 2147483647 w 325"/>
                <a:gd name="T3" fmla="*/ 2147483647 h 153"/>
                <a:gd name="T4" fmla="*/ 2147483647 w 325"/>
                <a:gd name="T5" fmla="*/ 2147483647 h 153"/>
                <a:gd name="T6" fmla="*/ 2147483647 w 325"/>
                <a:gd name="T7" fmla="*/ 2147483647 h 153"/>
                <a:gd name="T8" fmla="*/ 2147483647 w 325"/>
                <a:gd name="T9" fmla="*/ 2147483647 h 153"/>
                <a:gd name="T10" fmla="*/ 2147483647 w 325"/>
                <a:gd name="T11" fmla="*/ 2147483647 h 153"/>
                <a:gd name="T12" fmla="*/ 2147483647 w 325"/>
                <a:gd name="T13" fmla="*/ 2147483647 h 153"/>
                <a:gd name="T14" fmla="*/ 2147483647 w 325"/>
                <a:gd name="T15" fmla="*/ 2147483647 h 153"/>
                <a:gd name="T16" fmla="*/ 2147483647 w 325"/>
                <a:gd name="T17" fmla="*/ 2147483647 h 153"/>
                <a:gd name="T18" fmla="*/ 2147483647 w 325"/>
                <a:gd name="T19" fmla="*/ 2147483647 h 153"/>
                <a:gd name="T20" fmla="*/ 2147483647 w 325"/>
                <a:gd name="T21" fmla="*/ 2147483647 h 153"/>
                <a:gd name="T22" fmla="*/ 2147483647 w 325"/>
                <a:gd name="T23" fmla="*/ 2147483647 h 153"/>
                <a:gd name="T24" fmla="*/ 2147483647 w 325"/>
                <a:gd name="T25" fmla="*/ 2147483647 h 153"/>
                <a:gd name="T26" fmla="*/ 2147483647 w 325"/>
                <a:gd name="T27" fmla="*/ 2147483647 h 153"/>
                <a:gd name="T28" fmla="*/ 2147483647 w 325"/>
                <a:gd name="T29" fmla="*/ 2147483647 h 153"/>
                <a:gd name="T30" fmla="*/ 2147483647 w 325"/>
                <a:gd name="T31" fmla="*/ 2147483647 h 153"/>
                <a:gd name="T32" fmla="*/ 0 w 325"/>
                <a:gd name="T33" fmla="*/ 2147483647 h 153"/>
                <a:gd name="T34" fmla="*/ 2147483647 w 325"/>
                <a:gd name="T35" fmla="*/ 2147483647 h 153"/>
                <a:gd name="T36" fmla="*/ 2147483647 w 325"/>
                <a:gd name="T37" fmla="*/ 2147483647 h 153"/>
                <a:gd name="T38" fmla="*/ 2147483647 w 325"/>
                <a:gd name="T39" fmla="*/ 2147483647 h 153"/>
                <a:gd name="T40" fmla="*/ 2147483647 w 325"/>
                <a:gd name="T41" fmla="*/ 2147483647 h 153"/>
                <a:gd name="T42" fmla="*/ 2147483647 w 325"/>
                <a:gd name="T43" fmla="*/ 2147483647 h 153"/>
                <a:gd name="T44" fmla="*/ 2147483647 w 325"/>
                <a:gd name="T45" fmla="*/ 0 h 153"/>
                <a:gd name="T46" fmla="*/ 2147483647 w 325"/>
                <a:gd name="T47" fmla="*/ 2147483647 h 153"/>
                <a:gd name="T48" fmla="*/ 2147483647 w 325"/>
                <a:gd name="T49" fmla="*/ 2147483647 h 153"/>
                <a:gd name="T50" fmla="*/ 2147483647 w 325"/>
                <a:gd name="T51" fmla="*/ 2147483647 h 153"/>
                <a:gd name="T52" fmla="*/ 2147483647 w 325"/>
                <a:gd name="T53" fmla="*/ 2147483647 h 153"/>
                <a:gd name="T54" fmla="*/ 2147483647 w 325"/>
                <a:gd name="T55" fmla="*/ 2147483647 h 153"/>
                <a:gd name="T56" fmla="*/ 2147483647 w 325"/>
                <a:gd name="T57" fmla="*/ 2147483647 h 153"/>
                <a:gd name="T58" fmla="*/ 2147483647 w 325"/>
                <a:gd name="T59" fmla="*/ 2147483647 h 153"/>
                <a:gd name="T60" fmla="*/ 2147483647 w 325"/>
                <a:gd name="T61" fmla="*/ 2147483647 h 153"/>
                <a:gd name="T62" fmla="*/ 2147483647 w 325"/>
                <a:gd name="T63" fmla="*/ 2147483647 h 153"/>
                <a:gd name="T64" fmla="*/ 2147483647 w 325"/>
                <a:gd name="T65" fmla="*/ 2147483647 h 153"/>
                <a:gd name="T66" fmla="*/ 2147483647 w 325"/>
                <a:gd name="T67" fmla="*/ 2147483647 h 1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153"/>
                <a:gd name="T104" fmla="*/ 325 w 325"/>
                <a:gd name="T105" fmla="*/ 153 h 1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153">
                  <a:moveTo>
                    <a:pt x="242" y="128"/>
                  </a:moveTo>
                  <a:lnTo>
                    <a:pt x="216" y="126"/>
                  </a:lnTo>
                  <a:lnTo>
                    <a:pt x="189" y="131"/>
                  </a:lnTo>
                  <a:lnTo>
                    <a:pt x="183" y="131"/>
                  </a:lnTo>
                  <a:lnTo>
                    <a:pt x="180" y="143"/>
                  </a:lnTo>
                  <a:lnTo>
                    <a:pt x="176" y="152"/>
                  </a:lnTo>
                  <a:lnTo>
                    <a:pt x="173" y="148"/>
                  </a:lnTo>
                  <a:lnTo>
                    <a:pt x="173" y="145"/>
                  </a:lnTo>
                  <a:lnTo>
                    <a:pt x="173" y="126"/>
                  </a:lnTo>
                  <a:lnTo>
                    <a:pt x="166" y="131"/>
                  </a:lnTo>
                  <a:lnTo>
                    <a:pt x="154" y="131"/>
                  </a:lnTo>
                  <a:lnTo>
                    <a:pt x="142" y="137"/>
                  </a:lnTo>
                  <a:lnTo>
                    <a:pt x="123" y="148"/>
                  </a:lnTo>
                  <a:lnTo>
                    <a:pt x="109" y="140"/>
                  </a:lnTo>
                  <a:lnTo>
                    <a:pt x="80" y="126"/>
                  </a:lnTo>
                  <a:lnTo>
                    <a:pt x="77" y="137"/>
                  </a:lnTo>
                  <a:lnTo>
                    <a:pt x="70" y="143"/>
                  </a:lnTo>
                  <a:lnTo>
                    <a:pt x="52" y="134"/>
                  </a:lnTo>
                  <a:lnTo>
                    <a:pt x="44" y="131"/>
                  </a:lnTo>
                  <a:lnTo>
                    <a:pt x="35" y="131"/>
                  </a:lnTo>
                  <a:lnTo>
                    <a:pt x="25" y="131"/>
                  </a:lnTo>
                  <a:lnTo>
                    <a:pt x="37" y="126"/>
                  </a:lnTo>
                  <a:lnTo>
                    <a:pt x="23" y="123"/>
                  </a:lnTo>
                  <a:lnTo>
                    <a:pt x="23" y="117"/>
                  </a:lnTo>
                  <a:lnTo>
                    <a:pt x="16" y="108"/>
                  </a:lnTo>
                  <a:lnTo>
                    <a:pt x="18" y="102"/>
                  </a:lnTo>
                  <a:lnTo>
                    <a:pt x="4" y="94"/>
                  </a:lnTo>
                  <a:lnTo>
                    <a:pt x="1" y="85"/>
                  </a:lnTo>
                  <a:lnTo>
                    <a:pt x="6" y="85"/>
                  </a:lnTo>
                  <a:lnTo>
                    <a:pt x="13" y="88"/>
                  </a:lnTo>
                  <a:lnTo>
                    <a:pt x="9" y="80"/>
                  </a:lnTo>
                  <a:lnTo>
                    <a:pt x="9" y="73"/>
                  </a:lnTo>
                  <a:lnTo>
                    <a:pt x="6" y="63"/>
                  </a:lnTo>
                  <a:lnTo>
                    <a:pt x="0" y="63"/>
                  </a:lnTo>
                  <a:lnTo>
                    <a:pt x="0" y="42"/>
                  </a:lnTo>
                  <a:lnTo>
                    <a:pt x="16" y="39"/>
                  </a:lnTo>
                  <a:lnTo>
                    <a:pt x="21" y="36"/>
                  </a:lnTo>
                  <a:lnTo>
                    <a:pt x="42" y="36"/>
                  </a:lnTo>
                  <a:lnTo>
                    <a:pt x="56" y="27"/>
                  </a:lnTo>
                  <a:lnTo>
                    <a:pt x="49" y="27"/>
                  </a:lnTo>
                  <a:lnTo>
                    <a:pt x="42" y="19"/>
                  </a:lnTo>
                  <a:lnTo>
                    <a:pt x="73" y="19"/>
                  </a:lnTo>
                  <a:lnTo>
                    <a:pt x="97" y="2"/>
                  </a:lnTo>
                  <a:lnTo>
                    <a:pt x="113" y="2"/>
                  </a:lnTo>
                  <a:lnTo>
                    <a:pt x="130" y="0"/>
                  </a:lnTo>
                  <a:lnTo>
                    <a:pt x="142" y="0"/>
                  </a:lnTo>
                  <a:lnTo>
                    <a:pt x="154" y="8"/>
                  </a:lnTo>
                  <a:lnTo>
                    <a:pt x="159" y="10"/>
                  </a:lnTo>
                  <a:lnTo>
                    <a:pt x="183" y="17"/>
                  </a:lnTo>
                  <a:lnTo>
                    <a:pt x="204" y="25"/>
                  </a:lnTo>
                  <a:lnTo>
                    <a:pt x="225" y="25"/>
                  </a:lnTo>
                  <a:lnTo>
                    <a:pt x="252" y="10"/>
                  </a:lnTo>
                  <a:lnTo>
                    <a:pt x="273" y="8"/>
                  </a:lnTo>
                  <a:lnTo>
                    <a:pt x="285" y="19"/>
                  </a:lnTo>
                  <a:lnTo>
                    <a:pt x="292" y="34"/>
                  </a:lnTo>
                  <a:lnTo>
                    <a:pt x="300" y="48"/>
                  </a:lnTo>
                  <a:lnTo>
                    <a:pt x="312" y="54"/>
                  </a:lnTo>
                  <a:lnTo>
                    <a:pt x="307" y="63"/>
                  </a:lnTo>
                  <a:lnTo>
                    <a:pt x="309" y="77"/>
                  </a:lnTo>
                  <a:lnTo>
                    <a:pt x="312" y="99"/>
                  </a:lnTo>
                  <a:lnTo>
                    <a:pt x="324" y="117"/>
                  </a:lnTo>
                  <a:lnTo>
                    <a:pt x="312" y="119"/>
                  </a:lnTo>
                  <a:lnTo>
                    <a:pt x="309" y="117"/>
                  </a:lnTo>
                  <a:lnTo>
                    <a:pt x="285" y="117"/>
                  </a:lnTo>
                  <a:lnTo>
                    <a:pt x="280" y="119"/>
                  </a:lnTo>
                  <a:lnTo>
                    <a:pt x="276" y="117"/>
                  </a:lnTo>
                  <a:lnTo>
                    <a:pt x="259" y="123"/>
                  </a:lnTo>
                  <a:lnTo>
                    <a:pt x="242" y="12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59" name="Freeform 30"/>
            <p:cNvSpPr>
              <a:spLocks/>
            </p:cNvSpPr>
            <p:nvPr/>
          </p:nvSpPr>
          <p:spPr bwMode="auto">
            <a:xfrm>
              <a:off x="5227638" y="3067050"/>
              <a:ext cx="146050" cy="165100"/>
            </a:xfrm>
            <a:custGeom>
              <a:avLst/>
              <a:gdLst>
                <a:gd name="T0" fmla="*/ 2147483647 w 108"/>
                <a:gd name="T1" fmla="*/ 2147483647 h 127"/>
                <a:gd name="T2" fmla="*/ 2147483647 w 108"/>
                <a:gd name="T3" fmla="*/ 2147483647 h 127"/>
                <a:gd name="T4" fmla="*/ 2147483647 w 108"/>
                <a:gd name="T5" fmla="*/ 2147483647 h 127"/>
                <a:gd name="T6" fmla="*/ 2147483647 w 108"/>
                <a:gd name="T7" fmla="*/ 2147483647 h 127"/>
                <a:gd name="T8" fmla="*/ 2147483647 w 108"/>
                <a:gd name="T9" fmla="*/ 2147483647 h 127"/>
                <a:gd name="T10" fmla="*/ 2147483647 w 108"/>
                <a:gd name="T11" fmla="*/ 2147483647 h 127"/>
                <a:gd name="T12" fmla="*/ 0 w 108"/>
                <a:gd name="T13" fmla="*/ 2147483647 h 127"/>
                <a:gd name="T14" fmla="*/ 2147483647 w 108"/>
                <a:gd name="T15" fmla="*/ 2147483647 h 127"/>
                <a:gd name="T16" fmla="*/ 2147483647 w 108"/>
                <a:gd name="T17" fmla="*/ 2147483647 h 127"/>
                <a:gd name="T18" fmla="*/ 2147483647 w 108"/>
                <a:gd name="T19" fmla="*/ 2147483647 h 127"/>
                <a:gd name="T20" fmla="*/ 0 w 108"/>
                <a:gd name="T21" fmla="*/ 2147483647 h 127"/>
                <a:gd name="T22" fmla="*/ 2147483647 w 108"/>
                <a:gd name="T23" fmla="*/ 2147483647 h 127"/>
                <a:gd name="T24" fmla="*/ 2147483647 w 108"/>
                <a:gd name="T25" fmla="*/ 2147483647 h 127"/>
                <a:gd name="T26" fmla="*/ 2147483647 w 108"/>
                <a:gd name="T27" fmla="*/ 2147483647 h 127"/>
                <a:gd name="T28" fmla="*/ 2147483647 w 108"/>
                <a:gd name="T29" fmla="*/ 2147483647 h 127"/>
                <a:gd name="T30" fmla="*/ 2147483647 w 108"/>
                <a:gd name="T31" fmla="*/ 2147483647 h 127"/>
                <a:gd name="T32" fmla="*/ 2147483647 w 108"/>
                <a:gd name="T33" fmla="*/ 2147483647 h 127"/>
                <a:gd name="T34" fmla="*/ 2147483647 w 108"/>
                <a:gd name="T35" fmla="*/ 2147483647 h 127"/>
                <a:gd name="T36" fmla="*/ 2147483647 w 108"/>
                <a:gd name="T37" fmla="*/ 2147483647 h 127"/>
                <a:gd name="T38" fmla="*/ 2147483647 w 108"/>
                <a:gd name="T39" fmla="*/ 2147483647 h 127"/>
                <a:gd name="T40" fmla="*/ 2147483647 w 108"/>
                <a:gd name="T41" fmla="*/ 0 h 127"/>
                <a:gd name="T42" fmla="*/ 2147483647 w 108"/>
                <a:gd name="T43" fmla="*/ 2147483647 h 127"/>
                <a:gd name="T44" fmla="*/ 2147483647 w 108"/>
                <a:gd name="T45" fmla="*/ 214748364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8"/>
                <a:gd name="T70" fmla="*/ 0 h 127"/>
                <a:gd name="T71" fmla="*/ 108 w 108"/>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8" h="127">
                  <a:moveTo>
                    <a:pt x="68" y="10"/>
                  </a:moveTo>
                  <a:lnTo>
                    <a:pt x="42" y="8"/>
                  </a:lnTo>
                  <a:lnTo>
                    <a:pt x="16" y="13"/>
                  </a:lnTo>
                  <a:lnTo>
                    <a:pt x="9" y="13"/>
                  </a:lnTo>
                  <a:lnTo>
                    <a:pt x="6" y="25"/>
                  </a:lnTo>
                  <a:lnTo>
                    <a:pt x="1" y="34"/>
                  </a:lnTo>
                  <a:lnTo>
                    <a:pt x="0" y="31"/>
                  </a:lnTo>
                  <a:lnTo>
                    <a:pt x="4" y="65"/>
                  </a:lnTo>
                  <a:lnTo>
                    <a:pt x="13" y="71"/>
                  </a:lnTo>
                  <a:lnTo>
                    <a:pt x="11" y="85"/>
                  </a:lnTo>
                  <a:lnTo>
                    <a:pt x="0" y="99"/>
                  </a:lnTo>
                  <a:lnTo>
                    <a:pt x="1" y="111"/>
                  </a:lnTo>
                  <a:lnTo>
                    <a:pt x="25" y="126"/>
                  </a:lnTo>
                  <a:lnTo>
                    <a:pt x="40" y="111"/>
                  </a:lnTo>
                  <a:lnTo>
                    <a:pt x="56" y="97"/>
                  </a:lnTo>
                  <a:lnTo>
                    <a:pt x="75" y="82"/>
                  </a:lnTo>
                  <a:lnTo>
                    <a:pt x="92" y="71"/>
                  </a:lnTo>
                  <a:lnTo>
                    <a:pt x="92" y="48"/>
                  </a:lnTo>
                  <a:lnTo>
                    <a:pt x="92" y="22"/>
                  </a:lnTo>
                  <a:lnTo>
                    <a:pt x="107" y="2"/>
                  </a:lnTo>
                  <a:lnTo>
                    <a:pt x="102" y="0"/>
                  </a:lnTo>
                  <a:lnTo>
                    <a:pt x="85" y="5"/>
                  </a:lnTo>
                  <a:lnTo>
                    <a:pt x="68" y="1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60" name="Freeform 31"/>
            <p:cNvSpPr>
              <a:spLocks/>
            </p:cNvSpPr>
            <p:nvPr/>
          </p:nvSpPr>
          <p:spPr bwMode="auto">
            <a:xfrm>
              <a:off x="5614988" y="3429000"/>
              <a:ext cx="55562" cy="60325"/>
            </a:xfrm>
            <a:custGeom>
              <a:avLst/>
              <a:gdLst>
                <a:gd name="T0" fmla="*/ 2147483647 w 41"/>
                <a:gd name="T1" fmla="*/ 0 h 46"/>
                <a:gd name="T2" fmla="*/ 0 w 41"/>
                <a:gd name="T3" fmla="*/ 2147483647 h 46"/>
                <a:gd name="T4" fmla="*/ 2147483647 w 41"/>
                <a:gd name="T5" fmla="*/ 2147483647 h 46"/>
                <a:gd name="T6" fmla="*/ 2147483647 w 41"/>
                <a:gd name="T7" fmla="*/ 0 h 46"/>
                <a:gd name="T8" fmla="*/ 0 60000 65536"/>
                <a:gd name="T9" fmla="*/ 0 60000 65536"/>
                <a:gd name="T10" fmla="*/ 0 60000 65536"/>
                <a:gd name="T11" fmla="*/ 0 60000 65536"/>
                <a:gd name="T12" fmla="*/ 0 w 41"/>
                <a:gd name="T13" fmla="*/ 0 h 46"/>
                <a:gd name="T14" fmla="*/ 41 w 41"/>
                <a:gd name="T15" fmla="*/ 46 h 46"/>
              </a:gdLst>
              <a:ahLst/>
              <a:cxnLst>
                <a:cxn ang="T8">
                  <a:pos x="T0" y="T1"/>
                </a:cxn>
                <a:cxn ang="T9">
                  <a:pos x="T2" y="T3"/>
                </a:cxn>
                <a:cxn ang="T10">
                  <a:pos x="T4" y="T5"/>
                </a:cxn>
                <a:cxn ang="T11">
                  <a:pos x="T6" y="T7"/>
                </a:cxn>
              </a:cxnLst>
              <a:rect l="T12" t="T13" r="T14" b="T15"/>
              <a:pathLst>
                <a:path w="41" h="46">
                  <a:moveTo>
                    <a:pt x="40" y="0"/>
                  </a:moveTo>
                  <a:lnTo>
                    <a:pt x="0" y="45"/>
                  </a:lnTo>
                  <a:lnTo>
                    <a:pt x="40" y="30"/>
                  </a:lnTo>
                  <a:lnTo>
                    <a:pt x="40"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61" name="Freeform 32"/>
            <p:cNvSpPr>
              <a:spLocks/>
            </p:cNvSpPr>
            <p:nvPr/>
          </p:nvSpPr>
          <p:spPr bwMode="auto">
            <a:xfrm>
              <a:off x="7138988" y="4146550"/>
              <a:ext cx="254000" cy="274638"/>
            </a:xfrm>
            <a:custGeom>
              <a:avLst/>
              <a:gdLst>
                <a:gd name="T0" fmla="*/ 2147483647 w 187"/>
                <a:gd name="T1" fmla="*/ 2147483647 h 211"/>
                <a:gd name="T2" fmla="*/ 2147483647 w 187"/>
                <a:gd name="T3" fmla="*/ 2147483647 h 211"/>
                <a:gd name="T4" fmla="*/ 2147483647 w 187"/>
                <a:gd name="T5" fmla="*/ 2147483647 h 211"/>
                <a:gd name="T6" fmla="*/ 2147483647 w 187"/>
                <a:gd name="T7" fmla="*/ 2147483647 h 211"/>
                <a:gd name="T8" fmla="*/ 2147483647 w 187"/>
                <a:gd name="T9" fmla="*/ 2147483647 h 211"/>
                <a:gd name="T10" fmla="*/ 2147483647 w 187"/>
                <a:gd name="T11" fmla="*/ 2147483647 h 211"/>
                <a:gd name="T12" fmla="*/ 2147483647 w 187"/>
                <a:gd name="T13" fmla="*/ 2147483647 h 211"/>
                <a:gd name="T14" fmla="*/ 2147483647 w 187"/>
                <a:gd name="T15" fmla="*/ 2147483647 h 211"/>
                <a:gd name="T16" fmla="*/ 2147483647 w 187"/>
                <a:gd name="T17" fmla="*/ 2147483647 h 211"/>
                <a:gd name="T18" fmla="*/ 2147483647 w 187"/>
                <a:gd name="T19" fmla="*/ 2147483647 h 211"/>
                <a:gd name="T20" fmla="*/ 2147483647 w 187"/>
                <a:gd name="T21" fmla="*/ 2147483647 h 211"/>
                <a:gd name="T22" fmla="*/ 2147483647 w 187"/>
                <a:gd name="T23" fmla="*/ 2147483647 h 211"/>
                <a:gd name="T24" fmla="*/ 2147483647 w 187"/>
                <a:gd name="T25" fmla="*/ 2147483647 h 211"/>
                <a:gd name="T26" fmla="*/ 2147483647 w 187"/>
                <a:gd name="T27" fmla="*/ 2147483647 h 211"/>
                <a:gd name="T28" fmla="*/ 2147483647 w 187"/>
                <a:gd name="T29" fmla="*/ 2147483647 h 211"/>
                <a:gd name="T30" fmla="*/ 2147483647 w 187"/>
                <a:gd name="T31" fmla="*/ 2147483647 h 211"/>
                <a:gd name="T32" fmla="*/ 2147483647 w 187"/>
                <a:gd name="T33" fmla="*/ 2147483647 h 211"/>
                <a:gd name="T34" fmla="*/ 2147483647 w 187"/>
                <a:gd name="T35" fmla="*/ 2147483647 h 211"/>
                <a:gd name="T36" fmla="*/ 2147483647 w 187"/>
                <a:gd name="T37" fmla="*/ 2147483647 h 211"/>
                <a:gd name="T38" fmla="*/ 2147483647 w 187"/>
                <a:gd name="T39" fmla="*/ 2147483647 h 211"/>
                <a:gd name="T40" fmla="*/ 2147483647 w 187"/>
                <a:gd name="T41" fmla="*/ 2147483647 h 211"/>
                <a:gd name="T42" fmla="*/ 2147483647 w 187"/>
                <a:gd name="T43" fmla="*/ 2147483647 h 211"/>
                <a:gd name="T44" fmla="*/ 2147483647 w 187"/>
                <a:gd name="T45" fmla="*/ 2147483647 h 211"/>
                <a:gd name="T46" fmla="*/ 2147483647 w 187"/>
                <a:gd name="T47" fmla="*/ 2147483647 h 211"/>
                <a:gd name="T48" fmla="*/ 2147483647 w 187"/>
                <a:gd name="T49" fmla="*/ 2147483647 h 211"/>
                <a:gd name="T50" fmla="*/ 2147483647 w 187"/>
                <a:gd name="T51" fmla="*/ 2147483647 h 211"/>
                <a:gd name="T52" fmla="*/ 2147483647 w 187"/>
                <a:gd name="T53" fmla="*/ 2147483647 h 211"/>
                <a:gd name="T54" fmla="*/ 2147483647 w 187"/>
                <a:gd name="T55" fmla="*/ 2147483647 h 211"/>
                <a:gd name="T56" fmla="*/ 2147483647 w 187"/>
                <a:gd name="T57" fmla="*/ 2147483647 h 211"/>
                <a:gd name="T58" fmla="*/ 2147483647 w 187"/>
                <a:gd name="T59" fmla="*/ 2147483647 h 211"/>
                <a:gd name="T60" fmla="*/ 0 w 187"/>
                <a:gd name="T61" fmla="*/ 2147483647 h 211"/>
                <a:gd name="T62" fmla="*/ 2147483647 w 187"/>
                <a:gd name="T63" fmla="*/ 2147483647 h 211"/>
                <a:gd name="T64" fmla="*/ 2147483647 w 187"/>
                <a:gd name="T65" fmla="*/ 2147483647 h 211"/>
                <a:gd name="T66" fmla="*/ 2147483647 w 187"/>
                <a:gd name="T67" fmla="*/ 2147483647 h 211"/>
                <a:gd name="T68" fmla="*/ 2147483647 w 187"/>
                <a:gd name="T69" fmla="*/ 2147483647 h 211"/>
                <a:gd name="T70" fmla="*/ 2147483647 w 187"/>
                <a:gd name="T71" fmla="*/ 2147483647 h 211"/>
                <a:gd name="T72" fmla="*/ 2147483647 w 187"/>
                <a:gd name="T73" fmla="*/ 2147483647 h 211"/>
                <a:gd name="T74" fmla="*/ 2147483647 w 187"/>
                <a:gd name="T75" fmla="*/ 2147483647 h 211"/>
                <a:gd name="T76" fmla="*/ 2147483647 w 187"/>
                <a:gd name="T77" fmla="*/ 2147483647 h 211"/>
                <a:gd name="T78" fmla="*/ 2147483647 w 187"/>
                <a:gd name="T79" fmla="*/ 2147483647 h 211"/>
                <a:gd name="T80" fmla="*/ 2147483647 w 187"/>
                <a:gd name="T81" fmla="*/ 2147483647 h 211"/>
                <a:gd name="T82" fmla="*/ 2147483647 w 187"/>
                <a:gd name="T83" fmla="*/ 2147483647 h 211"/>
                <a:gd name="T84" fmla="*/ 2147483647 w 187"/>
                <a:gd name="T85" fmla="*/ 2147483647 h 211"/>
                <a:gd name="T86" fmla="*/ 2147483647 w 187"/>
                <a:gd name="T87" fmla="*/ 0 h 211"/>
                <a:gd name="T88" fmla="*/ 2147483647 w 187"/>
                <a:gd name="T89" fmla="*/ 0 h 211"/>
                <a:gd name="T90" fmla="*/ 2147483647 w 187"/>
                <a:gd name="T91" fmla="*/ 2147483647 h 211"/>
                <a:gd name="T92" fmla="*/ 2147483647 w 187"/>
                <a:gd name="T93" fmla="*/ 2147483647 h 211"/>
                <a:gd name="T94" fmla="*/ 2147483647 w 187"/>
                <a:gd name="T95" fmla="*/ 2147483647 h 211"/>
                <a:gd name="T96" fmla="*/ 2147483647 w 187"/>
                <a:gd name="T97" fmla="*/ 2147483647 h 211"/>
                <a:gd name="T98" fmla="*/ 2147483647 w 187"/>
                <a:gd name="T99" fmla="*/ 2147483647 h 211"/>
                <a:gd name="T100" fmla="*/ 2147483647 w 187"/>
                <a:gd name="T101" fmla="*/ 2147483647 h 211"/>
                <a:gd name="T102" fmla="*/ 2147483647 w 187"/>
                <a:gd name="T103" fmla="*/ 2147483647 h 211"/>
                <a:gd name="T104" fmla="*/ 2147483647 w 187"/>
                <a:gd name="T105" fmla="*/ 2147483647 h 211"/>
                <a:gd name="T106" fmla="*/ 2147483647 w 187"/>
                <a:gd name="T107" fmla="*/ 2147483647 h 211"/>
                <a:gd name="T108" fmla="*/ 2147483647 w 187"/>
                <a:gd name="T109" fmla="*/ 2147483647 h 2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7"/>
                <a:gd name="T166" fmla="*/ 0 h 211"/>
                <a:gd name="T167" fmla="*/ 187 w 187"/>
                <a:gd name="T168" fmla="*/ 211 h 2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7" h="211">
                  <a:moveTo>
                    <a:pt x="186" y="85"/>
                  </a:moveTo>
                  <a:lnTo>
                    <a:pt x="168" y="85"/>
                  </a:lnTo>
                  <a:lnTo>
                    <a:pt x="156" y="117"/>
                  </a:lnTo>
                  <a:lnTo>
                    <a:pt x="162" y="120"/>
                  </a:lnTo>
                  <a:lnTo>
                    <a:pt x="156" y="131"/>
                  </a:lnTo>
                  <a:lnTo>
                    <a:pt x="144" y="137"/>
                  </a:lnTo>
                  <a:lnTo>
                    <a:pt x="135" y="155"/>
                  </a:lnTo>
                  <a:lnTo>
                    <a:pt x="138" y="166"/>
                  </a:lnTo>
                  <a:lnTo>
                    <a:pt x="140" y="166"/>
                  </a:lnTo>
                  <a:lnTo>
                    <a:pt x="135" y="172"/>
                  </a:lnTo>
                  <a:lnTo>
                    <a:pt x="132" y="183"/>
                  </a:lnTo>
                  <a:lnTo>
                    <a:pt x="128" y="201"/>
                  </a:lnTo>
                  <a:lnTo>
                    <a:pt x="104" y="210"/>
                  </a:lnTo>
                  <a:lnTo>
                    <a:pt x="99" y="198"/>
                  </a:lnTo>
                  <a:lnTo>
                    <a:pt x="97" y="192"/>
                  </a:lnTo>
                  <a:lnTo>
                    <a:pt x="85" y="192"/>
                  </a:lnTo>
                  <a:lnTo>
                    <a:pt x="73" y="186"/>
                  </a:lnTo>
                  <a:lnTo>
                    <a:pt x="64" y="192"/>
                  </a:lnTo>
                  <a:lnTo>
                    <a:pt x="52" y="195"/>
                  </a:lnTo>
                  <a:lnTo>
                    <a:pt x="49" y="183"/>
                  </a:lnTo>
                  <a:lnTo>
                    <a:pt x="32" y="183"/>
                  </a:lnTo>
                  <a:lnTo>
                    <a:pt x="35" y="183"/>
                  </a:lnTo>
                  <a:lnTo>
                    <a:pt x="30" y="183"/>
                  </a:lnTo>
                  <a:lnTo>
                    <a:pt x="21" y="183"/>
                  </a:lnTo>
                  <a:lnTo>
                    <a:pt x="18" y="155"/>
                  </a:lnTo>
                  <a:lnTo>
                    <a:pt x="18" y="137"/>
                  </a:lnTo>
                  <a:lnTo>
                    <a:pt x="6" y="126"/>
                  </a:lnTo>
                  <a:lnTo>
                    <a:pt x="9" y="126"/>
                  </a:lnTo>
                  <a:lnTo>
                    <a:pt x="4" y="114"/>
                  </a:lnTo>
                  <a:lnTo>
                    <a:pt x="4" y="106"/>
                  </a:lnTo>
                  <a:lnTo>
                    <a:pt x="0" y="85"/>
                  </a:lnTo>
                  <a:lnTo>
                    <a:pt x="4" y="71"/>
                  </a:lnTo>
                  <a:lnTo>
                    <a:pt x="1" y="73"/>
                  </a:lnTo>
                  <a:lnTo>
                    <a:pt x="11" y="56"/>
                  </a:lnTo>
                  <a:lnTo>
                    <a:pt x="16" y="71"/>
                  </a:lnTo>
                  <a:lnTo>
                    <a:pt x="35" y="85"/>
                  </a:lnTo>
                  <a:lnTo>
                    <a:pt x="59" y="80"/>
                  </a:lnTo>
                  <a:lnTo>
                    <a:pt x="64" y="68"/>
                  </a:lnTo>
                  <a:lnTo>
                    <a:pt x="90" y="77"/>
                  </a:lnTo>
                  <a:lnTo>
                    <a:pt x="104" y="68"/>
                  </a:lnTo>
                  <a:lnTo>
                    <a:pt x="114" y="45"/>
                  </a:lnTo>
                  <a:lnTo>
                    <a:pt x="119" y="34"/>
                  </a:lnTo>
                  <a:lnTo>
                    <a:pt x="120" y="17"/>
                  </a:lnTo>
                  <a:lnTo>
                    <a:pt x="126" y="0"/>
                  </a:lnTo>
                  <a:lnTo>
                    <a:pt x="142" y="0"/>
                  </a:lnTo>
                  <a:lnTo>
                    <a:pt x="156" y="5"/>
                  </a:lnTo>
                  <a:lnTo>
                    <a:pt x="156" y="8"/>
                  </a:lnTo>
                  <a:lnTo>
                    <a:pt x="162" y="17"/>
                  </a:lnTo>
                  <a:lnTo>
                    <a:pt x="156" y="17"/>
                  </a:lnTo>
                  <a:lnTo>
                    <a:pt x="150" y="17"/>
                  </a:lnTo>
                  <a:lnTo>
                    <a:pt x="154" y="27"/>
                  </a:lnTo>
                  <a:lnTo>
                    <a:pt x="168" y="51"/>
                  </a:lnTo>
                  <a:lnTo>
                    <a:pt x="163" y="60"/>
                  </a:lnTo>
                  <a:lnTo>
                    <a:pt x="175" y="71"/>
                  </a:lnTo>
                  <a:lnTo>
                    <a:pt x="186" y="8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62" name="Freeform 33"/>
            <p:cNvSpPr>
              <a:spLocks/>
            </p:cNvSpPr>
            <p:nvPr/>
          </p:nvSpPr>
          <p:spPr bwMode="auto">
            <a:xfrm>
              <a:off x="6786563" y="4106863"/>
              <a:ext cx="280987" cy="373062"/>
            </a:xfrm>
            <a:custGeom>
              <a:avLst/>
              <a:gdLst>
                <a:gd name="T0" fmla="*/ 2147483647 w 205"/>
                <a:gd name="T1" fmla="*/ 2147483647 h 287"/>
                <a:gd name="T2" fmla="*/ 2147483647 w 205"/>
                <a:gd name="T3" fmla="*/ 2147483647 h 287"/>
                <a:gd name="T4" fmla="*/ 2147483647 w 205"/>
                <a:gd name="T5" fmla="*/ 2147483647 h 287"/>
                <a:gd name="T6" fmla="*/ 2147483647 w 205"/>
                <a:gd name="T7" fmla="*/ 2147483647 h 287"/>
                <a:gd name="T8" fmla="*/ 2147483647 w 205"/>
                <a:gd name="T9" fmla="*/ 2147483647 h 287"/>
                <a:gd name="T10" fmla="*/ 2147483647 w 205"/>
                <a:gd name="T11" fmla="*/ 2147483647 h 287"/>
                <a:gd name="T12" fmla="*/ 2147483647 w 205"/>
                <a:gd name="T13" fmla="*/ 2147483647 h 287"/>
                <a:gd name="T14" fmla="*/ 2147483647 w 205"/>
                <a:gd name="T15" fmla="*/ 2147483647 h 287"/>
                <a:gd name="T16" fmla="*/ 2147483647 w 205"/>
                <a:gd name="T17" fmla="*/ 2147483647 h 287"/>
                <a:gd name="T18" fmla="*/ 2147483647 w 205"/>
                <a:gd name="T19" fmla="*/ 2147483647 h 287"/>
                <a:gd name="T20" fmla="*/ 2147483647 w 205"/>
                <a:gd name="T21" fmla="*/ 2147483647 h 287"/>
                <a:gd name="T22" fmla="*/ 2147483647 w 205"/>
                <a:gd name="T23" fmla="*/ 2147483647 h 287"/>
                <a:gd name="T24" fmla="*/ 2147483647 w 205"/>
                <a:gd name="T25" fmla="*/ 2147483647 h 287"/>
                <a:gd name="T26" fmla="*/ 2147483647 w 205"/>
                <a:gd name="T27" fmla="*/ 2147483647 h 287"/>
                <a:gd name="T28" fmla="*/ 2147483647 w 205"/>
                <a:gd name="T29" fmla="*/ 2147483647 h 287"/>
                <a:gd name="T30" fmla="*/ 2147483647 w 205"/>
                <a:gd name="T31" fmla="*/ 2147483647 h 287"/>
                <a:gd name="T32" fmla="*/ 2147483647 w 205"/>
                <a:gd name="T33" fmla="*/ 2147483647 h 287"/>
                <a:gd name="T34" fmla="*/ 2147483647 w 205"/>
                <a:gd name="T35" fmla="*/ 2147483647 h 287"/>
                <a:gd name="T36" fmla="*/ 2147483647 w 205"/>
                <a:gd name="T37" fmla="*/ 2147483647 h 287"/>
                <a:gd name="T38" fmla="*/ 2147483647 w 205"/>
                <a:gd name="T39" fmla="*/ 2147483647 h 287"/>
                <a:gd name="T40" fmla="*/ 2147483647 w 205"/>
                <a:gd name="T41" fmla="*/ 2147483647 h 287"/>
                <a:gd name="T42" fmla="*/ 2147483647 w 205"/>
                <a:gd name="T43" fmla="*/ 2147483647 h 287"/>
                <a:gd name="T44" fmla="*/ 2147483647 w 205"/>
                <a:gd name="T45" fmla="*/ 2147483647 h 287"/>
                <a:gd name="T46" fmla="*/ 2147483647 w 205"/>
                <a:gd name="T47" fmla="*/ 2147483647 h 287"/>
                <a:gd name="T48" fmla="*/ 0 w 205"/>
                <a:gd name="T49" fmla="*/ 0 h 287"/>
                <a:gd name="T50" fmla="*/ 2147483647 w 205"/>
                <a:gd name="T51" fmla="*/ 0 h 287"/>
                <a:gd name="T52" fmla="*/ 2147483647 w 205"/>
                <a:gd name="T53" fmla="*/ 2147483647 h 287"/>
                <a:gd name="T54" fmla="*/ 2147483647 w 205"/>
                <a:gd name="T55" fmla="*/ 2147483647 h 287"/>
                <a:gd name="T56" fmla="*/ 2147483647 w 205"/>
                <a:gd name="T57" fmla="*/ 2147483647 h 287"/>
                <a:gd name="T58" fmla="*/ 2147483647 w 205"/>
                <a:gd name="T59" fmla="*/ 2147483647 h 287"/>
                <a:gd name="T60" fmla="*/ 2147483647 w 205"/>
                <a:gd name="T61" fmla="*/ 2147483647 h 287"/>
                <a:gd name="T62" fmla="*/ 2147483647 w 205"/>
                <a:gd name="T63" fmla="*/ 2147483647 h 287"/>
                <a:gd name="T64" fmla="*/ 2147483647 w 205"/>
                <a:gd name="T65" fmla="*/ 2147483647 h 287"/>
                <a:gd name="T66" fmla="*/ 2147483647 w 205"/>
                <a:gd name="T67" fmla="*/ 2147483647 h 287"/>
                <a:gd name="T68" fmla="*/ 2147483647 w 205"/>
                <a:gd name="T69" fmla="*/ 2147483647 h 287"/>
                <a:gd name="T70" fmla="*/ 2147483647 w 205"/>
                <a:gd name="T71" fmla="*/ 2147483647 h 287"/>
                <a:gd name="T72" fmla="*/ 2147483647 w 205"/>
                <a:gd name="T73" fmla="*/ 2147483647 h 287"/>
                <a:gd name="T74" fmla="*/ 2147483647 w 205"/>
                <a:gd name="T75" fmla="*/ 2147483647 h 287"/>
                <a:gd name="T76" fmla="*/ 2147483647 w 205"/>
                <a:gd name="T77" fmla="*/ 2147483647 h 287"/>
                <a:gd name="T78" fmla="*/ 2147483647 w 205"/>
                <a:gd name="T79" fmla="*/ 2147483647 h 287"/>
                <a:gd name="T80" fmla="*/ 2147483647 w 205"/>
                <a:gd name="T81" fmla="*/ 2147483647 h 287"/>
                <a:gd name="T82" fmla="*/ 2147483647 w 205"/>
                <a:gd name="T83" fmla="*/ 2147483647 h 287"/>
                <a:gd name="T84" fmla="*/ 2147483647 w 205"/>
                <a:gd name="T85" fmla="*/ 2147483647 h 287"/>
                <a:gd name="T86" fmla="*/ 2147483647 w 205"/>
                <a:gd name="T87" fmla="*/ 2147483647 h 287"/>
                <a:gd name="T88" fmla="*/ 2147483647 w 205"/>
                <a:gd name="T89" fmla="*/ 2147483647 h 287"/>
                <a:gd name="T90" fmla="*/ 2147483647 w 205"/>
                <a:gd name="T91" fmla="*/ 2147483647 h 287"/>
                <a:gd name="T92" fmla="*/ 2147483647 w 205"/>
                <a:gd name="T93" fmla="*/ 2147483647 h 287"/>
                <a:gd name="T94" fmla="*/ 2147483647 w 205"/>
                <a:gd name="T95" fmla="*/ 2147483647 h 287"/>
                <a:gd name="T96" fmla="*/ 2147483647 w 205"/>
                <a:gd name="T97" fmla="*/ 2147483647 h 2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5"/>
                <a:gd name="T148" fmla="*/ 0 h 287"/>
                <a:gd name="T149" fmla="*/ 205 w 205"/>
                <a:gd name="T150" fmla="*/ 287 h 2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5" h="287">
                  <a:moveTo>
                    <a:pt x="204" y="219"/>
                  </a:moveTo>
                  <a:lnTo>
                    <a:pt x="201" y="222"/>
                  </a:lnTo>
                  <a:lnTo>
                    <a:pt x="196" y="253"/>
                  </a:lnTo>
                  <a:lnTo>
                    <a:pt x="193" y="286"/>
                  </a:lnTo>
                  <a:lnTo>
                    <a:pt x="186" y="277"/>
                  </a:lnTo>
                  <a:lnTo>
                    <a:pt x="184" y="282"/>
                  </a:lnTo>
                  <a:lnTo>
                    <a:pt x="174" y="277"/>
                  </a:lnTo>
                  <a:lnTo>
                    <a:pt x="174" y="286"/>
                  </a:lnTo>
                  <a:lnTo>
                    <a:pt x="157" y="265"/>
                  </a:lnTo>
                  <a:lnTo>
                    <a:pt x="145" y="250"/>
                  </a:lnTo>
                  <a:lnTo>
                    <a:pt x="136" y="239"/>
                  </a:lnTo>
                  <a:lnTo>
                    <a:pt x="126" y="227"/>
                  </a:lnTo>
                  <a:lnTo>
                    <a:pt x="117" y="216"/>
                  </a:lnTo>
                  <a:lnTo>
                    <a:pt x="108" y="193"/>
                  </a:lnTo>
                  <a:lnTo>
                    <a:pt x="100" y="173"/>
                  </a:lnTo>
                  <a:lnTo>
                    <a:pt x="97" y="169"/>
                  </a:lnTo>
                  <a:lnTo>
                    <a:pt x="88" y="149"/>
                  </a:lnTo>
                  <a:lnTo>
                    <a:pt x="78" y="132"/>
                  </a:lnTo>
                  <a:lnTo>
                    <a:pt x="72" y="115"/>
                  </a:lnTo>
                  <a:lnTo>
                    <a:pt x="66" y="97"/>
                  </a:lnTo>
                  <a:lnTo>
                    <a:pt x="52" y="80"/>
                  </a:lnTo>
                  <a:lnTo>
                    <a:pt x="37" y="60"/>
                  </a:lnTo>
                  <a:lnTo>
                    <a:pt x="24" y="43"/>
                  </a:lnTo>
                  <a:lnTo>
                    <a:pt x="12" y="25"/>
                  </a:lnTo>
                  <a:lnTo>
                    <a:pt x="0" y="0"/>
                  </a:lnTo>
                  <a:lnTo>
                    <a:pt x="12" y="0"/>
                  </a:lnTo>
                  <a:lnTo>
                    <a:pt x="24" y="2"/>
                  </a:lnTo>
                  <a:lnTo>
                    <a:pt x="37" y="5"/>
                  </a:lnTo>
                  <a:lnTo>
                    <a:pt x="57" y="28"/>
                  </a:lnTo>
                  <a:lnTo>
                    <a:pt x="60" y="34"/>
                  </a:lnTo>
                  <a:lnTo>
                    <a:pt x="73" y="54"/>
                  </a:lnTo>
                  <a:lnTo>
                    <a:pt x="90" y="72"/>
                  </a:lnTo>
                  <a:lnTo>
                    <a:pt x="105" y="89"/>
                  </a:lnTo>
                  <a:lnTo>
                    <a:pt x="105" y="80"/>
                  </a:lnTo>
                  <a:lnTo>
                    <a:pt x="121" y="97"/>
                  </a:lnTo>
                  <a:lnTo>
                    <a:pt x="132" y="109"/>
                  </a:lnTo>
                  <a:lnTo>
                    <a:pt x="148" y="123"/>
                  </a:lnTo>
                  <a:lnTo>
                    <a:pt x="150" y="126"/>
                  </a:lnTo>
                  <a:lnTo>
                    <a:pt x="160" y="138"/>
                  </a:lnTo>
                  <a:lnTo>
                    <a:pt x="153" y="144"/>
                  </a:lnTo>
                  <a:lnTo>
                    <a:pt x="156" y="149"/>
                  </a:lnTo>
                  <a:lnTo>
                    <a:pt x="153" y="152"/>
                  </a:lnTo>
                  <a:lnTo>
                    <a:pt x="157" y="161"/>
                  </a:lnTo>
                  <a:lnTo>
                    <a:pt x="172" y="164"/>
                  </a:lnTo>
                  <a:lnTo>
                    <a:pt x="174" y="184"/>
                  </a:lnTo>
                  <a:lnTo>
                    <a:pt x="180" y="187"/>
                  </a:lnTo>
                  <a:lnTo>
                    <a:pt x="180" y="198"/>
                  </a:lnTo>
                  <a:lnTo>
                    <a:pt x="193" y="198"/>
                  </a:lnTo>
                  <a:lnTo>
                    <a:pt x="204" y="219"/>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63" name="Freeform 34"/>
            <p:cNvSpPr>
              <a:spLocks/>
            </p:cNvSpPr>
            <p:nvPr/>
          </p:nvSpPr>
          <p:spPr bwMode="auto">
            <a:xfrm>
              <a:off x="7700963" y="4303713"/>
              <a:ext cx="250825" cy="284162"/>
            </a:xfrm>
            <a:custGeom>
              <a:avLst/>
              <a:gdLst>
                <a:gd name="T0" fmla="*/ 2147483647 w 184"/>
                <a:gd name="T1" fmla="*/ 2147483647 h 219"/>
                <a:gd name="T2" fmla="*/ 2147483647 w 184"/>
                <a:gd name="T3" fmla="*/ 2147483647 h 219"/>
                <a:gd name="T4" fmla="*/ 2147483647 w 184"/>
                <a:gd name="T5" fmla="*/ 2147483647 h 219"/>
                <a:gd name="T6" fmla="*/ 2147483647 w 184"/>
                <a:gd name="T7" fmla="*/ 2147483647 h 219"/>
                <a:gd name="T8" fmla="*/ 2147483647 w 184"/>
                <a:gd name="T9" fmla="*/ 2147483647 h 219"/>
                <a:gd name="T10" fmla="*/ 2147483647 w 184"/>
                <a:gd name="T11" fmla="*/ 2147483647 h 219"/>
                <a:gd name="T12" fmla="*/ 2147483647 w 184"/>
                <a:gd name="T13" fmla="*/ 2147483647 h 219"/>
                <a:gd name="T14" fmla="*/ 2147483647 w 184"/>
                <a:gd name="T15" fmla="*/ 2147483647 h 219"/>
                <a:gd name="T16" fmla="*/ 2147483647 w 184"/>
                <a:gd name="T17" fmla="*/ 2147483647 h 219"/>
                <a:gd name="T18" fmla="*/ 2147483647 w 184"/>
                <a:gd name="T19" fmla="*/ 2147483647 h 219"/>
                <a:gd name="T20" fmla="*/ 2147483647 w 184"/>
                <a:gd name="T21" fmla="*/ 2147483647 h 219"/>
                <a:gd name="T22" fmla="*/ 2147483647 w 184"/>
                <a:gd name="T23" fmla="*/ 2147483647 h 219"/>
                <a:gd name="T24" fmla="*/ 2147483647 w 184"/>
                <a:gd name="T25" fmla="*/ 2147483647 h 219"/>
                <a:gd name="T26" fmla="*/ 2147483647 w 184"/>
                <a:gd name="T27" fmla="*/ 2147483647 h 219"/>
                <a:gd name="T28" fmla="*/ 2147483647 w 184"/>
                <a:gd name="T29" fmla="*/ 2147483647 h 219"/>
                <a:gd name="T30" fmla="*/ 2147483647 w 184"/>
                <a:gd name="T31" fmla="*/ 2147483647 h 219"/>
                <a:gd name="T32" fmla="*/ 2147483647 w 184"/>
                <a:gd name="T33" fmla="*/ 2147483647 h 219"/>
                <a:gd name="T34" fmla="*/ 2147483647 w 184"/>
                <a:gd name="T35" fmla="*/ 2147483647 h 219"/>
                <a:gd name="T36" fmla="*/ 2147483647 w 184"/>
                <a:gd name="T37" fmla="*/ 2147483647 h 219"/>
                <a:gd name="T38" fmla="*/ 2147483647 w 184"/>
                <a:gd name="T39" fmla="*/ 2147483647 h 219"/>
                <a:gd name="T40" fmla="*/ 2147483647 w 184"/>
                <a:gd name="T41" fmla="*/ 2147483647 h 219"/>
                <a:gd name="T42" fmla="*/ 2147483647 w 184"/>
                <a:gd name="T43" fmla="*/ 2147483647 h 219"/>
                <a:gd name="T44" fmla="*/ 2147483647 w 184"/>
                <a:gd name="T45" fmla="*/ 2147483647 h 219"/>
                <a:gd name="T46" fmla="*/ 2147483647 w 184"/>
                <a:gd name="T47" fmla="*/ 2147483647 h 219"/>
                <a:gd name="T48" fmla="*/ 2147483647 w 184"/>
                <a:gd name="T49" fmla="*/ 2147483647 h 219"/>
                <a:gd name="T50" fmla="*/ 2147483647 w 184"/>
                <a:gd name="T51" fmla="*/ 2147483647 h 219"/>
                <a:gd name="T52" fmla="*/ 2147483647 w 184"/>
                <a:gd name="T53" fmla="*/ 2147483647 h 219"/>
                <a:gd name="T54" fmla="*/ 2147483647 w 184"/>
                <a:gd name="T55" fmla="*/ 2147483647 h 219"/>
                <a:gd name="T56" fmla="*/ 2147483647 w 184"/>
                <a:gd name="T57" fmla="*/ 0 h 219"/>
                <a:gd name="T58" fmla="*/ 2147483647 w 184"/>
                <a:gd name="T59" fmla="*/ 2147483647 h 219"/>
                <a:gd name="T60" fmla="*/ 0 w 184"/>
                <a:gd name="T61" fmla="*/ 2147483647 h 219"/>
                <a:gd name="T62" fmla="*/ 2147483647 w 184"/>
                <a:gd name="T63" fmla="*/ 2147483647 h 219"/>
                <a:gd name="T64" fmla="*/ 2147483647 w 184"/>
                <a:gd name="T65" fmla="*/ 2147483647 h 219"/>
                <a:gd name="T66" fmla="*/ 2147483647 w 184"/>
                <a:gd name="T67" fmla="*/ 2147483647 h 219"/>
                <a:gd name="T68" fmla="*/ 2147483647 w 184"/>
                <a:gd name="T69" fmla="*/ 2147483647 h 219"/>
                <a:gd name="T70" fmla="*/ 2147483647 w 184"/>
                <a:gd name="T71" fmla="*/ 2147483647 h 219"/>
                <a:gd name="T72" fmla="*/ 2147483647 w 184"/>
                <a:gd name="T73" fmla="*/ 2147483647 h 219"/>
                <a:gd name="T74" fmla="*/ 2147483647 w 184"/>
                <a:gd name="T75" fmla="*/ 2147483647 h 219"/>
                <a:gd name="T76" fmla="*/ 2147483647 w 184"/>
                <a:gd name="T77" fmla="*/ 2147483647 h 219"/>
                <a:gd name="T78" fmla="*/ 2147483647 w 184"/>
                <a:gd name="T79" fmla="*/ 2147483647 h 219"/>
                <a:gd name="T80" fmla="*/ 2147483647 w 184"/>
                <a:gd name="T81" fmla="*/ 2147483647 h 219"/>
                <a:gd name="T82" fmla="*/ 2147483647 w 184"/>
                <a:gd name="T83" fmla="*/ 2147483647 h 219"/>
                <a:gd name="T84" fmla="*/ 2147483647 w 184"/>
                <a:gd name="T85" fmla="*/ 2147483647 h 219"/>
                <a:gd name="T86" fmla="*/ 2147483647 w 184"/>
                <a:gd name="T87" fmla="*/ 2147483647 h 219"/>
                <a:gd name="T88" fmla="*/ 2147483647 w 184"/>
                <a:gd name="T89" fmla="*/ 2147483647 h 219"/>
                <a:gd name="T90" fmla="*/ 2147483647 w 184"/>
                <a:gd name="T91" fmla="*/ 2147483647 h 219"/>
                <a:gd name="T92" fmla="*/ 2147483647 w 184"/>
                <a:gd name="T93" fmla="*/ 2147483647 h 219"/>
                <a:gd name="T94" fmla="*/ 2147483647 w 184"/>
                <a:gd name="T95" fmla="*/ 2147483647 h 219"/>
                <a:gd name="T96" fmla="*/ 2147483647 w 184"/>
                <a:gd name="T97" fmla="*/ 2147483647 h 219"/>
                <a:gd name="T98" fmla="*/ 2147483647 w 184"/>
                <a:gd name="T99" fmla="*/ 2147483647 h 219"/>
                <a:gd name="T100" fmla="*/ 2147483647 w 184"/>
                <a:gd name="T101" fmla="*/ 2147483647 h 219"/>
                <a:gd name="T102" fmla="*/ 2147483647 w 184"/>
                <a:gd name="T103" fmla="*/ 2147483647 h 219"/>
                <a:gd name="T104" fmla="*/ 2147483647 w 184"/>
                <a:gd name="T105" fmla="*/ 2147483647 h 219"/>
                <a:gd name="T106" fmla="*/ 2147483647 w 184"/>
                <a:gd name="T107" fmla="*/ 2147483647 h 219"/>
                <a:gd name="T108" fmla="*/ 2147483647 w 184"/>
                <a:gd name="T109" fmla="*/ 2147483647 h 219"/>
                <a:gd name="T110" fmla="*/ 2147483647 w 184"/>
                <a:gd name="T111" fmla="*/ 2147483647 h 219"/>
                <a:gd name="T112" fmla="*/ 2147483647 w 184"/>
                <a:gd name="T113" fmla="*/ 2147483647 h 219"/>
                <a:gd name="T114" fmla="*/ 2147483647 w 184"/>
                <a:gd name="T115" fmla="*/ 2147483647 h 219"/>
                <a:gd name="T116" fmla="*/ 2147483647 w 184"/>
                <a:gd name="T117" fmla="*/ 2147483647 h 219"/>
                <a:gd name="T118" fmla="*/ 2147483647 w 184"/>
                <a:gd name="T119" fmla="*/ 2147483647 h 219"/>
                <a:gd name="T120" fmla="*/ 2147483647 w 184"/>
                <a:gd name="T121" fmla="*/ 2147483647 h 219"/>
                <a:gd name="T122" fmla="*/ 2147483647 w 184"/>
                <a:gd name="T123" fmla="*/ 2147483647 h 219"/>
                <a:gd name="T124" fmla="*/ 2147483647 w 184"/>
                <a:gd name="T125" fmla="*/ 2147483647 h 2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4"/>
                <a:gd name="T190" fmla="*/ 0 h 219"/>
                <a:gd name="T191" fmla="*/ 184 w 184"/>
                <a:gd name="T192" fmla="*/ 219 h 2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4" h="219">
                  <a:moveTo>
                    <a:pt x="142" y="183"/>
                  </a:moveTo>
                  <a:lnTo>
                    <a:pt x="142" y="183"/>
                  </a:lnTo>
                  <a:lnTo>
                    <a:pt x="139" y="194"/>
                  </a:lnTo>
                  <a:lnTo>
                    <a:pt x="143" y="192"/>
                  </a:lnTo>
                  <a:lnTo>
                    <a:pt x="158" y="189"/>
                  </a:lnTo>
                  <a:lnTo>
                    <a:pt x="166" y="203"/>
                  </a:lnTo>
                  <a:lnTo>
                    <a:pt x="175" y="218"/>
                  </a:lnTo>
                  <a:lnTo>
                    <a:pt x="175" y="197"/>
                  </a:lnTo>
                  <a:lnTo>
                    <a:pt x="178" y="177"/>
                  </a:lnTo>
                  <a:lnTo>
                    <a:pt x="180" y="157"/>
                  </a:lnTo>
                  <a:lnTo>
                    <a:pt x="180" y="134"/>
                  </a:lnTo>
                  <a:lnTo>
                    <a:pt x="183" y="113"/>
                  </a:lnTo>
                  <a:lnTo>
                    <a:pt x="183" y="94"/>
                  </a:lnTo>
                  <a:lnTo>
                    <a:pt x="183" y="74"/>
                  </a:lnTo>
                  <a:lnTo>
                    <a:pt x="183" y="53"/>
                  </a:lnTo>
                  <a:lnTo>
                    <a:pt x="172" y="51"/>
                  </a:lnTo>
                  <a:lnTo>
                    <a:pt x="148" y="36"/>
                  </a:lnTo>
                  <a:lnTo>
                    <a:pt x="127" y="25"/>
                  </a:lnTo>
                  <a:lnTo>
                    <a:pt x="112" y="36"/>
                  </a:lnTo>
                  <a:lnTo>
                    <a:pt x="95" y="51"/>
                  </a:lnTo>
                  <a:lnTo>
                    <a:pt x="77" y="70"/>
                  </a:lnTo>
                  <a:lnTo>
                    <a:pt x="69" y="62"/>
                  </a:lnTo>
                  <a:lnTo>
                    <a:pt x="62" y="53"/>
                  </a:lnTo>
                  <a:lnTo>
                    <a:pt x="62" y="56"/>
                  </a:lnTo>
                  <a:lnTo>
                    <a:pt x="57" y="27"/>
                  </a:lnTo>
                  <a:lnTo>
                    <a:pt x="57" y="17"/>
                  </a:lnTo>
                  <a:lnTo>
                    <a:pt x="54" y="8"/>
                  </a:lnTo>
                  <a:lnTo>
                    <a:pt x="38" y="2"/>
                  </a:lnTo>
                  <a:lnTo>
                    <a:pt x="21" y="0"/>
                  </a:lnTo>
                  <a:lnTo>
                    <a:pt x="4" y="10"/>
                  </a:lnTo>
                  <a:lnTo>
                    <a:pt x="0" y="25"/>
                  </a:lnTo>
                  <a:lnTo>
                    <a:pt x="13" y="31"/>
                  </a:lnTo>
                  <a:lnTo>
                    <a:pt x="23" y="45"/>
                  </a:lnTo>
                  <a:lnTo>
                    <a:pt x="38" y="45"/>
                  </a:lnTo>
                  <a:lnTo>
                    <a:pt x="50" y="45"/>
                  </a:lnTo>
                  <a:lnTo>
                    <a:pt x="50" y="48"/>
                  </a:lnTo>
                  <a:lnTo>
                    <a:pt x="47" y="51"/>
                  </a:lnTo>
                  <a:lnTo>
                    <a:pt x="40" y="51"/>
                  </a:lnTo>
                  <a:lnTo>
                    <a:pt x="23" y="56"/>
                  </a:lnTo>
                  <a:lnTo>
                    <a:pt x="16" y="62"/>
                  </a:lnTo>
                  <a:lnTo>
                    <a:pt x="33" y="77"/>
                  </a:lnTo>
                  <a:lnTo>
                    <a:pt x="30" y="88"/>
                  </a:lnTo>
                  <a:lnTo>
                    <a:pt x="40" y="88"/>
                  </a:lnTo>
                  <a:lnTo>
                    <a:pt x="50" y="65"/>
                  </a:lnTo>
                  <a:lnTo>
                    <a:pt x="47" y="79"/>
                  </a:lnTo>
                  <a:lnTo>
                    <a:pt x="65" y="88"/>
                  </a:lnTo>
                  <a:lnTo>
                    <a:pt x="69" y="88"/>
                  </a:lnTo>
                  <a:lnTo>
                    <a:pt x="66" y="94"/>
                  </a:lnTo>
                  <a:lnTo>
                    <a:pt x="81" y="99"/>
                  </a:lnTo>
                  <a:lnTo>
                    <a:pt x="93" y="108"/>
                  </a:lnTo>
                  <a:lnTo>
                    <a:pt x="107" y="113"/>
                  </a:lnTo>
                  <a:lnTo>
                    <a:pt x="122" y="120"/>
                  </a:lnTo>
                  <a:lnTo>
                    <a:pt x="130" y="131"/>
                  </a:lnTo>
                  <a:lnTo>
                    <a:pt x="139" y="160"/>
                  </a:lnTo>
                  <a:lnTo>
                    <a:pt x="143" y="166"/>
                  </a:lnTo>
                  <a:lnTo>
                    <a:pt x="134" y="166"/>
                  </a:lnTo>
                  <a:lnTo>
                    <a:pt x="143" y="168"/>
                  </a:lnTo>
                  <a:lnTo>
                    <a:pt x="136" y="168"/>
                  </a:lnTo>
                  <a:lnTo>
                    <a:pt x="139" y="177"/>
                  </a:lnTo>
                  <a:lnTo>
                    <a:pt x="127" y="177"/>
                  </a:lnTo>
                  <a:lnTo>
                    <a:pt x="115" y="200"/>
                  </a:lnTo>
                  <a:lnTo>
                    <a:pt x="131" y="194"/>
                  </a:lnTo>
                  <a:lnTo>
                    <a:pt x="142" y="18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64" name="Freeform 35"/>
            <p:cNvSpPr>
              <a:spLocks/>
            </p:cNvSpPr>
            <p:nvPr/>
          </p:nvSpPr>
          <p:spPr bwMode="auto">
            <a:xfrm>
              <a:off x="7391400" y="4232275"/>
              <a:ext cx="163513" cy="244475"/>
            </a:xfrm>
            <a:custGeom>
              <a:avLst/>
              <a:gdLst>
                <a:gd name="T0" fmla="*/ 2147483647 w 120"/>
                <a:gd name="T1" fmla="*/ 2147483647 h 187"/>
                <a:gd name="T2" fmla="*/ 2147483647 w 120"/>
                <a:gd name="T3" fmla="*/ 0 h 187"/>
                <a:gd name="T4" fmla="*/ 2147483647 w 120"/>
                <a:gd name="T5" fmla="*/ 2147483647 h 187"/>
                <a:gd name="T6" fmla="*/ 2147483647 w 120"/>
                <a:gd name="T7" fmla="*/ 2147483647 h 187"/>
                <a:gd name="T8" fmla="*/ 2147483647 w 120"/>
                <a:gd name="T9" fmla="*/ 2147483647 h 187"/>
                <a:gd name="T10" fmla="*/ 2147483647 w 120"/>
                <a:gd name="T11" fmla="*/ 2147483647 h 187"/>
                <a:gd name="T12" fmla="*/ 2147483647 w 120"/>
                <a:gd name="T13" fmla="*/ 2147483647 h 187"/>
                <a:gd name="T14" fmla="*/ 2147483647 w 120"/>
                <a:gd name="T15" fmla="*/ 2147483647 h 187"/>
                <a:gd name="T16" fmla="*/ 2147483647 w 120"/>
                <a:gd name="T17" fmla="*/ 2147483647 h 187"/>
                <a:gd name="T18" fmla="*/ 2147483647 w 120"/>
                <a:gd name="T19" fmla="*/ 2147483647 h 187"/>
                <a:gd name="T20" fmla="*/ 2147483647 w 120"/>
                <a:gd name="T21" fmla="*/ 2147483647 h 187"/>
                <a:gd name="T22" fmla="*/ 2147483647 w 120"/>
                <a:gd name="T23" fmla="*/ 2147483647 h 187"/>
                <a:gd name="T24" fmla="*/ 0 w 120"/>
                <a:gd name="T25" fmla="*/ 2147483647 h 187"/>
                <a:gd name="T26" fmla="*/ 2147483647 w 120"/>
                <a:gd name="T27" fmla="*/ 2147483647 h 187"/>
                <a:gd name="T28" fmla="*/ 2147483647 w 120"/>
                <a:gd name="T29" fmla="*/ 2147483647 h 187"/>
                <a:gd name="T30" fmla="*/ 2147483647 w 120"/>
                <a:gd name="T31" fmla="*/ 2147483647 h 187"/>
                <a:gd name="T32" fmla="*/ 2147483647 w 120"/>
                <a:gd name="T33" fmla="*/ 2147483647 h 187"/>
                <a:gd name="T34" fmla="*/ 2147483647 w 120"/>
                <a:gd name="T35" fmla="*/ 2147483647 h 187"/>
                <a:gd name="T36" fmla="*/ 2147483647 w 120"/>
                <a:gd name="T37" fmla="*/ 2147483647 h 187"/>
                <a:gd name="T38" fmla="*/ 2147483647 w 120"/>
                <a:gd name="T39" fmla="*/ 2147483647 h 187"/>
                <a:gd name="T40" fmla="*/ 2147483647 w 120"/>
                <a:gd name="T41" fmla="*/ 2147483647 h 187"/>
                <a:gd name="T42" fmla="*/ 2147483647 w 120"/>
                <a:gd name="T43" fmla="*/ 2147483647 h 187"/>
                <a:gd name="T44" fmla="*/ 2147483647 w 120"/>
                <a:gd name="T45" fmla="*/ 2147483647 h 187"/>
                <a:gd name="T46" fmla="*/ 2147483647 w 120"/>
                <a:gd name="T47" fmla="*/ 2147483647 h 187"/>
                <a:gd name="T48" fmla="*/ 2147483647 w 120"/>
                <a:gd name="T49" fmla="*/ 2147483647 h 187"/>
                <a:gd name="T50" fmla="*/ 2147483647 w 120"/>
                <a:gd name="T51" fmla="*/ 2147483647 h 187"/>
                <a:gd name="T52" fmla="*/ 2147483647 w 120"/>
                <a:gd name="T53" fmla="*/ 2147483647 h 187"/>
                <a:gd name="T54" fmla="*/ 2147483647 w 120"/>
                <a:gd name="T55" fmla="*/ 2147483647 h 187"/>
                <a:gd name="T56" fmla="*/ 2147483647 w 120"/>
                <a:gd name="T57" fmla="*/ 2147483647 h 187"/>
                <a:gd name="T58" fmla="*/ 2147483647 w 120"/>
                <a:gd name="T59" fmla="*/ 2147483647 h 187"/>
                <a:gd name="T60" fmla="*/ 2147483647 w 120"/>
                <a:gd name="T61" fmla="*/ 2147483647 h 187"/>
                <a:gd name="T62" fmla="*/ 2147483647 w 120"/>
                <a:gd name="T63" fmla="*/ 2147483647 h 187"/>
                <a:gd name="T64" fmla="*/ 2147483647 w 120"/>
                <a:gd name="T65" fmla="*/ 2147483647 h 187"/>
                <a:gd name="T66" fmla="*/ 2147483647 w 120"/>
                <a:gd name="T67" fmla="*/ 2147483647 h 187"/>
                <a:gd name="T68" fmla="*/ 2147483647 w 120"/>
                <a:gd name="T69" fmla="*/ 2147483647 h 187"/>
                <a:gd name="T70" fmla="*/ 2147483647 w 120"/>
                <a:gd name="T71" fmla="*/ 2147483647 h 187"/>
                <a:gd name="T72" fmla="*/ 2147483647 w 120"/>
                <a:gd name="T73" fmla="*/ 2147483647 h 187"/>
                <a:gd name="T74" fmla="*/ 2147483647 w 120"/>
                <a:gd name="T75" fmla="*/ 2147483647 h 187"/>
                <a:gd name="T76" fmla="*/ 2147483647 w 120"/>
                <a:gd name="T77" fmla="*/ 2147483647 h 187"/>
                <a:gd name="T78" fmla="*/ 2147483647 w 120"/>
                <a:gd name="T79" fmla="*/ 2147483647 h 187"/>
                <a:gd name="T80" fmla="*/ 2147483647 w 120"/>
                <a:gd name="T81" fmla="*/ 2147483647 h 187"/>
                <a:gd name="T82" fmla="*/ 2147483647 w 120"/>
                <a:gd name="T83" fmla="*/ 2147483647 h 187"/>
                <a:gd name="T84" fmla="*/ 2147483647 w 120"/>
                <a:gd name="T85" fmla="*/ 2147483647 h 187"/>
                <a:gd name="T86" fmla="*/ 2147483647 w 120"/>
                <a:gd name="T87" fmla="*/ 2147483647 h 187"/>
                <a:gd name="T88" fmla="*/ 2147483647 w 120"/>
                <a:gd name="T89" fmla="*/ 2147483647 h 187"/>
                <a:gd name="T90" fmla="*/ 2147483647 w 120"/>
                <a:gd name="T91" fmla="*/ 2147483647 h 187"/>
                <a:gd name="T92" fmla="*/ 2147483647 w 120"/>
                <a:gd name="T93" fmla="*/ 2147483647 h 1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0"/>
                <a:gd name="T142" fmla="*/ 0 h 187"/>
                <a:gd name="T143" fmla="*/ 120 w 120"/>
                <a:gd name="T144" fmla="*/ 187 h 1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0" h="187">
                  <a:moveTo>
                    <a:pt x="119" y="5"/>
                  </a:moveTo>
                  <a:lnTo>
                    <a:pt x="111" y="0"/>
                  </a:lnTo>
                  <a:lnTo>
                    <a:pt x="95" y="22"/>
                  </a:lnTo>
                  <a:lnTo>
                    <a:pt x="71" y="17"/>
                  </a:lnTo>
                  <a:lnTo>
                    <a:pt x="47" y="13"/>
                  </a:lnTo>
                  <a:lnTo>
                    <a:pt x="37" y="10"/>
                  </a:lnTo>
                  <a:lnTo>
                    <a:pt x="28" y="22"/>
                  </a:lnTo>
                  <a:lnTo>
                    <a:pt x="25" y="22"/>
                  </a:lnTo>
                  <a:lnTo>
                    <a:pt x="16" y="42"/>
                  </a:lnTo>
                  <a:lnTo>
                    <a:pt x="18" y="65"/>
                  </a:lnTo>
                  <a:lnTo>
                    <a:pt x="16" y="62"/>
                  </a:lnTo>
                  <a:lnTo>
                    <a:pt x="9" y="85"/>
                  </a:lnTo>
                  <a:lnTo>
                    <a:pt x="0" y="108"/>
                  </a:lnTo>
                  <a:lnTo>
                    <a:pt x="1" y="131"/>
                  </a:lnTo>
                  <a:lnTo>
                    <a:pt x="9" y="133"/>
                  </a:lnTo>
                  <a:lnTo>
                    <a:pt x="9" y="151"/>
                  </a:lnTo>
                  <a:lnTo>
                    <a:pt x="9" y="168"/>
                  </a:lnTo>
                  <a:lnTo>
                    <a:pt x="9" y="186"/>
                  </a:lnTo>
                  <a:lnTo>
                    <a:pt x="25" y="179"/>
                  </a:lnTo>
                  <a:lnTo>
                    <a:pt x="25" y="151"/>
                  </a:lnTo>
                  <a:lnTo>
                    <a:pt x="23" y="119"/>
                  </a:lnTo>
                  <a:lnTo>
                    <a:pt x="37" y="108"/>
                  </a:lnTo>
                  <a:lnTo>
                    <a:pt x="37" y="125"/>
                  </a:lnTo>
                  <a:lnTo>
                    <a:pt x="40" y="133"/>
                  </a:lnTo>
                  <a:lnTo>
                    <a:pt x="49" y="148"/>
                  </a:lnTo>
                  <a:lnTo>
                    <a:pt x="49" y="162"/>
                  </a:lnTo>
                  <a:lnTo>
                    <a:pt x="56" y="160"/>
                  </a:lnTo>
                  <a:lnTo>
                    <a:pt x="68" y="151"/>
                  </a:lnTo>
                  <a:lnTo>
                    <a:pt x="73" y="148"/>
                  </a:lnTo>
                  <a:lnTo>
                    <a:pt x="61" y="128"/>
                  </a:lnTo>
                  <a:lnTo>
                    <a:pt x="64" y="122"/>
                  </a:lnTo>
                  <a:lnTo>
                    <a:pt x="56" y="105"/>
                  </a:lnTo>
                  <a:lnTo>
                    <a:pt x="44" y="88"/>
                  </a:lnTo>
                  <a:lnTo>
                    <a:pt x="52" y="88"/>
                  </a:lnTo>
                  <a:lnTo>
                    <a:pt x="66" y="76"/>
                  </a:lnTo>
                  <a:lnTo>
                    <a:pt x="80" y="65"/>
                  </a:lnTo>
                  <a:lnTo>
                    <a:pt x="83" y="65"/>
                  </a:lnTo>
                  <a:lnTo>
                    <a:pt x="80" y="56"/>
                  </a:lnTo>
                  <a:lnTo>
                    <a:pt x="73" y="59"/>
                  </a:lnTo>
                  <a:lnTo>
                    <a:pt x="52" y="65"/>
                  </a:lnTo>
                  <a:lnTo>
                    <a:pt x="37" y="76"/>
                  </a:lnTo>
                  <a:lnTo>
                    <a:pt x="21" y="53"/>
                  </a:lnTo>
                  <a:lnTo>
                    <a:pt x="28" y="31"/>
                  </a:lnTo>
                  <a:lnTo>
                    <a:pt x="54" y="31"/>
                  </a:lnTo>
                  <a:lnTo>
                    <a:pt x="80" y="34"/>
                  </a:lnTo>
                  <a:lnTo>
                    <a:pt x="104" y="27"/>
                  </a:lnTo>
                  <a:lnTo>
                    <a:pt x="119" y="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65" name="Freeform 36"/>
            <p:cNvSpPr>
              <a:spLocks/>
            </p:cNvSpPr>
            <p:nvPr/>
          </p:nvSpPr>
          <p:spPr bwMode="auto">
            <a:xfrm>
              <a:off x="7038975" y="4486275"/>
              <a:ext cx="234950" cy="88900"/>
            </a:xfrm>
            <a:custGeom>
              <a:avLst/>
              <a:gdLst>
                <a:gd name="T0" fmla="*/ 2147483647 w 171"/>
                <a:gd name="T1" fmla="*/ 2147483647 h 69"/>
                <a:gd name="T2" fmla="*/ 2147483647 w 171"/>
                <a:gd name="T3" fmla="*/ 2147483647 h 69"/>
                <a:gd name="T4" fmla="*/ 2147483647 w 171"/>
                <a:gd name="T5" fmla="*/ 2147483647 h 69"/>
                <a:gd name="T6" fmla="*/ 2147483647 w 171"/>
                <a:gd name="T7" fmla="*/ 2147483647 h 69"/>
                <a:gd name="T8" fmla="*/ 2147483647 w 171"/>
                <a:gd name="T9" fmla="*/ 2147483647 h 69"/>
                <a:gd name="T10" fmla="*/ 2147483647 w 171"/>
                <a:gd name="T11" fmla="*/ 2147483647 h 69"/>
                <a:gd name="T12" fmla="*/ 2147483647 w 171"/>
                <a:gd name="T13" fmla="*/ 2147483647 h 69"/>
                <a:gd name="T14" fmla="*/ 2147483647 w 171"/>
                <a:gd name="T15" fmla="*/ 2147483647 h 69"/>
                <a:gd name="T16" fmla="*/ 2147483647 w 171"/>
                <a:gd name="T17" fmla="*/ 2147483647 h 69"/>
                <a:gd name="T18" fmla="*/ 2147483647 w 171"/>
                <a:gd name="T19" fmla="*/ 2147483647 h 69"/>
                <a:gd name="T20" fmla="*/ 2147483647 w 171"/>
                <a:gd name="T21" fmla="*/ 2147483647 h 69"/>
                <a:gd name="T22" fmla="*/ 2147483647 w 171"/>
                <a:gd name="T23" fmla="*/ 2147483647 h 69"/>
                <a:gd name="T24" fmla="*/ 2147483647 w 171"/>
                <a:gd name="T25" fmla="*/ 0 h 69"/>
                <a:gd name="T26" fmla="*/ 2147483647 w 171"/>
                <a:gd name="T27" fmla="*/ 0 h 69"/>
                <a:gd name="T28" fmla="*/ 2147483647 w 171"/>
                <a:gd name="T29" fmla="*/ 2147483647 h 69"/>
                <a:gd name="T30" fmla="*/ 0 w 171"/>
                <a:gd name="T31" fmla="*/ 2147483647 h 69"/>
                <a:gd name="T32" fmla="*/ 2147483647 w 171"/>
                <a:gd name="T33" fmla="*/ 2147483647 h 69"/>
                <a:gd name="T34" fmla="*/ 2147483647 w 171"/>
                <a:gd name="T35" fmla="*/ 2147483647 h 69"/>
                <a:gd name="T36" fmla="*/ 2147483647 w 171"/>
                <a:gd name="T37" fmla="*/ 2147483647 h 69"/>
                <a:gd name="T38" fmla="*/ 2147483647 w 171"/>
                <a:gd name="T39" fmla="*/ 2147483647 h 69"/>
                <a:gd name="T40" fmla="*/ 2147483647 w 171"/>
                <a:gd name="T41" fmla="*/ 2147483647 h 69"/>
                <a:gd name="T42" fmla="*/ 2147483647 w 171"/>
                <a:gd name="T43" fmla="*/ 2147483647 h 69"/>
                <a:gd name="T44" fmla="*/ 2147483647 w 171"/>
                <a:gd name="T45" fmla="*/ 2147483647 h 69"/>
                <a:gd name="T46" fmla="*/ 2147483647 w 171"/>
                <a:gd name="T47" fmla="*/ 2147483647 h 69"/>
                <a:gd name="T48" fmla="*/ 2147483647 w 171"/>
                <a:gd name="T49" fmla="*/ 2147483647 h 69"/>
                <a:gd name="T50" fmla="*/ 2147483647 w 171"/>
                <a:gd name="T51" fmla="*/ 2147483647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1"/>
                <a:gd name="T79" fmla="*/ 0 h 69"/>
                <a:gd name="T80" fmla="*/ 171 w 171"/>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1" h="69">
                  <a:moveTo>
                    <a:pt x="170" y="68"/>
                  </a:moveTo>
                  <a:lnTo>
                    <a:pt x="167" y="64"/>
                  </a:lnTo>
                  <a:lnTo>
                    <a:pt x="170" y="44"/>
                  </a:lnTo>
                  <a:lnTo>
                    <a:pt x="155" y="42"/>
                  </a:lnTo>
                  <a:lnTo>
                    <a:pt x="140" y="39"/>
                  </a:lnTo>
                  <a:lnTo>
                    <a:pt x="135" y="25"/>
                  </a:lnTo>
                  <a:lnTo>
                    <a:pt x="114" y="17"/>
                  </a:lnTo>
                  <a:lnTo>
                    <a:pt x="104" y="8"/>
                  </a:lnTo>
                  <a:lnTo>
                    <a:pt x="97" y="19"/>
                  </a:lnTo>
                  <a:lnTo>
                    <a:pt x="83" y="19"/>
                  </a:lnTo>
                  <a:lnTo>
                    <a:pt x="68" y="19"/>
                  </a:lnTo>
                  <a:lnTo>
                    <a:pt x="59" y="10"/>
                  </a:lnTo>
                  <a:lnTo>
                    <a:pt x="40" y="0"/>
                  </a:lnTo>
                  <a:lnTo>
                    <a:pt x="16" y="0"/>
                  </a:lnTo>
                  <a:lnTo>
                    <a:pt x="6" y="13"/>
                  </a:lnTo>
                  <a:lnTo>
                    <a:pt x="0" y="17"/>
                  </a:lnTo>
                  <a:lnTo>
                    <a:pt x="18" y="25"/>
                  </a:lnTo>
                  <a:lnTo>
                    <a:pt x="18" y="27"/>
                  </a:lnTo>
                  <a:lnTo>
                    <a:pt x="37" y="36"/>
                  </a:lnTo>
                  <a:lnTo>
                    <a:pt x="56" y="42"/>
                  </a:lnTo>
                  <a:lnTo>
                    <a:pt x="76" y="44"/>
                  </a:lnTo>
                  <a:lnTo>
                    <a:pt x="92" y="51"/>
                  </a:lnTo>
                  <a:lnTo>
                    <a:pt x="114" y="53"/>
                  </a:lnTo>
                  <a:lnTo>
                    <a:pt x="140" y="56"/>
                  </a:lnTo>
                  <a:lnTo>
                    <a:pt x="155" y="61"/>
                  </a:lnTo>
                  <a:lnTo>
                    <a:pt x="170" y="6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66" name="Freeform 37"/>
            <p:cNvSpPr>
              <a:spLocks/>
            </p:cNvSpPr>
            <p:nvPr/>
          </p:nvSpPr>
          <p:spPr bwMode="auto">
            <a:xfrm>
              <a:off x="7494588" y="4562475"/>
              <a:ext cx="100012" cy="65088"/>
            </a:xfrm>
            <a:custGeom>
              <a:avLst/>
              <a:gdLst>
                <a:gd name="T0" fmla="*/ 2147483647 w 73"/>
                <a:gd name="T1" fmla="*/ 0 h 50"/>
                <a:gd name="T2" fmla="*/ 2147483647 w 73"/>
                <a:gd name="T3" fmla="*/ 2147483647 h 50"/>
                <a:gd name="T4" fmla="*/ 2147483647 w 73"/>
                <a:gd name="T5" fmla="*/ 2147483647 h 50"/>
                <a:gd name="T6" fmla="*/ 2147483647 w 73"/>
                <a:gd name="T7" fmla="*/ 2147483647 h 50"/>
                <a:gd name="T8" fmla="*/ 2147483647 w 73"/>
                <a:gd name="T9" fmla="*/ 2147483647 h 50"/>
                <a:gd name="T10" fmla="*/ 0 w 73"/>
                <a:gd name="T11" fmla="*/ 2147483647 h 50"/>
                <a:gd name="T12" fmla="*/ 2147483647 w 73"/>
                <a:gd name="T13" fmla="*/ 2147483647 h 50"/>
                <a:gd name="T14" fmla="*/ 2147483647 w 73"/>
                <a:gd name="T15" fmla="*/ 2147483647 h 50"/>
                <a:gd name="T16" fmla="*/ 2147483647 w 73"/>
                <a:gd name="T17" fmla="*/ 2147483647 h 50"/>
                <a:gd name="T18" fmla="*/ 2147483647 w 73"/>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50"/>
                <a:gd name="T32" fmla="*/ 73 w 73"/>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50">
                  <a:moveTo>
                    <a:pt x="72" y="0"/>
                  </a:moveTo>
                  <a:lnTo>
                    <a:pt x="45" y="2"/>
                  </a:lnTo>
                  <a:lnTo>
                    <a:pt x="28" y="10"/>
                  </a:lnTo>
                  <a:lnTo>
                    <a:pt x="9" y="22"/>
                  </a:lnTo>
                  <a:lnTo>
                    <a:pt x="1" y="42"/>
                  </a:lnTo>
                  <a:lnTo>
                    <a:pt x="0" y="45"/>
                  </a:lnTo>
                  <a:lnTo>
                    <a:pt x="1" y="49"/>
                  </a:lnTo>
                  <a:lnTo>
                    <a:pt x="25" y="34"/>
                  </a:lnTo>
                  <a:lnTo>
                    <a:pt x="49" y="17"/>
                  </a:lnTo>
                  <a:lnTo>
                    <a:pt x="72"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67" name="Freeform 38"/>
            <p:cNvSpPr>
              <a:spLocks/>
            </p:cNvSpPr>
            <p:nvPr/>
          </p:nvSpPr>
          <p:spPr bwMode="auto">
            <a:xfrm>
              <a:off x="7610475" y="4214813"/>
              <a:ext cx="52388" cy="103187"/>
            </a:xfrm>
            <a:custGeom>
              <a:avLst/>
              <a:gdLst>
                <a:gd name="T0" fmla="*/ 2147483647 w 37"/>
                <a:gd name="T1" fmla="*/ 2147483647 h 79"/>
                <a:gd name="T2" fmla="*/ 2147483647 w 37"/>
                <a:gd name="T3" fmla="*/ 2147483647 h 79"/>
                <a:gd name="T4" fmla="*/ 2147483647 w 37"/>
                <a:gd name="T5" fmla="*/ 2147483647 h 79"/>
                <a:gd name="T6" fmla="*/ 2147483647 w 37"/>
                <a:gd name="T7" fmla="*/ 2147483647 h 79"/>
                <a:gd name="T8" fmla="*/ 2147483647 w 37"/>
                <a:gd name="T9" fmla="*/ 2147483647 h 79"/>
                <a:gd name="T10" fmla="*/ 2147483647 w 37"/>
                <a:gd name="T11" fmla="*/ 2147483647 h 79"/>
                <a:gd name="T12" fmla="*/ 2147483647 w 37"/>
                <a:gd name="T13" fmla="*/ 2147483647 h 79"/>
                <a:gd name="T14" fmla="*/ 2147483647 w 37"/>
                <a:gd name="T15" fmla="*/ 2147483647 h 79"/>
                <a:gd name="T16" fmla="*/ 2147483647 w 37"/>
                <a:gd name="T17" fmla="*/ 0 h 79"/>
                <a:gd name="T18" fmla="*/ 0 w 37"/>
                <a:gd name="T19" fmla="*/ 2147483647 h 79"/>
                <a:gd name="T20" fmla="*/ 2147483647 w 37"/>
                <a:gd name="T21" fmla="*/ 2147483647 h 79"/>
                <a:gd name="T22" fmla="*/ 2147483647 w 37"/>
                <a:gd name="T23" fmla="*/ 2147483647 h 79"/>
                <a:gd name="T24" fmla="*/ 2147483647 w 37"/>
                <a:gd name="T25" fmla="*/ 2147483647 h 79"/>
                <a:gd name="T26" fmla="*/ 2147483647 w 37"/>
                <a:gd name="T27" fmla="*/ 2147483647 h 79"/>
                <a:gd name="T28" fmla="*/ 2147483647 w 37"/>
                <a:gd name="T29" fmla="*/ 2147483647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79"/>
                <a:gd name="T47" fmla="*/ 37 w 37"/>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79">
                  <a:moveTo>
                    <a:pt x="36" y="48"/>
                  </a:moveTo>
                  <a:lnTo>
                    <a:pt x="21" y="31"/>
                  </a:lnTo>
                  <a:lnTo>
                    <a:pt x="29" y="19"/>
                  </a:lnTo>
                  <a:lnTo>
                    <a:pt x="21" y="14"/>
                  </a:lnTo>
                  <a:lnTo>
                    <a:pt x="14" y="22"/>
                  </a:lnTo>
                  <a:lnTo>
                    <a:pt x="8" y="34"/>
                  </a:lnTo>
                  <a:lnTo>
                    <a:pt x="8" y="26"/>
                  </a:lnTo>
                  <a:lnTo>
                    <a:pt x="11" y="8"/>
                  </a:lnTo>
                  <a:lnTo>
                    <a:pt x="11" y="0"/>
                  </a:lnTo>
                  <a:lnTo>
                    <a:pt x="0" y="17"/>
                  </a:lnTo>
                  <a:lnTo>
                    <a:pt x="2" y="36"/>
                  </a:lnTo>
                  <a:lnTo>
                    <a:pt x="5" y="54"/>
                  </a:lnTo>
                  <a:lnTo>
                    <a:pt x="21" y="78"/>
                  </a:lnTo>
                  <a:lnTo>
                    <a:pt x="8" y="45"/>
                  </a:lnTo>
                  <a:lnTo>
                    <a:pt x="36" y="4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68" name="Freeform 39"/>
            <p:cNvSpPr>
              <a:spLocks/>
            </p:cNvSpPr>
            <p:nvPr/>
          </p:nvSpPr>
          <p:spPr bwMode="auto">
            <a:xfrm>
              <a:off x="7621588" y="4381500"/>
              <a:ext cx="74612" cy="61913"/>
            </a:xfrm>
            <a:custGeom>
              <a:avLst/>
              <a:gdLst>
                <a:gd name="T0" fmla="*/ 2147483647 w 55"/>
                <a:gd name="T1" fmla="*/ 2147483647 h 48"/>
                <a:gd name="T2" fmla="*/ 2147483647 w 55"/>
                <a:gd name="T3" fmla="*/ 2147483647 h 48"/>
                <a:gd name="T4" fmla="*/ 2147483647 w 55"/>
                <a:gd name="T5" fmla="*/ 2147483647 h 48"/>
                <a:gd name="T6" fmla="*/ 2147483647 w 55"/>
                <a:gd name="T7" fmla="*/ 2147483647 h 48"/>
                <a:gd name="T8" fmla="*/ 2147483647 w 55"/>
                <a:gd name="T9" fmla="*/ 2147483647 h 48"/>
                <a:gd name="T10" fmla="*/ 0 w 55"/>
                <a:gd name="T11" fmla="*/ 2147483647 h 48"/>
                <a:gd name="T12" fmla="*/ 2147483647 w 55"/>
                <a:gd name="T13" fmla="*/ 2147483647 h 48"/>
                <a:gd name="T14" fmla="*/ 2147483647 w 55"/>
                <a:gd name="T15" fmla="*/ 0 h 48"/>
                <a:gd name="T16" fmla="*/ 2147483647 w 55"/>
                <a:gd name="T17" fmla="*/ 2147483647 h 48"/>
                <a:gd name="T18" fmla="*/ 2147483647 w 55"/>
                <a:gd name="T19" fmla="*/ 2147483647 h 48"/>
                <a:gd name="T20" fmla="*/ 2147483647 w 55"/>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48"/>
                <a:gd name="T35" fmla="*/ 55 w 5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48">
                  <a:moveTo>
                    <a:pt x="54" y="40"/>
                  </a:moveTo>
                  <a:lnTo>
                    <a:pt x="51" y="47"/>
                  </a:lnTo>
                  <a:lnTo>
                    <a:pt x="27" y="23"/>
                  </a:lnTo>
                  <a:lnTo>
                    <a:pt x="13" y="28"/>
                  </a:lnTo>
                  <a:lnTo>
                    <a:pt x="1" y="17"/>
                  </a:lnTo>
                  <a:lnTo>
                    <a:pt x="0" y="28"/>
                  </a:lnTo>
                  <a:lnTo>
                    <a:pt x="1" y="11"/>
                  </a:lnTo>
                  <a:lnTo>
                    <a:pt x="11" y="0"/>
                  </a:lnTo>
                  <a:lnTo>
                    <a:pt x="27" y="5"/>
                  </a:lnTo>
                  <a:lnTo>
                    <a:pt x="44" y="5"/>
                  </a:lnTo>
                  <a:lnTo>
                    <a:pt x="54" y="4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70" name="Freeform 40"/>
            <p:cNvSpPr>
              <a:spLocks/>
            </p:cNvSpPr>
            <p:nvPr/>
          </p:nvSpPr>
          <p:spPr bwMode="auto">
            <a:xfrm>
              <a:off x="7042150" y="4340225"/>
              <a:ext cx="53975" cy="60325"/>
            </a:xfrm>
            <a:custGeom>
              <a:avLst/>
              <a:gdLst>
                <a:gd name="T0" fmla="*/ 2147483647 w 39"/>
                <a:gd name="T1" fmla="*/ 2147483647 h 47"/>
                <a:gd name="T2" fmla="*/ 2147483647 w 39"/>
                <a:gd name="T3" fmla="*/ 2147483647 h 47"/>
                <a:gd name="T4" fmla="*/ 2147483647 w 39"/>
                <a:gd name="T5" fmla="*/ 2147483647 h 47"/>
                <a:gd name="T6" fmla="*/ 2147483647 w 39"/>
                <a:gd name="T7" fmla="*/ 2147483647 h 47"/>
                <a:gd name="T8" fmla="*/ 0 w 39"/>
                <a:gd name="T9" fmla="*/ 2147483647 h 47"/>
                <a:gd name="T10" fmla="*/ 2147483647 w 39"/>
                <a:gd name="T11" fmla="*/ 0 h 47"/>
                <a:gd name="T12" fmla="*/ 2147483647 w 39"/>
                <a:gd name="T13" fmla="*/ 0 h 47"/>
                <a:gd name="T14" fmla="*/ 2147483647 w 39"/>
                <a:gd name="T15" fmla="*/ 2147483647 h 47"/>
                <a:gd name="T16" fmla="*/ 2147483647 w 39"/>
                <a:gd name="T17" fmla="*/ 2147483647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47"/>
                <a:gd name="T29" fmla="*/ 39 w 39"/>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47">
                  <a:moveTo>
                    <a:pt x="38" y="31"/>
                  </a:moveTo>
                  <a:lnTo>
                    <a:pt x="32" y="46"/>
                  </a:lnTo>
                  <a:lnTo>
                    <a:pt x="13" y="31"/>
                  </a:lnTo>
                  <a:lnTo>
                    <a:pt x="8" y="14"/>
                  </a:lnTo>
                  <a:lnTo>
                    <a:pt x="0" y="10"/>
                  </a:lnTo>
                  <a:lnTo>
                    <a:pt x="11" y="0"/>
                  </a:lnTo>
                  <a:lnTo>
                    <a:pt x="13" y="0"/>
                  </a:lnTo>
                  <a:lnTo>
                    <a:pt x="23" y="24"/>
                  </a:lnTo>
                  <a:lnTo>
                    <a:pt x="38" y="3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71" name="Freeform 41"/>
            <p:cNvSpPr>
              <a:spLocks/>
            </p:cNvSpPr>
            <p:nvPr/>
          </p:nvSpPr>
          <p:spPr bwMode="auto">
            <a:xfrm>
              <a:off x="7323138" y="4552950"/>
              <a:ext cx="68262" cy="60325"/>
            </a:xfrm>
            <a:custGeom>
              <a:avLst/>
              <a:gdLst>
                <a:gd name="T0" fmla="*/ 2147483647 w 49"/>
                <a:gd name="T1" fmla="*/ 2147483647 h 46"/>
                <a:gd name="T2" fmla="*/ 2147483647 w 49"/>
                <a:gd name="T3" fmla="*/ 2147483647 h 46"/>
                <a:gd name="T4" fmla="*/ 2147483647 w 49"/>
                <a:gd name="T5" fmla="*/ 2147483647 h 46"/>
                <a:gd name="T6" fmla="*/ 2147483647 w 49"/>
                <a:gd name="T7" fmla="*/ 0 h 46"/>
                <a:gd name="T8" fmla="*/ 2147483647 w 49"/>
                <a:gd name="T9" fmla="*/ 2147483647 h 46"/>
                <a:gd name="T10" fmla="*/ 2147483647 w 49"/>
                <a:gd name="T11" fmla="*/ 2147483647 h 46"/>
                <a:gd name="T12" fmla="*/ 2147483647 w 49"/>
                <a:gd name="T13" fmla="*/ 2147483647 h 46"/>
                <a:gd name="T14" fmla="*/ 0 w 49"/>
                <a:gd name="T15" fmla="*/ 2147483647 h 46"/>
                <a:gd name="T16" fmla="*/ 2147483647 w 49"/>
                <a:gd name="T17" fmla="*/ 2147483647 h 46"/>
                <a:gd name="T18" fmla="*/ 2147483647 w 49"/>
                <a:gd name="T19" fmla="*/ 2147483647 h 46"/>
                <a:gd name="T20" fmla="*/ 2147483647 w 49"/>
                <a:gd name="T21" fmla="*/ 2147483647 h 46"/>
                <a:gd name="T22" fmla="*/ 2147483647 w 49"/>
                <a:gd name="T23" fmla="*/ 2147483647 h 46"/>
                <a:gd name="T24" fmla="*/ 2147483647 w 49"/>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46"/>
                <a:gd name="T41" fmla="*/ 49 w 49"/>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46">
                  <a:moveTo>
                    <a:pt x="48" y="27"/>
                  </a:moveTo>
                  <a:lnTo>
                    <a:pt x="43" y="16"/>
                  </a:lnTo>
                  <a:lnTo>
                    <a:pt x="38" y="16"/>
                  </a:lnTo>
                  <a:lnTo>
                    <a:pt x="21" y="0"/>
                  </a:lnTo>
                  <a:lnTo>
                    <a:pt x="28" y="22"/>
                  </a:lnTo>
                  <a:lnTo>
                    <a:pt x="18" y="22"/>
                  </a:lnTo>
                  <a:lnTo>
                    <a:pt x="4" y="22"/>
                  </a:lnTo>
                  <a:lnTo>
                    <a:pt x="0" y="45"/>
                  </a:lnTo>
                  <a:lnTo>
                    <a:pt x="16" y="38"/>
                  </a:lnTo>
                  <a:lnTo>
                    <a:pt x="32" y="33"/>
                  </a:lnTo>
                  <a:lnTo>
                    <a:pt x="40" y="33"/>
                  </a:lnTo>
                  <a:lnTo>
                    <a:pt x="38" y="33"/>
                  </a:lnTo>
                  <a:lnTo>
                    <a:pt x="48" y="2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72" name="Freeform 42"/>
            <p:cNvSpPr>
              <a:spLocks/>
            </p:cNvSpPr>
            <p:nvPr/>
          </p:nvSpPr>
          <p:spPr bwMode="auto">
            <a:xfrm>
              <a:off x="7105650" y="4375150"/>
              <a:ext cx="55563" cy="60325"/>
            </a:xfrm>
            <a:custGeom>
              <a:avLst/>
              <a:gdLst>
                <a:gd name="T0" fmla="*/ 2147483647 w 41"/>
                <a:gd name="T1" fmla="*/ 2147483647 h 47"/>
                <a:gd name="T2" fmla="*/ 2147483647 w 41"/>
                <a:gd name="T3" fmla="*/ 2147483647 h 47"/>
                <a:gd name="T4" fmla="*/ 0 w 41"/>
                <a:gd name="T5" fmla="*/ 2147483647 h 47"/>
                <a:gd name="T6" fmla="*/ 0 w 41"/>
                <a:gd name="T7" fmla="*/ 0 h 47"/>
                <a:gd name="T8" fmla="*/ 2147483647 w 41"/>
                <a:gd name="T9" fmla="*/ 2147483647 h 47"/>
                <a:gd name="T10" fmla="*/ 0 60000 65536"/>
                <a:gd name="T11" fmla="*/ 0 60000 65536"/>
                <a:gd name="T12" fmla="*/ 0 60000 65536"/>
                <a:gd name="T13" fmla="*/ 0 60000 65536"/>
                <a:gd name="T14" fmla="*/ 0 60000 65536"/>
                <a:gd name="T15" fmla="*/ 0 w 41"/>
                <a:gd name="T16" fmla="*/ 0 h 47"/>
                <a:gd name="T17" fmla="*/ 41 w 41"/>
                <a:gd name="T18" fmla="*/ 47 h 47"/>
              </a:gdLst>
              <a:ahLst/>
              <a:cxnLst>
                <a:cxn ang="T10">
                  <a:pos x="T0" y="T1"/>
                </a:cxn>
                <a:cxn ang="T11">
                  <a:pos x="T2" y="T3"/>
                </a:cxn>
                <a:cxn ang="T12">
                  <a:pos x="T4" y="T5"/>
                </a:cxn>
                <a:cxn ang="T13">
                  <a:pos x="T6" y="T7"/>
                </a:cxn>
                <a:cxn ang="T14">
                  <a:pos x="T8" y="T9"/>
                </a:cxn>
              </a:cxnLst>
              <a:rect l="T15" t="T16" r="T17" b="T18"/>
              <a:pathLst>
                <a:path w="41" h="47">
                  <a:moveTo>
                    <a:pt x="40" y="18"/>
                  </a:moveTo>
                  <a:lnTo>
                    <a:pt x="20" y="46"/>
                  </a:lnTo>
                  <a:lnTo>
                    <a:pt x="0" y="46"/>
                  </a:lnTo>
                  <a:lnTo>
                    <a:pt x="0" y="0"/>
                  </a:lnTo>
                  <a:lnTo>
                    <a:pt x="40" y="1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73" name="Freeform 43"/>
            <p:cNvSpPr>
              <a:spLocks/>
            </p:cNvSpPr>
            <p:nvPr/>
          </p:nvSpPr>
          <p:spPr bwMode="auto">
            <a:xfrm>
              <a:off x="7265988" y="4124325"/>
              <a:ext cx="53975" cy="60325"/>
            </a:xfrm>
            <a:custGeom>
              <a:avLst/>
              <a:gdLst>
                <a:gd name="T0" fmla="*/ 2147483647 w 40"/>
                <a:gd name="T1" fmla="*/ 2147483647 h 47"/>
                <a:gd name="T2" fmla="*/ 0 w 40"/>
                <a:gd name="T3" fmla="*/ 2147483647 h 47"/>
                <a:gd name="T4" fmla="*/ 2147483647 w 40"/>
                <a:gd name="T5" fmla="*/ 0 h 47"/>
                <a:gd name="T6" fmla="*/ 2147483647 w 40"/>
                <a:gd name="T7" fmla="*/ 2147483647 h 47"/>
                <a:gd name="T8" fmla="*/ 2147483647 w 40"/>
                <a:gd name="T9" fmla="*/ 2147483647 h 47"/>
                <a:gd name="T10" fmla="*/ 2147483647 w 40"/>
                <a:gd name="T11" fmla="*/ 2147483647 h 47"/>
                <a:gd name="T12" fmla="*/ 0 60000 65536"/>
                <a:gd name="T13" fmla="*/ 0 60000 65536"/>
                <a:gd name="T14" fmla="*/ 0 60000 65536"/>
                <a:gd name="T15" fmla="*/ 0 60000 65536"/>
                <a:gd name="T16" fmla="*/ 0 60000 65536"/>
                <a:gd name="T17" fmla="*/ 0 60000 65536"/>
                <a:gd name="T18" fmla="*/ 0 w 40"/>
                <a:gd name="T19" fmla="*/ 0 h 47"/>
                <a:gd name="T20" fmla="*/ 40 w 40"/>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40" h="47">
                  <a:moveTo>
                    <a:pt x="23" y="46"/>
                  </a:moveTo>
                  <a:lnTo>
                    <a:pt x="0" y="19"/>
                  </a:lnTo>
                  <a:lnTo>
                    <a:pt x="39" y="0"/>
                  </a:lnTo>
                  <a:lnTo>
                    <a:pt x="39" y="4"/>
                  </a:lnTo>
                  <a:lnTo>
                    <a:pt x="28" y="25"/>
                  </a:lnTo>
                  <a:lnTo>
                    <a:pt x="23" y="4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74" name="Freeform 44"/>
            <p:cNvSpPr>
              <a:spLocks/>
            </p:cNvSpPr>
            <p:nvPr/>
          </p:nvSpPr>
          <p:spPr bwMode="auto">
            <a:xfrm>
              <a:off x="7154863" y="4059238"/>
              <a:ext cx="244475" cy="201612"/>
            </a:xfrm>
            <a:custGeom>
              <a:avLst/>
              <a:gdLst>
                <a:gd name="T0" fmla="*/ 2147483647 w 179"/>
                <a:gd name="T1" fmla="*/ 0 h 153"/>
                <a:gd name="T2" fmla="*/ 2147483647 w 179"/>
                <a:gd name="T3" fmla="*/ 2147483647 h 153"/>
                <a:gd name="T4" fmla="*/ 2147483647 w 179"/>
                <a:gd name="T5" fmla="*/ 2147483647 h 153"/>
                <a:gd name="T6" fmla="*/ 2147483647 w 179"/>
                <a:gd name="T7" fmla="*/ 2147483647 h 153"/>
                <a:gd name="T8" fmla="*/ 2147483647 w 179"/>
                <a:gd name="T9" fmla="*/ 2147483647 h 153"/>
                <a:gd name="T10" fmla="*/ 2147483647 w 179"/>
                <a:gd name="T11" fmla="*/ 2147483647 h 153"/>
                <a:gd name="T12" fmla="*/ 2147483647 w 179"/>
                <a:gd name="T13" fmla="*/ 2147483647 h 153"/>
                <a:gd name="T14" fmla="*/ 2147483647 w 179"/>
                <a:gd name="T15" fmla="*/ 2147483647 h 153"/>
                <a:gd name="T16" fmla="*/ 2147483647 w 179"/>
                <a:gd name="T17" fmla="*/ 2147483647 h 153"/>
                <a:gd name="T18" fmla="*/ 2147483647 w 179"/>
                <a:gd name="T19" fmla="*/ 2147483647 h 153"/>
                <a:gd name="T20" fmla="*/ 2147483647 w 179"/>
                <a:gd name="T21" fmla="*/ 2147483647 h 153"/>
                <a:gd name="T22" fmla="*/ 2147483647 w 179"/>
                <a:gd name="T23" fmla="*/ 2147483647 h 153"/>
                <a:gd name="T24" fmla="*/ 2147483647 w 179"/>
                <a:gd name="T25" fmla="*/ 2147483647 h 153"/>
                <a:gd name="T26" fmla="*/ 2147483647 w 179"/>
                <a:gd name="T27" fmla="*/ 2147483647 h 153"/>
                <a:gd name="T28" fmla="*/ 2147483647 w 179"/>
                <a:gd name="T29" fmla="*/ 2147483647 h 153"/>
                <a:gd name="T30" fmla="*/ 2147483647 w 179"/>
                <a:gd name="T31" fmla="*/ 2147483647 h 153"/>
                <a:gd name="T32" fmla="*/ 2147483647 w 179"/>
                <a:gd name="T33" fmla="*/ 2147483647 h 153"/>
                <a:gd name="T34" fmla="*/ 2147483647 w 179"/>
                <a:gd name="T35" fmla="*/ 2147483647 h 153"/>
                <a:gd name="T36" fmla="*/ 2147483647 w 179"/>
                <a:gd name="T37" fmla="*/ 2147483647 h 153"/>
                <a:gd name="T38" fmla="*/ 2147483647 w 179"/>
                <a:gd name="T39" fmla="*/ 2147483647 h 153"/>
                <a:gd name="T40" fmla="*/ 2147483647 w 179"/>
                <a:gd name="T41" fmla="*/ 2147483647 h 153"/>
                <a:gd name="T42" fmla="*/ 2147483647 w 179"/>
                <a:gd name="T43" fmla="*/ 2147483647 h 153"/>
                <a:gd name="T44" fmla="*/ 0 w 179"/>
                <a:gd name="T45" fmla="*/ 2147483647 h 153"/>
                <a:gd name="T46" fmla="*/ 2147483647 w 179"/>
                <a:gd name="T47" fmla="*/ 2147483647 h 153"/>
                <a:gd name="T48" fmla="*/ 2147483647 w 179"/>
                <a:gd name="T49" fmla="*/ 2147483647 h 153"/>
                <a:gd name="T50" fmla="*/ 2147483647 w 179"/>
                <a:gd name="T51" fmla="*/ 2147483647 h 153"/>
                <a:gd name="T52" fmla="*/ 2147483647 w 179"/>
                <a:gd name="T53" fmla="*/ 2147483647 h 153"/>
                <a:gd name="T54" fmla="*/ 2147483647 w 179"/>
                <a:gd name="T55" fmla="*/ 2147483647 h 153"/>
                <a:gd name="T56" fmla="*/ 2147483647 w 179"/>
                <a:gd name="T57" fmla="*/ 2147483647 h 153"/>
                <a:gd name="T58" fmla="*/ 2147483647 w 179"/>
                <a:gd name="T59" fmla="*/ 2147483647 h 153"/>
                <a:gd name="T60" fmla="*/ 2147483647 w 179"/>
                <a:gd name="T61" fmla="*/ 2147483647 h 153"/>
                <a:gd name="T62" fmla="*/ 2147483647 w 179"/>
                <a:gd name="T63" fmla="*/ 2147483647 h 153"/>
                <a:gd name="T64" fmla="*/ 2147483647 w 179"/>
                <a:gd name="T65" fmla="*/ 2147483647 h 153"/>
                <a:gd name="T66" fmla="*/ 2147483647 w 179"/>
                <a:gd name="T67" fmla="*/ 2147483647 h 153"/>
                <a:gd name="T68" fmla="*/ 2147483647 w 179"/>
                <a:gd name="T69" fmla="*/ 2147483647 h 153"/>
                <a:gd name="T70" fmla="*/ 2147483647 w 179"/>
                <a:gd name="T71" fmla="*/ 2147483647 h 153"/>
                <a:gd name="T72" fmla="*/ 2147483647 w 179"/>
                <a:gd name="T73" fmla="*/ 2147483647 h 153"/>
                <a:gd name="T74" fmla="*/ 2147483647 w 179"/>
                <a:gd name="T75" fmla="*/ 2147483647 h 153"/>
                <a:gd name="T76" fmla="*/ 2147483647 w 179"/>
                <a:gd name="T77" fmla="*/ 2147483647 h 153"/>
                <a:gd name="T78" fmla="*/ 2147483647 w 179"/>
                <a:gd name="T79" fmla="*/ 2147483647 h 153"/>
                <a:gd name="T80" fmla="*/ 2147483647 w 179"/>
                <a:gd name="T81" fmla="*/ 2147483647 h 153"/>
                <a:gd name="T82" fmla="*/ 2147483647 w 179"/>
                <a:gd name="T83" fmla="*/ 2147483647 h 153"/>
                <a:gd name="T84" fmla="*/ 2147483647 w 179"/>
                <a:gd name="T85" fmla="*/ 2147483647 h 153"/>
                <a:gd name="T86" fmla="*/ 2147483647 w 179"/>
                <a:gd name="T87" fmla="*/ 2147483647 h 153"/>
                <a:gd name="T88" fmla="*/ 2147483647 w 179"/>
                <a:gd name="T89" fmla="*/ 0 h 153"/>
                <a:gd name="T90" fmla="*/ 2147483647 w 179"/>
                <a:gd name="T91" fmla="*/ 2147483647 h 153"/>
                <a:gd name="T92" fmla="*/ 2147483647 w 179"/>
                <a:gd name="T93" fmla="*/ 0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9"/>
                <a:gd name="T142" fmla="*/ 0 h 153"/>
                <a:gd name="T143" fmla="*/ 179 w 179"/>
                <a:gd name="T144" fmla="*/ 153 h 1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9" h="153">
                  <a:moveTo>
                    <a:pt x="134" y="0"/>
                  </a:moveTo>
                  <a:lnTo>
                    <a:pt x="146" y="10"/>
                  </a:lnTo>
                  <a:lnTo>
                    <a:pt x="143" y="25"/>
                  </a:lnTo>
                  <a:lnTo>
                    <a:pt x="154" y="22"/>
                  </a:lnTo>
                  <a:lnTo>
                    <a:pt x="154" y="28"/>
                  </a:lnTo>
                  <a:lnTo>
                    <a:pt x="155" y="30"/>
                  </a:lnTo>
                  <a:lnTo>
                    <a:pt x="178" y="42"/>
                  </a:lnTo>
                  <a:lnTo>
                    <a:pt x="158" y="47"/>
                  </a:lnTo>
                  <a:lnTo>
                    <a:pt x="166" y="62"/>
                  </a:lnTo>
                  <a:lnTo>
                    <a:pt x="151" y="65"/>
                  </a:lnTo>
                  <a:lnTo>
                    <a:pt x="146" y="71"/>
                  </a:lnTo>
                  <a:lnTo>
                    <a:pt x="131" y="65"/>
                  </a:lnTo>
                  <a:lnTo>
                    <a:pt x="115" y="65"/>
                  </a:lnTo>
                  <a:lnTo>
                    <a:pt x="110" y="82"/>
                  </a:lnTo>
                  <a:lnTo>
                    <a:pt x="107" y="99"/>
                  </a:lnTo>
                  <a:lnTo>
                    <a:pt x="103" y="111"/>
                  </a:lnTo>
                  <a:lnTo>
                    <a:pt x="93" y="133"/>
                  </a:lnTo>
                  <a:lnTo>
                    <a:pt x="79" y="143"/>
                  </a:lnTo>
                  <a:lnTo>
                    <a:pt x="52" y="133"/>
                  </a:lnTo>
                  <a:lnTo>
                    <a:pt x="47" y="145"/>
                  </a:lnTo>
                  <a:lnTo>
                    <a:pt x="23" y="152"/>
                  </a:lnTo>
                  <a:lnTo>
                    <a:pt x="4" y="137"/>
                  </a:lnTo>
                  <a:lnTo>
                    <a:pt x="0" y="123"/>
                  </a:lnTo>
                  <a:lnTo>
                    <a:pt x="1" y="125"/>
                  </a:lnTo>
                  <a:lnTo>
                    <a:pt x="16" y="133"/>
                  </a:lnTo>
                  <a:lnTo>
                    <a:pt x="30" y="140"/>
                  </a:lnTo>
                  <a:lnTo>
                    <a:pt x="28" y="137"/>
                  </a:lnTo>
                  <a:lnTo>
                    <a:pt x="30" y="133"/>
                  </a:lnTo>
                  <a:lnTo>
                    <a:pt x="30" y="120"/>
                  </a:lnTo>
                  <a:lnTo>
                    <a:pt x="30" y="116"/>
                  </a:lnTo>
                  <a:lnTo>
                    <a:pt x="33" y="108"/>
                  </a:lnTo>
                  <a:lnTo>
                    <a:pt x="45" y="103"/>
                  </a:lnTo>
                  <a:lnTo>
                    <a:pt x="59" y="94"/>
                  </a:lnTo>
                  <a:lnTo>
                    <a:pt x="71" y="79"/>
                  </a:lnTo>
                  <a:lnTo>
                    <a:pt x="81" y="59"/>
                  </a:lnTo>
                  <a:lnTo>
                    <a:pt x="93" y="74"/>
                  </a:lnTo>
                  <a:lnTo>
                    <a:pt x="95" y="62"/>
                  </a:lnTo>
                  <a:lnTo>
                    <a:pt x="100" y="51"/>
                  </a:lnTo>
                  <a:lnTo>
                    <a:pt x="103" y="65"/>
                  </a:lnTo>
                  <a:lnTo>
                    <a:pt x="103" y="54"/>
                  </a:lnTo>
                  <a:lnTo>
                    <a:pt x="107" y="47"/>
                  </a:lnTo>
                  <a:lnTo>
                    <a:pt x="105" y="39"/>
                  </a:lnTo>
                  <a:lnTo>
                    <a:pt x="110" y="37"/>
                  </a:lnTo>
                  <a:lnTo>
                    <a:pt x="119" y="19"/>
                  </a:lnTo>
                  <a:lnTo>
                    <a:pt x="129" y="0"/>
                  </a:lnTo>
                  <a:lnTo>
                    <a:pt x="129" y="5"/>
                  </a:lnTo>
                  <a:lnTo>
                    <a:pt x="134"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75" name="Freeform 45"/>
            <p:cNvSpPr>
              <a:spLocks/>
            </p:cNvSpPr>
            <p:nvPr/>
          </p:nvSpPr>
          <p:spPr bwMode="auto">
            <a:xfrm>
              <a:off x="6916738" y="4105275"/>
              <a:ext cx="112712" cy="169863"/>
            </a:xfrm>
            <a:custGeom>
              <a:avLst/>
              <a:gdLst>
                <a:gd name="T0" fmla="*/ 2147483647 w 82"/>
                <a:gd name="T1" fmla="*/ 2147483647 h 131"/>
                <a:gd name="T2" fmla="*/ 2147483647 w 82"/>
                <a:gd name="T3" fmla="*/ 2147483647 h 131"/>
                <a:gd name="T4" fmla="*/ 2147483647 w 82"/>
                <a:gd name="T5" fmla="*/ 2147483647 h 131"/>
                <a:gd name="T6" fmla="*/ 2147483647 w 82"/>
                <a:gd name="T7" fmla="*/ 2147483647 h 131"/>
                <a:gd name="T8" fmla="*/ 2147483647 w 82"/>
                <a:gd name="T9" fmla="*/ 2147483647 h 131"/>
                <a:gd name="T10" fmla="*/ 0 w 82"/>
                <a:gd name="T11" fmla="*/ 2147483647 h 131"/>
                <a:gd name="T12" fmla="*/ 0 w 82"/>
                <a:gd name="T13" fmla="*/ 0 h 131"/>
                <a:gd name="T14" fmla="*/ 2147483647 w 82"/>
                <a:gd name="T15" fmla="*/ 2147483647 h 131"/>
                <a:gd name="T16" fmla="*/ 2147483647 w 82"/>
                <a:gd name="T17" fmla="*/ 2147483647 h 131"/>
                <a:gd name="T18" fmla="*/ 2147483647 w 82"/>
                <a:gd name="T19" fmla="*/ 2147483647 h 131"/>
                <a:gd name="T20" fmla="*/ 2147483647 w 82"/>
                <a:gd name="T21" fmla="*/ 2147483647 h 131"/>
                <a:gd name="T22" fmla="*/ 2147483647 w 82"/>
                <a:gd name="T23" fmla="*/ 2147483647 h 131"/>
                <a:gd name="T24" fmla="*/ 2147483647 w 82"/>
                <a:gd name="T25" fmla="*/ 2147483647 h 131"/>
                <a:gd name="T26" fmla="*/ 2147483647 w 82"/>
                <a:gd name="T27" fmla="*/ 2147483647 h 131"/>
                <a:gd name="T28" fmla="*/ 2147483647 w 82"/>
                <a:gd name="T29" fmla="*/ 2147483647 h 131"/>
                <a:gd name="T30" fmla="*/ 2147483647 w 82"/>
                <a:gd name="T31" fmla="*/ 2147483647 h 131"/>
                <a:gd name="T32" fmla="*/ 2147483647 w 82"/>
                <a:gd name="T33" fmla="*/ 2147483647 h 131"/>
                <a:gd name="T34" fmla="*/ 2147483647 w 82"/>
                <a:gd name="T35" fmla="*/ 2147483647 h 131"/>
                <a:gd name="T36" fmla="*/ 2147483647 w 82"/>
                <a:gd name="T37" fmla="*/ 2147483647 h 1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31"/>
                <a:gd name="T59" fmla="*/ 82 w 82"/>
                <a:gd name="T60" fmla="*/ 131 h 1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31">
                  <a:moveTo>
                    <a:pt x="69" y="130"/>
                  </a:moveTo>
                  <a:lnTo>
                    <a:pt x="46" y="109"/>
                  </a:lnTo>
                  <a:lnTo>
                    <a:pt x="25" y="92"/>
                  </a:lnTo>
                  <a:lnTo>
                    <a:pt x="13" y="63"/>
                  </a:lnTo>
                  <a:lnTo>
                    <a:pt x="6" y="31"/>
                  </a:lnTo>
                  <a:lnTo>
                    <a:pt x="0" y="2"/>
                  </a:lnTo>
                  <a:lnTo>
                    <a:pt x="0" y="0"/>
                  </a:lnTo>
                  <a:lnTo>
                    <a:pt x="13" y="5"/>
                  </a:lnTo>
                  <a:lnTo>
                    <a:pt x="16" y="17"/>
                  </a:lnTo>
                  <a:lnTo>
                    <a:pt x="28" y="17"/>
                  </a:lnTo>
                  <a:lnTo>
                    <a:pt x="35" y="5"/>
                  </a:lnTo>
                  <a:lnTo>
                    <a:pt x="46" y="19"/>
                  </a:lnTo>
                  <a:lnTo>
                    <a:pt x="61" y="34"/>
                  </a:lnTo>
                  <a:lnTo>
                    <a:pt x="61" y="60"/>
                  </a:lnTo>
                  <a:lnTo>
                    <a:pt x="64" y="83"/>
                  </a:lnTo>
                  <a:lnTo>
                    <a:pt x="70" y="106"/>
                  </a:lnTo>
                  <a:lnTo>
                    <a:pt x="81" y="126"/>
                  </a:lnTo>
                  <a:lnTo>
                    <a:pt x="76" y="123"/>
                  </a:lnTo>
                  <a:lnTo>
                    <a:pt x="69" y="13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76" name="Freeform 46"/>
            <p:cNvSpPr>
              <a:spLocks/>
            </p:cNvSpPr>
            <p:nvPr/>
          </p:nvSpPr>
          <p:spPr bwMode="auto">
            <a:xfrm>
              <a:off x="7940675" y="4375150"/>
              <a:ext cx="246063" cy="261938"/>
            </a:xfrm>
            <a:custGeom>
              <a:avLst/>
              <a:gdLst>
                <a:gd name="T0" fmla="*/ 2147483647 w 181"/>
                <a:gd name="T1" fmla="*/ 2147483647 h 202"/>
                <a:gd name="T2" fmla="*/ 2147483647 w 181"/>
                <a:gd name="T3" fmla="*/ 2147483647 h 202"/>
                <a:gd name="T4" fmla="*/ 2147483647 w 181"/>
                <a:gd name="T5" fmla="*/ 2147483647 h 202"/>
                <a:gd name="T6" fmla="*/ 2147483647 w 181"/>
                <a:gd name="T7" fmla="*/ 2147483647 h 202"/>
                <a:gd name="T8" fmla="*/ 2147483647 w 181"/>
                <a:gd name="T9" fmla="*/ 2147483647 h 202"/>
                <a:gd name="T10" fmla="*/ 2147483647 w 181"/>
                <a:gd name="T11" fmla="*/ 2147483647 h 202"/>
                <a:gd name="T12" fmla="*/ 2147483647 w 181"/>
                <a:gd name="T13" fmla="*/ 2147483647 h 202"/>
                <a:gd name="T14" fmla="*/ 2147483647 w 181"/>
                <a:gd name="T15" fmla="*/ 2147483647 h 202"/>
                <a:gd name="T16" fmla="*/ 2147483647 w 181"/>
                <a:gd name="T17" fmla="*/ 2147483647 h 202"/>
                <a:gd name="T18" fmla="*/ 2147483647 w 181"/>
                <a:gd name="T19" fmla="*/ 2147483647 h 202"/>
                <a:gd name="T20" fmla="*/ 2147483647 w 181"/>
                <a:gd name="T21" fmla="*/ 2147483647 h 202"/>
                <a:gd name="T22" fmla="*/ 2147483647 w 181"/>
                <a:gd name="T23" fmla="*/ 2147483647 h 202"/>
                <a:gd name="T24" fmla="*/ 2147483647 w 181"/>
                <a:gd name="T25" fmla="*/ 2147483647 h 202"/>
                <a:gd name="T26" fmla="*/ 2147483647 w 181"/>
                <a:gd name="T27" fmla="*/ 2147483647 h 202"/>
                <a:gd name="T28" fmla="*/ 2147483647 w 181"/>
                <a:gd name="T29" fmla="*/ 2147483647 h 202"/>
                <a:gd name="T30" fmla="*/ 2147483647 w 181"/>
                <a:gd name="T31" fmla="*/ 2147483647 h 202"/>
                <a:gd name="T32" fmla="*/ 2147483647 w 181"/>
                <a:gd name="T33" fmla="*/ 2147483647 h 202"/>
                <a:gd name="T34" fmla="*/ 2147483647 w 181"/>
                <a:gd name="T35" fmla="*/ 2147483647 h 202"/>
                <a:gd name="T36" fmla="*/ 2147483647 w 181"/>
                <a:gd name="T37" fmla="*/ 2147483647 h 202"/>
                <a:gd name="T38" fmla="*/ 2147483647 w 181"/>
                <a:gd name="T39" fmla="*/ 2147483647 h 202"/>
                <a:gd name="T40" fmla="*/ 0 w 181"/>
                <a:gd name="T41" fmla="*/ 2147483647 h 202"/>
                <a:gd name="T42" fmla="*/ 0 w 181"/>
                <a:gd name="T43" fmla="*/ 2147483647 h 202"/>
                <a:gd name="T44" fmla="*/ 2147483647 w 181"/>
                <a:gd name="T45" fmla="*/ 2147483647 h 202"/>
                <a:gd name="T46" fmla="*/ 2147483647 w 181"/>
                <a:gd name="T47" fmla="*/ 2147483647 h 202"/>
                <a:gd name="T48" fmla="*/ 2147483647 w 181"/>
                <a:gd name="T49" fmla="*/ 2147483647 h 202"/>
                <a:gd name="T50" fmla="*/ 2147483647 w 181"/>
                <a:gd name="T51" fmla="*/ 2147483647 h 202"/>
                <a:gd name="T52" fmla="*/ 2147483647 w 181"/>
                <a:gd name="T53" fmla="*/ 2147483647 h 202"/>
                <a:gd name="T54" fmla="*/ 2147483647 w 181"/>
                <a:gd name="T55" fmla="*/ 2147483647 h 202"/>
                <a:gd name="T56" fmla="*/ 2147483647 w 181"/>
                <a:gd name="T57" fmla="*/ 0 h 202"/>
                <a:gd name="T58" fmla="*/ 2147483647 w 181"/>
                <a:gd name="T59" fmla="*/ 2147483647 h 202"/>
                <a:gd name="T60" fmla="*/ 2147483647 w 181"/>
                <a:gd name="T61" fmla="*/ 2147483647 h 202"/>
                <a:gd name="T62" fmla="*/ 2147483647 w 181"/>
                <a:gd name="T63" fmla="*/ 2147483647 h 202"/>
                <a:gd name="T64" fmla="*/ 2147483647 w 181"/>
                <a:gd name="T65" fmla="*/ 2147483647 h 202"/>
                <a:gd name="T66" fmla="*/ 2147483647 w 181"/>
                <a:gd name="T67" fmla="*/ 2147483647 h 202"/>
                <a:gd name="T68" fmla="*/ 2147483647 w 181"/>
                <a:gd name="T69" fmla="*/ 2147483647 h 202"/>
                <a:gd name="T70" fmla="*/ 2147483647 w 181"/>
                <a:gd name="T71" fmla="*/ 2147483647 h 202"/>
                <a:gd name="T72" fmla="*/ 2147483647 w 181"/>
                <a:gd name="T73" fmla="*/ 2147483647 h 202"/>
                <a:gd name="T74" fmla="*/ 2147483647 w 181"/>
                <a:gd name="T75" fmla="*/ 2147483647 h 202"/>
                <a:gd name="T76" fmla="*/ 2147483647 w 181"/>
                <a:gd name="T77" fmla="*/ 2147483647 h 202"/>
                <a:gd name="T78" fmla="*/ 2147483647 w 181"/>
                <a:gd name="T79" fmla="*/ 2147483647 h 202"/>
                <a:gd name="T80" fmla="*/ 2147483647 w 181"/>
                <a:gd name="T81" fmla="*/ 2147483647 h 202"/>
                <a:gd name="T82" fmla="*/ 2147483647 w 181"/>
                <a:gd name="T83" fmla="*/ 2147483647 h 202"/>
                <a:gd name="T84" fmla="*/ 2147483647 w 181"/>
                <a:gd name="T85" fmla="*/ 2147483647 h 202"/>
                <a:gd name="T86" fmla="*/ 2147483647 w 181"/>
                <a:gd name="T87" fmla="*/ 2147483647 h 202"/>
                <a:gd name="T88" fmla="*/ 2147483647 w 181"/>
                <a:gd name="T89" fmla="*/ 2147483647 h 202"/>
                <a:gd name="T90" fmla="*/ 2147483647 w 181"/>
                <a:gd name="T91" fmla="*/ 2147483647 h 202"/>
                <a:gd name="T92" fmla="*/ 2147483647 w 181"/>
                <a:gd name="T93" fmla="*/ 2147483647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202"/>
                <a:gd name="T143" fmla="*/ 181 w 181"/>
                <a:gd name="T144" fmla="*/ 202 h 2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202">
                  <a:moveTo>
                    <a:pt x="180" y="192"/>
                  </a:moveTo>
                  <a:lnTo>
                    <a:pt x="172" y="197"/>
                  </a:lnTo>
                  <a:lnTo>
                    <a:pt x="175" y="201"/>
                  </a:lnTo>
                  <a:lnTo>
                    <a:pt x="163" y="197"/>
                  </a:lnTo>
                  <a:lnTo>
                    <a:pt x="145" y="194"/>
                  </a:lnTo>
                  <a:lnTo>
                    <a:pt x="128" y="189"/>
                  </a:lnTo>
                  <a:lnTo>
                    <a:pt x="119" y="175"/>
                  </a:lnTo>
                  <a:lnTo>
                    <a:pt x="107" y="163"/>
                  </a:lnTo>
                  <a:lnTo>
                    <a:pt x="100" y="149"/>
                  </a:lnTo>
                  <a:lnTo>
                    <a:pt x="90" y="134"/>
                  </a:lnTo>
                  <a:lnTo>
                    <a:pt x="64" y="122"/>
                  </a:lnTo>
                  <a:lnTo>
                    <a:pt x="64" y="129"/>
                  </a:lnTo>
                  <a:lnTo>
                    <a:pt x="54" y="122"/>
                  </a:lnTo>
                  <a:lnTo>
                    <a:pt x="54" y="137"/>
                  </a:lnTo>
                  <a:lnTo>
                    <a:pt x="47" y="134"/>
                  </a:lnTo>
                  <a:lnTo>
                    <a:pt x="50" y="140"/>
                  </a:lnTo>
                  <a:lnTo>
                    <a:pt x="23" y="140"/>
                  </a:lnTo>
                  <a:lnTo>
                    <a:pt x="45" y="154"/>
                  </a:lnTo>
                  <a:lnTo>
                    <a:pt x="35" y="166"/>
                  </a:lnTo>
                  <a:lnTo>
                    <a:pt x="18" y="163"/>
                  </a:lnTo>
                  <a:lnTo>
                    <a:pt x="0" y="163"/>
                  </a:lnTo>
                  <a:lnTo>
                    <a:pt x="0" y="143"/>
                  </a:lnTo>
                  <a:lnTo>
                    <a:pt x="1" y="122"/>
                  </a:lnTo>
                  <a:lnTo>
                    <a:pt x="4" y="103"/>
                  </a:lnTo>
                  <a:lnTo>
                    <a:pt x="4" y="79"/>
                  </a:lnTo>
                  <a:lnTo>
                    <a:pt x="6" y="60"/>
                  </a:lnTo>
                  <a:lnTo>
                    <a:pt x="6" y="39"/>
                  </a:lnTo>
                  <a:lnTo>
                    <a:pt x="6" y="19"/>
                  </a:lnTo>
                  <a:lnTo>
                    <a:pt x="6" y="0"/>
                  </a:lnTo>
                  <a:lnTo>
                    <a:pt x="25" y="8"/>
                  </a:lnTo>
                  <a:lnTo>
                    <a:pt x="42" y="17"/>
                  </a:lnTo>
                  <a:lnTo>
                    <a:pt x="62" y="28"/>
                  </a:lnTo>
                  <a:lnTo>
                    <a:pt x="78" y="36"/>
                  </a:lnTo>
                  <a:lnTo>
                    <a:pt x="95" y="62"/>
                  </a:lnTo>
                  <a:lnTo>
                    <a:pt x="98" y="71"/>
                  </a:lnTo>
                  <a:lnTo>
                    <a:pt x="112" y="79"/>
                  </a:lnTo>
                  <a:lnTo>
                    <a:pt x="128" y="88"/>
                  </a:lnTo>
                  <a:lnTo>
                    <a:pt x="128" y="103"/>
                  </a:lnTo>
                  <a:lnTo>
                    <a:pt x="115" y="105"/>
                  </a:lnTo>
                  <a:lnTo>
                    <a:pt x="122" y="129"/>
                  </a:lnTo>
                  <a:lnTo>
                    <a:pt x="134" y="140"/>
                  </a:lnTo>
                  <a:lnTo>
                    <a:pt x="143" y="163"/>
                  </a:lnTo>
                  <a:lnTo>
                    <a:pt x="155" y="163"/>
                  </a:lnTo>
                  <a:lnTo>
                    <a:pt x="155" y="175"/>
                  </a:lnTo>
                  <a:lnTo>
                    <a:pt x="165" y="180"/>
                  </a:lnTo>
                  <a:lnTo>
                    <a:pt x="163" y="183"/>
                  </a:lnTo>
                  <a:lnTo>
                    <a:pt x="180" y="19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77" name="Freeform 47"/>
            <p:cNvSpPr>
              <a:spLocks/>
            </p:cNvSpPr>
            <p:nvPr/>
          </p:nvSpPr>
          <p:spPr bwMode="auto">
            <a:xfrm>
              <a:off x="8137525" y="4430713"/>
              <a:ext cx="106363" cy="65087"/>
            </a:xfrm>
            <a:custGeom>
              <a:avLst/>
              <a:gdLst>
                <a:gd name="T0" fmla="*/ 2147483647 w 78"/>
                <a:gd name="T1" fmla="*/ 0 h 50"/>
                <a:gd name="T2" fmla="*/ 2147483647 w 78"/>
                <a:gd name="T3" fmla="*/ 2147483647 h 50"/>
                <a:gd name="T4" fmla="*/ 2147483647 w 78"/>
                <a:gd name="T5" fmla="*/ 2147483647 h 50"/>
                <a:gd name="T6" fmla="*/ 2147483647 w 78"/>
                <a:gd name="T7" fmla="*/ 2147483647 h 50"/>
                <a:gd name="T8" fmla="*/ 2147483647 w 78"/>
                <a:gd name="T9" fmla="*/ 2147483647 h 50"/>
                <a:gd name="T10" fmla="*/ 2147483647 w 78"/>
                <a:gd name="T11" fmla="*/ 2147483647 h 50"/>
                <a:gd name="T12" fmla="*/ 2147483647 w 78"/>
                <a:gd name="T13" fmla="*/ 2147483647 h 50"/>
                <a:gd name="T14" fmla="*/ 2147483647 w 78"/>
                <a:gd name="T15" fmla="*/ 2147483647 h 50"/>
                <a:gd name="T16" fmla="*/ 0 w 78"/>
                <a:gd name="T17" fmla="*/ 2147483647 h 50"/>
                <a:gd name="T18" fmla="*/ 2147483647 w 78"/>
                <a:gd name="T19" fmla="*/ 2147483647 h 50"/>
                <a:gd name="T20" fmla="*/ 2147483647 w 78"/>
                <a:gd name="T21" fmla="*/ 2147483647 h 50"/>
                <a:gd name="T22" fmla="*/ 2147483647 w 78"/>
                <a:gd name="T23" fmla="*/ 2147483647 h 50"/>
                <a:gd name="T24" fmla="*/ 2147483647 w 78"/>
                <a:gd name="T25" fmla="*/ 2147483647 h 50"/>
                <a:gd name="T26" fmla="*/ 2147483647 w 78"/>
                <a:gd name="T27" fmla="*/ 2147483647 h 50"/>
                <a:gd name="T28" fmla="*/ 2147483647 w 78"/>
                <a:gd name="T29" fmla="*/ 0 h 50"/>
                <a:gd name="T30" fmla="*/ 2147483647 w 78"/>
                <a:gd name="T31" fmla="*/ 0 h 50"/>
                <a:gd name="T32" fmla="*/ 2147483647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7" y="0"/>
                  </a:moveTo>
                  <a:lnTo>
                    <a:pt x="72" y="16"/>
                  </a:lnTo>
                  <a:lnTo>
                    <a:pt x="66" y="19"/>
                  </a:lnTo>
                  <a:lnTo>
                    <a:pt x="69" y="28"/>
                  </a:lnTo>
                  <a:lnTo>
                    <a:pt x="54" y="33"/>
                  </a:lnTo>
                  <a:lnTo>
                    <a:pt x="28" y="49"/>
                  </a:lnTo>
                  <a:lnTo>
                    <a:pt x="13" y="45"/>
                  </a:lnTo>
                  <a:lnTo>
                    <a:pt x="4" y="37"/>
                  </a:lnTo>
                  <a:lnTo>
                    <a:pt x="0" y="28"/>
                  </a:lnTo>
                  <a:lnTo>
                    <a:pt x="25" y="31"/>
                  </a:lnTo>
                  <a:lnTo>
                    <a:pt x="30" y="16"/>
                  </a:lnTo>
                  <a:lnTo>
                    <a:pt x="30" y="25"/>
                  </a:lnTo>
                  <a:lnTo>
                    <a:pt x="40" y="28"/>
                  </a:lnTo>
                  <a:lnTo>
                    <a:pt x="60" y="14"/>
                  </a:lnTo>
                  <a:lnTo>
                    <a:pt x="60" y="0"/>
                  </a:lnTo>
                  <a:lnTo>
                    <a:pt x="69" y="0"/>
                  </a:lnTo>
                  <a:lnTo>
                    <a:pt x="77"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78" name="Freeform 48"/>
            <p:cNvSpPr>
              <a:spLocks/>
            </p:cNvSpPr>
            <p:nvPr/>
          </p:nvSpPr>
          <p:spPr bwMode="auto">
            <a:xfrm>
              <a:off x="8204200" y="4376738"/>
              <a:ext cx="58738" cy="66675"/>
            </a:xfrm>
            <a:custGeom>
              <a:avLst/>
              <a:gdLst>
                <a:gd name="T0" fmla="*/ 2147483647 w 44"/>
                <a:gd name="T1" fmla="*/ 2147483647 h 51"/>
                <a:gd name="T2" fmla="*/ 2147483647 w 44"/>
                <a:gd name="T3" fmla="*/ 2147483647 h 51"/>
                <a:gd name="T4" fmla="*/ 2147483647 w 44"/>
                <a:gd name="T5" fmla="*/ 2147483647 h 51"/>
                <a:gd name="T6" fmla="*/ 2147483647 w 44"/>
                <a:gd name="T7" fmla="*/ 2147483647 h 51"/>
                <a:gd name="T8" fmla="*/ 0 w 44"/>
                <a:gd name="T9" fmla="*/ 0 h 51"/>
                <a:gd name="T10" fmla="*/ 2147483647 w 44"/>
                <a:gd name="T11" fmla="*/ 0 h 51"/>
                <a:gd name="T12" fmla="*/ 2147483647 w 44"/>
                <a:gd name="T13" fmla="*/ 2147483647 h 51"/>
                <a:gd name="T14" fmla="*/ 2147483647 w 44"/>
                <a:gd name="T15" fmla="*/ 2147483647 h 51"/>
                <a:gd name="T16" fmla="*/ 2147483647 w 44"/>
                <a:gd name="T17" fmla="*/ 2147483647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51"/>
                <a:gd name="T29" fmla="*/ 44 w 4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51">
                  <a:moveTo>
                    <a:pt x="43" y="40"/>
                  </a:moveTo>
                  <a:lnTo>
                    <a:pt x="35" y="50"/>
                  </a:lnTo>
                  <a:lnTo>
                    <a:pt x="23" y="20"/>
                  </a:lnTo>
                  <a:lnTo>
                    <a:pt x="11" y="10"/>
                  </a:lnTo>
                  <a:lnTo>
                    <a:pt x="0" y="0"/>
                  </a:lnTo>
                  <a:lnTo>
                    <a:pt x="1" y="0"/>
                  </a:lnTo>
                  <a:lnTo>
                    <a:pt x="16" y="10"/>
                  </a:lnTo>
                  <a:lnTo>
                    <a:pt x="30" y="26"/>
                  </a:lnTo>
                  <a:lnTo>
                    <a:pt x="43" y="4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79" name="Freeform 49"/>
            <p:cNvSpPr>
              <a:spLocks/>
            </p:cNvSpPr>
            <p:nvPr/>
          </p:nvSpPr>
          <p:spPr bwMode="auto">
            <a:xfrm>
              <a:off x="8189913" y="4606925"/>
              <a:ext cx="53975" cy="61913"/>
            </a:xfrm>
            <a:custGeom>
              <a:avLst/>
              <a:gdLst>
                <a:gd name="T0" fmla="*/ 2147483647 w 40"/>
                <a:gd name="T1" fmla="*/ 2147483647 h 47"/>
                <a:gd name="T2" fmla="*/ 2147483647 w 40"/>
                <a:gd name="T3" fmla="*/ 2147483647 h 47"/>
                <a:gd name="T4" fmla="*/ 0 w 40"/>
                <a:gd name="T5" fmla="*/ 0 h 47"/>
                <a:gd name="T6" fmla="*/ 2147483647 w 40"/>
                <a:gd name="T7" fmla="*/ 2147483647 h 47"/>
                <a:gd name="T8" fmla="*/ 0 60000 65536"/>
                <a:gd name="T9" fmla="*/ 0 60000 65536"/>
                <a:gd name="T10" fmla="*/ 0 60000 65536"/>
                <a:gd name="T11" fmla="*/ 0 60000 65536"/>
                <a:gd name="T12" fmla="*/ 0 w 40"/>
                <a:gd name="T13" fmla="*/ 0 h 47"/>
                <a:gd name="T14" fmla="*/ 40 w 40"/>
                <a:gd name="T15" fmla="*/ 47 h 47"/>
              </a:gdLst>
              <a:ahLst/>
              <a:cxnLst>
                <a:cxn ang="T8">
                  <a:pos x="T0" y="T1"/>
                </a:cxn>
                <a:cxn ang="T9">
                  <a:pos x="T2" y="T3"/>
                </a:cxn>
                <a:cxn ang="T10">
                  <a:pos x="T4" y="T5"/>
                </a:cxn>
                <a:cxn ang="T11">
                  <a:pos x="T6" y="T7"/>
                </a:cxn>
              </a:cxnLst>
              <a:rect l="T12" t="T13" r="T14" b="T15"/>
              <a:pathLst>
                <a:path w="40" h="47">
                  <a:moveTo>
                    <a:pt x="39" y="15"/>
                  </a:moveTo>
                  <a:lnTo>
                    <a:pt x="13" y="46"/>
                  </a:lnTo>
                  <a:lnTo>
                    <a:pt x="0" y="0"/>
                  </a:lnTo>
                  <a:lnTo>
                    <a:pt x="39" y="1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80" name="Freeform 50"/>
            <p:cNvSpPr>
              <a:spLocks/>
            </p:cNvSpPr>
            <p:nvPr/>
          </p:nvSpPr>
          <p:spPr bwMode="auto">
            <a:xfrm>
              <a:off x="7005638" y="4240213"/>
              <a:ext cx="50800" cy="58737"/>
            </a:xfrm>
            <a:custGeom>
              <a:avLst/>
              <a:gdLst>
                <a:gd name="T0" fmla="*/ 2147483647 w 37"/>
                <a:gd name="T1" fmla="*/ 2147483647 h 45"/>
                <a:gd name="T2" fmla="*/ 0 w 37"/>
                <a:gd name="T3" fmla="*/ 2147483647 h 45"/>
                <a:gd name="T4" fmla="*/ 0 w 37"/>
                <a:gd name="T5" fmla="*/ 0 h 45"/>
                <a:gd name="T6" fmla="*/ 2147483647 w 37"/>
                <a:gd name="T7" fmla="*/ 2147483647 h 45"/>
                <a:gd name="T8" fmla="*/ 0 60000 65536"/>
                <a:gd name="T9" fmla="*/ 0 60000 65536"/>
                <a:gd name="T10" fmla="*/ 0 60000 65536"/>
                <a:gd name="T11" fmla="*/ 0 60000 65536"/>
                <a:gd name="T12" fmla="*/ 0 w 37"/>
                <a:gd name="T13" fmla="*/ 0 h 45"/>
                <a:gd name="T14" fmla="*/ 37 w 37"/>
                <a:gd name="T15" fmla="*/ 45 h 45"/>
              </a:gdLst>
              <a:ahLst/>
              <a:cxnLst>
                <a:cxn ang="T8">
                  <a:pos x="T0" y="T1"/>
                </a:cxn>
                <a:cxn ang="T9">
                  <a:pos x="T2" y="T3"/>
                </a:cxn>
                <a:cxn ang="T10">
                  <a:pos x="T4" y="T5"/>
                </a:cxn>
                <a:cxn ang="T11">
                  <a:pos x="T6" y="T7"/>
                </a:cxn>
              </a:cxnLst>
              <a:rect l="T12" t="T13" r="T14" b="T15"/>
              <a:pathLst>
                <a:path w="37" h="45">
                  <a:moveTo>
                    <a:pt x="36" y="21"/>
                  </a:moveTo>
                  <a:lnTo>
                    <a:pt x="0" y="44"/>
                  </a:lnTo>
                  <a:lnTo>
                    <a:pt x="0" y="0"/>
                  </a:lnTo>
                  <a:lnTo>
                    <a:pt x="36" y="2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81" name="Freeform 51"/>
            <p:cNvSpPr>
              <a:spLocks/>
            </p:cNvSpPr>
            <p:nvPr/>
          </p:nvSpPr>
          <p:spPr bwMode="auto">
            <a:xfrm>
              <a:off x="6951663" y="3805238"/>
              <a:ext cx="131762" cy="138112"/>
            </a:xfrm>
            <a:custGeom>
              <a:avLst/>
              <a:gdLst>
                <a:gd name="T0" fmla="*/ 2147483647 w 97"/>
                <a:gd name="T1" fmla="*/ 2147483647 h 108"/>
                <a:gd name="T2" fmla="*/ 2147483647 w 97"/>
                <a:gd name="T3" fmla="*/ 2147483647 h 108"/>
                <a:gd name="T4" fmla="*/ 2147483647 w 97"/>
                <a:gd name="T5" fmla="*/ 2147483647 h 108"/>
                <a:gd name="T6" fmla="*/ 2147483647 w 97"/>
                <a:gd name="T7" fmla="*/ 2147483647 h 108"/>
                <a:gd name="T8" fmla="*/ 2147483647 w 97"/>
                <a:gd name="T9" fmla="*/ 2147483647 h 108"/>
                <a:gd name="T10" fmla="*/ 2147483647 w 97"/>
                <a:gd name="T11" fmla="*/ 2147483647 h 108"/>
                <a:gd name="T12" fmla="*/ 2147483647 w 97"/>
                <a:gd name="T13" fmla="*/ 2147483647 h 108"/>
                <a:gd name="T14" fmla="*/ 2147483647 w 97"/>
                <a:gd name="T15" fmla="*/ 2147483647 h 108"/>
                <a:gd name="T16" fmla="*/ 2147483647 w 97"/>
                <a:gd name="T17" fmla="*/ 2147483647 h 108"/>
                <a:gd name="T18" fmla="*/ 2147483647 w 97"/>
                <a:gd name="T19" fmla="*/ 2147483647 h 108"/>
                <a:gd name="T20" fmla="*/ 2147483647 w 97"/>
                <a:gd name="T21" fmla="*/ 2147483647 h 108"/>
                <a:gd name="T22" fmla="*/ 2147483647 w 97"/>
                <a:gd name="T23" fmla="*/ 2147483647 h 108"/>
                <a:gd name="T24" fmla="*/ 0 w 97"/>
                <a:gd name="T25" fmla="*/ 2147483647 h 108"/>
                <a:gd name="T26" fmla="*/ 2147483647 w 97"/>
                <a:gd name="T27" fmla="*/ 2147483647 h 108"/>
                <a:gd name="T28" fmla="*/ 2147483647 w 97"/>
                <a:gd name="T29" fmla="*/ 2147483647 h 108"/>
                <a:gd name="T30" fmla="*/ 2147483647 w 97"/>
                <a:gd name="T31" fmla="*/ 2147483647 h 108"/>
                <a:gd name="T32" fmla="*/ 2147483647 w 97"/>
                <a:gd name="T33" fmla="*/ 2147483647 h 108"/>
                <a:gd name="T34" fmla="*/ 2147483647 w 97"/>
                <a:gd name="T35" fmla="*/ 2147483647 h 108"/>
                <a:gd name="T36" fmla="*/ 2147483647 w 97"/>
                <a:gd name="T37" fmla="*/ 2147483647 h 108"/>
                <a:gd name="T38" fmla="*/ 2147483647 w 97"/>
                <a:gd name="T39" fmla="*/ 2147483647 h 108"/>
                <a:gd name="T40" fmla="*/ 2147483647 w 97"/>
                <a:gd name="T41" fmla="*/ 0 h 108"/>
                <a:gd name="T42" fmla="*/ 2147483647 w 97"/>
                <a:gd name="T43" fmla="*/ 2147483647 h 108"/>
                <a:gd name="T44" fmla="*/ 2147483647 w 97"/>
                <a:gd name="T45" fmla="*/ 2147483647 h 108"/>
                <a:gd name="T46" fmla="*/ 2147483647 w 97"/>
                <a:gd name="T47" fmla="*/ 2147483647 h 108"/>
                <a:gd name="T48" fmla="*/ 2147483647 w 97"/>
                <a:gd name="T49" fmla="*/ 2147483647 h 108"/>
                <a:gd name="T50" fmla="*/ 2147483647 w 97"/>
                <a:gd name="T51" fmla="*/ 2147483647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7"/>
                <a:gd name="T79" fmla="*/ 0 h 108"/>
                <a:gd name="T80" fmla="*/ 97 w 97"/>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7" h="108">
                  <a:moveTo>
                    <a:pt x="69" y="77"/>
                  </a:moveTo>
                  <a:lnTo>
                    <a:pt x="73" y="98"/>
                  </a:lnTo>
                  <a:lnTo>
                    <a:pt x="60" y="95"/>
                  </a:lnTo>
                  <a:lnTo>
                    <a:pt x="54" y="100"/>
                  </a:lnTo>
                  <a:lnTo>
                    <a:pt x="45" y="107"/>
                  </a:lnTo>
                  <a:lnTo>
                    <a:pt x="33" y="103"/>
                  </a:lnTo>
                  <a:lnTo>
                    <a:pt x="25" y="100"/>
                  </a:lnTo>
                  <a:lnTo>
                    <a:pt x="24" y="91"/>
                  </a:lnTo>
                  <a:lnTo>
                    <a:pt x="18" y="95"/>
                  </a:lnTo>
                  <a:lnTo>
                    <a:pt x="13" y="77"/>
                  </a:lnTo>
                  <a:lnTo>
                    <a:pt x="12" y="77"/>
                  </a:lnTo>
                  <a:lnTo>
                    <a:pt x="4" y="57"/>
                  </a:lnTo>
                  <a:lnTo>
                    <a:pt x="0" y="34"/>
                  </a:lnTo>
                  <a:lnTo>
                    <a:pt x="12" y="8"/>
                  </a:lnTo>
                  <a:lnTo>
                    <a:pt x="30" y="8"/>
                  </a:lnTo>
                  <a:lnTo>
                    <a:pt x="49" y="8"/>
                  </a:lnTo>
                  <a:lnTo>
                    <a:pt x="66" y="17"/>
                  </a:lnTo>
                  <a:lnTo>
                    <a:pt x="66" y="10"/>
                  </a:lnTo>
                  <a:lnTo>
                    <a:pt x="72" y="5"/>
                  </a:lnTo>
                  <a:lnTo>
                    <a:pt x="78" y="8"/>
                  </a:lnTo>
                  <a:lnTo>
                    <a:pt x="90" y="0"/>
                  </a:lnTo>
                  <a:lnTo>
                    <a:pt x="93" y="22"/>
                  </a:lnTo>
                  <a:lnTo>
                    <a:pt x="93" y="43"/>
                  </a:lnTo>
                  <a:lnTo>
                    <a:pt x="96" y="60"/>
                  </a:lnTo>
                  <a:lnTo>
                    <a:pt x="78" y="74"/>
                  </a:lnTo>
                  <a:lnTo>
                    <a:pt x="69" y="7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82" name="Freeform 52"/>
            <p:cNvSpPr>
              <a:spLocks/>
            </p:cNvSpPr>
            <p:nvPr/>
          </p:nvSpPr>
          <p:spPr bwMode="auto">
            <a:xfrm>
              <a:off x="6867525" y="3552825"/>
              <a:ext cx="209550" cy="277813"/>
            </a:xfrm>
            <a:custGeom>
              <a:avLst/>
              <a:gdLst>
                <a:gd name="T0" fmla="*/ 2147483647 w 153"/>
                <a:gd name="T1" fmla="*/ 2147483647 h 214"/>
                <a:gd name="T2" fmla="*/ 2147483647 w 153"/>
                <a:gd name="T3" fmla="*/ 2147483647 h 214"/>
                <a:gd name="T4" fmla="*/ 2147483647 w 153"/>
                <a:gd name="T5" fmla="*/ 2147483647 h 214"/>
                <a:gd name="T6" fmla="*/ 2147483647 w 153"/>
                <a:gd name="T7" fmla="*/ 2147483647 h 214"/>
                <a:gd name="T8" fmla="*/ 2147483647 w 153"/>
                <a:gd name="T9" fmla="*/ 2147483647 h 214"/>
                <a:gd name="T10" fmla="*/ 2147483647 w 153"/>
                <a:gd name="T11" fmla="*/ 2147483647 h 214"/>
                <a:gd name="T12" fmla="*/ 2147483647 w 153"/>
                <a:gd name="T13" fmla="*/ 0 h 214"/>
                <a:gd name="T14" fmla="*/ 2147483647 w 153"/>
                <a:gd name="T15" fmla="*/ 2147483647 h 214"/>
                <a:gd name="T16" fmla="*/ 2147483647 w 153"/>
                <a:gd name="T17" fmla="*/ 2147483647 h 214"/>
                <a:gd name="T18" fmla="*/ 2147483647 w 153"/>
                <a:gd name="T19" fmla="*/ 2147483647 h 214"/>
                <a:gd name="T20" fmla="*/ 2147483647 w 153"/>
                <a:gd name="T21" fmla="*/ 2147483647 h 214"/>
                <a:gd name="T22" fmla="*/ 2147483647 w 153"/>
                <a:gd name="T23" fmla="*/ 2147483647 h 214"/>
                <a:gd name="T24" fmla="*/ 0 w 153"/>
                <a:gd name="T25" fmla="*/ 2147483647 h 214"/>
                <a:gd name="T26" fmla="*/ 2147483647 w 153"/>
                <a:gd name="T27" fmla="*/ 2147483647 h 214"/>
                <a:gd name="T28" fmla="*/ 2147483647 w 153"/>
                <a:gd name="T29" fmla="*/ 2147483647 h 214"/>
                <a:gd name="T30" fmla="*/ 2147483647 w 153"/>
                <a:gd name="T31" fmla="*/ 2147483647 h 214"/>
                <a:gd name="T32" fmla="*/ 2147483647 w 153"/>
                <a:gd name="T33" fmla="*/ 2147483647 h 214"/>
                <a:gd name="T34" fmla="*/ 2147483647 w 153"/>
                <a:gd name="T35" fmla="*/ 2147483647 h 214"/>
                <a:gd name="T36" fmla="*/ 2147483647 w 153"/>
                <a:gd name="T37" fmla="*/ 2147483647 h 214"/>
                <a:gd name="T38" fmla="*/ 2147483647 w 153"/>
                <a:gd name="T39" fmla="*/ 2147483647 h 214"/>
                <a:gd name="T40" fmla="*/ 2147483647 w 153"/>
                <a:gd name="T41" fmla="*/ 2147483647 h 214"/>
                <a:gd name="T42" fmla="*/ 2147483647 w 153"/>
                <a:gd name="T43" fmla="*/ 2147483647 h 214"/>
                <a:gd name="T44" fmla="*/ 2147483647 w 153"/>
                <a:gd name="T45" fmla="*/ 2147483647 h 214"/>
                <a:gd name="T46" fmla="*/ 2147483647 w 153"/>
                <a:gd name="T47" fmla="*/ 2147483647 h 214"/>
                <a:gd name="T48" fmla="*/ 2147483647 w 153"/>
                <a:gd name="T49" fmla="*/ 2147483647 h 214"/>
                <a:gd name="T50" fmla="*/ 2147483647 w 153"/>
                <a:gd name="T51" fmla="*/ 2147483647 h 214"/>
                <a:gd name="T52" fmla="*/ 2147483647 w 153"/>
                <a:gd name="T53" fmla="*/ 2147483647 h 214"/>
                <a:gd name="T54" fmla="*/ 2147483647 w 153"/>
                <a:gd name="T55" fmla="*/ 2147483647 h 214"/>
                <a:gd name="T56" fmla="*/ 2147483647 w 153"/>
                <a:gd name="T57" fmla="*/ 2147483647 h 214"/>
                <a:gd name="T58" fmla="*/ 2147483647 w 153"/>
                <a:gd name="T59" fmla="*/ 2147483647 h 214"/>
                <a:gd name="T60" fmla="*/ 2147483647 w 153"/>
                <a:gd name="T61" fmla="*/ 2147483647 h 214"/>
                <a:gd name="T62" fmla="*/ 2147483647 w 153"/>
                <a:gd name="T63" fmla="*/ 2147483647 h 214"/>
                <a:gd name="T64" fmla="*/ 2147483647 w 153"/>
                <a:gd name="T65" fmla="*/ 2147483647 h 214"/>
                <a:gd name="T66" fmla="*/ 2147483647 w 153"/>
                <a:gd name="T67" fmla="*/ 2147483647 h 214"/>
                <a:gd name="T68" fmla="*/ 2147483647 w 153"/>
                <a:gd name="T69" fmla="*/ 2147483647 h 214"/>
                <a:gd name="T70" fmla="*/ 2147483647 w 153"/>
                <a:gd name="T71" fmla="*/ 2147483647 h 214"/>
                <a:gd name="T72" fmla="*/ 2147483647 w 153"/>
                <a:gd name="T73" fmla="*/ 2147483647 h 214"/>
                <a:gd name="T74" fmla="*/ 2147483647 w 153"/>
                <a:gd name="T75" fmla="*/ 2147483647 h 214"/>
                <a:gd name="T76" fmla="*/ 2147483647 w 153"/>
                <a:gd name="T77" fmla="*/ 2147483647 h 214"/>
                <a:gd name="T78" fmla="*/ 2147483647 w 153"/>
                <a:gd name="T79" fmla="*/ 2147483647 h 214"/>
                <a:gd name="T80" fmla="*/ 2147483647 w 153"/>
                <a:gd name="T81" fmla="*/ 2147483647 h 214"/>
                <a:gd name="T82" fmla="*/ 2147483647 w 153"/>
                <a:gd name="T83" fmla="*/ 2147483647 h 214"/>
                <a:gd name="T84" fmla="*/ 2147483647 w 153"/>
                <a:gd name="T85" fmla="*/ 2147483647 h 2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3"/>
                <a:gd name="T130" fmla="*/ 0 h 214"/>
                <a:gd name="T131" fmla="*/ 153 w 153"/>
                <a:gd name="T132" fmla="*/ 214 h 2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3" h="214">
                  <a:moveTo>
                    <a:pt x="85" y="53"/>
                  </a:moveTo>
                  <a:lnTo>
                    <a:pt x="80" y="48"/>
                  </a:lnTo>
                  <a:lnTo>
                    <a:pt x="70" y="36"/>
                  </a:lnTo>
                  <a:lnTo>
                    <a:pt x="61" y="43"/>
                  </a:lnTo>
                  <a:lnTo>
                    <a:pt x="49" y="28"/>
                  </a:lnTo>
                  <a:lnTo>
                    <a:pt x="44" y="17"/>
                  </a:lnTo>
                  <a:lnTo>
                    <a:pt x="30" y="0"/>
                  </a:lnTo>
                  <a:lnTo>
                    <a:pt x="20" y="2"/>
                  </a:lnTo>
                  <a:lnTo>
                    <a:pt x="25" y="31"/>
                  </a:lnTo>
                  <a:lnTo>
                    <a:pt x="18" y="25"/>
                  </a:lnTo>
                  <a:lnTo>
                    <a:pt x="16" y="19"/>
                  </a:lnTo>
                  <a:lnTo>
                    <a:pt x="6" y="39"/>
                  </a:lnTo>
                  <a:lnTo>
                    <a:pt x="0" y="51"/>
                  </a:lnTo>
                  <a:lnTo>
                    <a:pt x="6" y="53"/>
                  </a:lnTo>
                  <a:lnTo>
                    <a:pt x="9" y="71"/>
                  </a:lnTo>
                  <a:lnTo>
                    <a:pt x="23" y="71"/>
                  </a:lnTo>
                  <a:lnTo>
                    <a:pt x="23" y="97"/>
                  </a:lnTo>
                  <a:lnTo>
                    <a:pt x="25" y="123"/>
                  </a:lnTo>
                  <a:lnTo>
                    <a:pt x="42" y="108"/>
                  </a:lnTo>
                  <a:lnTo>
                    <a:pt x="51" y="111"/>
                  </a:lnTo>
                  <a:lnTo>
                    <a:pt x="61" y="108"/>
                  </a:lnTo>
                  <a:lnTo>
                    <a:pt x="70" y="103"/>
                  </a:lnTo>
                  <a:lnTo>
                    <a:pt x="91" y="123"/>
                  </a:lnTo>
                  <a:lnTo>
                    <a:pt x="94" y="140"/>
                  </a:lnTo>
                  <a:lnTo>
                    <a:pt x="110" y="169"/>
                  </a:lnTo>
                  <a:lnTo>
                    <a:pt x="116" y="189"/>
                  </a:lnTo>
                  <a:lnTo>
                    <a:pt x="110" y="204"/>
                  </a:lnTo>
                  <a:lnTo>
                    <a:pt x="128" y="213"/>
                  </a:lnTo>
                  <a:lnTo>
                    <a:pt x="128" y="206"/>
                  </a:lnTo>
                  <a:lnTo>
                    <a:pt x="132" y="201"/>
                  </a:lnTo>
                  <a:lnTo>
                    <a:pt x="140" y="204"/>
                  </a:lnTo>
                  <a:lnTo>
                    <a:pt x="152" y="195"/>
                  </a:lnTo>
                  <a:lnTo>
                    <a:pt x="149" y="175"/>
                  </a:lnTo>
                  <a:lnTo>
                    <a:pt x="144" y="166"/>
                  </a:lnTo>
                  <a:lnTo>
                    <a:pt x="144" y="160"/>
                  </a:lnTo>
                  <a:lnTo>
                    <a:pt x="130" y="143"/>
                  </a:lnTo>
                  <a:lnTo>
                    <a:pt x="121" y="132"/>
                  </a:lnTo>
                  <a:lnTo>
                    <a:pt x="109" y="115"/>
                  </a:lnTo>
                  <a:lnTo>
                    <a:pt x="99" y="97"/>
                  </a:lnTo>
                  <a:lnTo>
                    <a:pt x="73" y="77"/>
                  </a:lnTo>
                  <a:lnTo>
                    <a:pt x="78" y="68"/>
                  </a:lnTo>
                  <a:lnTo>
                    <a:pt x="87" y="65"/>
                  </a:lnTo>
                  <a:lnTo>
                    <a:pt x="85" y="5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83" name="Freeform 53"/>
            <p:cNvSpPr>
              <a:spLocks/>
            </p:cNvSpPr>
            <p:nvPr/>
          </p:nvSpPr>
          <p:spPr bwMode="auto">
            <a:xfrm>
              <a:off x="6667500" y="3349625"/>
              <a:ext cx="223838" cy="606425"/>
            </a:xfrm>
            <a:custGeom>
              <a:avLst/>
              <a:gdLst>
                <a:gd name="T0" fmla="*/ 2147483647 w 164"/>
                <a:gd name="T1" fmla="*/ 2147483647 h 467"/>
                <a:gd name="T2" fmla="*/ 2147483647 w 164"/>
                <a:gd name="T3" fmla="*/ 2147483647 h 467"/>
                <a:gd name="T4" fmla="*/ 2147483647 w 164"/>
                <a:gd name="T5" fmla="*/ 2147483647 h 467"/>
                <a:gd name="T6" fmla="*/ 2147483647 w 164"/>
                <a:gd name="T7" fmla="*/ 2147483647 h 467"/>
                <a:gd name="T8" fmla="*/ 2147483647 w 164"/>
                <a:gd name="T9" fmla="*/ 0 h 467"/>
                <a:gd name="T10" fmla="*/ 2147483647 w 164"/>
                <a:gd name="T11" fmla="*/ 2147483647 h 467"/>
                <a:gd name="T12" fmla="*/ 2147483647 w 164"/>
                <a:gd name="T13" fmla="*/ 2147483647 h 467"/>
                <a:gd name="T14" fmla="*/ 2147483647 w 164"/>
                <a:gd name="T15" fmla="*/ 2147483647 h 467"/>
                <a:gd name="T16" fmla="*/ 2147483647 w 164"/>
                <a:gd name="T17" fmla="*/ 2147483647 h 467"/>
                <a:gd name="T18" fmla="*/ 2147483647 w 164"/>
                <a:gd name="T19" fmla="*/ 2147483647 h 467"/>
                <a:gd name="T20" fmla="*/ 2147483647 w 164"/>
                <a:gd name="T21" fmla="*/ 2147483647 h 467"/>
                <a:gd name="T22" fmla="*/ 2147483647 w 164"/>
                <a:gd name="T23" fmla="*/ 2147483647 h 467"/>
                <a:gd name="T24" fmla="*/ 2147483647 w 164"/>
                <a:gd name="T25" fmla="*/ 2147483647 h 467"/>
                <a:gd name="T26" fmla="*/ 2147483647 w 164"/>
                <a:gd name="T27" fmla="*/ 2147483647 h 467"/>
                <a:gd name="T28" fmla="*/ 2147483647 w 164"/>
                <a:gd name="T29" fmla="*/ 2147483647 h 467"/>
                <a:gd name="T30" fmla="*/ 2147483647 w 164"/>
                <a:gd name="T31" fmla="*/ 2147483647 h 467"/>
                <a:gd name="T32" fmla="*/ 2147483647 w 164"/>
                <a:gd name="T33" fmla="*/ 2147483647 h 467"/>
                <a:gd name="T34" fmla="*/ 2147483647 w 164"/>
                <a:gd name="T35" fmla="*/ 2147483647 h 467"/>
                <a:gd name="T36" fmla="*/ 2147483647 w 164"/>
                <a:gd name="T37" fmla="*/ 2147483647 h 467"/>
                <a:gd name="T38" fmla="*/ 2147483647 w 164"/>
                <a:gd name="T39" fmla="*/ 2147483647 h 467"/>
                <a:gd name="T40" fmla="*/ 2147483647 w 164"/>
                <a:gd name="T41" fmla="*/ 2147483647 h 467"/>
                <a:gd name="T42" fmla="*/ 2147483647 w 164"/>
                <a:gd name="T43" fmla="*/ 2147483647 h 467"/>
                <a:gd name="T44" fmla="*/ 2147483647 w 164"/>
                <a:gd name="T45" fmla="*/ 2147483647 h 467"/>
                <a:gd name="T46" fmla="*/ 2147483647 w 164"/>
                <a:gd name="T47" fmla="*/ 2147483647 h 467"/>
                <a:gd name="T48" fmla="*/ 2147483647 w 164"/>
                <a:gd name="T49" fmla="*/ 2147483647 h 467"/>
                <a:gd name="T50" fmla="*/ 2147483647 w 164"/>
                <a:gd name="T51" fmla="*/ 2147483647 h 467"/>
                <a:gd name="T52" fmla="*/ 2147483647 w 164"/>
                <a:gd name="T53" fmla="*/ 2147483647 h 467"/>
                <a:gd name="T54" fmla="*/ 2147483647 w 164"/>
                <a:gd name="T55" fmla="*/ 2147483647 h 467"/>
                <a:gd name="T56" fmla="*/ 2147483647 w 164"/>
                <a:gd name="T57" fmla="*/ 2147483647 h 467"/>
                <a:gd name="T58" fmla="*/ 2147483647 w 164"/>
                <a:gd name="T59" fmla="*/ 2147483647 h 467"/>
                <a:gd name="T60" fmla="*/ 2147483647 w 164"/>
                <a:gd name="T61" fmla="*/ 2147483647 h 467"/>
                <a:gd name="T62" fmla="*/ 2147483647 w 164"/>
                <a:gd name="T63" fmla="*/ 2147483647 h 467"/>
                <a:gd name="T64" fmla="*/ 2147483647 w 164"/>
                <a:gd name="T65" fmla="*/ 2147483647 h 467"/>
                <a:gd name="T66" fmla="*/ 2147483647 w 164"/>
                <a:gd name="T67" fmla="*/ 2147483647 h 467"/>
                <a:gd name="T68" fmla="*/ 2147483647 w 164"/>
                <a:gd name="T69" fmla="*/ 2147483647 h 467"/>
                <a:gd name="T70" fmla="*/ 2147483647 w 164"/>
                <a:gd name="T71" fmla="*/ 2147483647 h 467"/>
                <a:gd name="T72" fmla="*/ 2147483647 w 164"/>
                <a:gd name="T73" fmla="*/ 2147483647 h 467"/>
                <a:gd name="T74" fmla="*/ 2147483647 w 164"/>
                <a:gd name="T75" fmla="*/ 2147483647 h 467"/>
                <a:gd name="T76" fmla="*/ 2147483647 w 164"/>
                <a:gd name="T77" fmla="*/ 2147483647 h 467"/>
                <a:gd name="T78" fmla="*/ 2147483647 w 164"/>
                <a:gd name="T79" fmla="*/ 2147483647 h 467"/>
                <a:gd name="T80" fmla="*/ 2147483647 w 164"/>
                <a:gd name="T81" fmla="*/ 2147483647 h 467"/>
                <a:gd name="T82" fmla="*/ 2147483647 w 164"/>
                <a:gd name="T83" fmla="*/ 2147483647 h 467"/>
                <a:gd name="T84" fmla="*/ 2147483647 w 164"/>
                <a:gd name="T85" fmla="*/ 2147483647 h 4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4"/>
                <a:gd name="T130" fmla="*/ 0 h 467"/>
                <a:gd name="T131" fmla="*/ 164 w 164"/>
                <a:gd name="T132" fmla="*/ 467 h 4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4" h="467">
                  <a:moveTo>
                    <a:pt x="109" y="111"/>
                  </a:moveTo>
                  <a:lnTo>
                    <a:pt x="88" y="114"/>
                  </a:lnTo>
                  <a:lnTo>
                    <a:pt x="88" y="103"/>
                  </a:lnTo>
                  <a:lnTo>
                    <a:pt x="88" y="94"/>
                  </a:lnTo>
                  <a:lnTo>
                    <a:pt x="95" y="77"/>
                  </a:lnTo>
                  <a:lnTo>
                    <a:pt x="97" y="65"/>
                  </a:lnTo>
                  <a:lnTo>
                    <a:pt x="95" y="45"/>
                  </a:lnTo>
                  <a:lnTo>
                    <a:pt x="91" y="25"/>
                  </a:lnTo>
                  <a:lnTo>
                    <a:pt x="83" y="19"/>
                  </a:lnTo>
                  <a:lnTo>
                    <a:pt x="69" y="0"/>
                  </a:lnTo>
                  <a:lnTo>
                    <a:pt x="66" y="8"/>
                  </a:lnTo>
                  <a:lnTo>
                    <a:pt x="61" y="22"/>
                  </a:lnTo>
                  <a:lnTo>
                    <a:pt x="61" y="27"/>
                  </a:lnTo>
                  <a:lnTo>
                    <a:pt x="64" y="36"/>
                  </a:lnTo>
                  <a:lnTo>
                    <a:pt x="52" y="31"/>
                  </a:lnTo>
                  <a:lnTo>
                    <a:pt x="33" y="53"/>
                  </a:lnTo>
                  <a:lnTo>
                    <a:pt x="33" y="77"/>
                  </a:lnTo>
                  <a:lnTo>
                    <a:pt x="33" y="85"/>
                  </a:lnTo>
                  <a:lnTo>
                    <a:pt x="23" y="117"/>
                  </a:lnTo>
                  <a:lnTo>
                    <a:pt x="11" y="117"/>
                  </a:lnTo>
                  <a:lnTo>
                    <a:pt x="11" y="137"/>
                  </a:lnTo>
                  <a:lnTo>
                    <a:pt x="11" y="166"/>
                  </a:lnTo>
                  <a:lnTo>
                    <a:pt x="4" y="166"/>
                  </a:lnTo>
                  <a:lnTo>
                    <a:pt x="4" y="180"/>
                  </a:lnTo>
                  <a:lnTo>
                    <a:pt x="0" y="186"/>
                  </a:lnTo>
                  <a:lnTo>
                    <a:pt x="11" y="209"/>
                  </a:lnTo>
                  <a:lnTo>
                    <a:pt x="16" y="206"/>
                  </a:lnTo>
                  <a:lnTo>
                    <a:pt x="21" y="221"/>
                  </a:lnTo>
                  <a:lnTo>
                    <a:pt x="23" y="221"/>
                  </a:lnTo>
                  <a:lnTo>
                    <a:pt x="30" y="218"/>
                  </a:lnTo>
                  <a:lnTo>
                    <a:pt x="35" y="229"/>
                  </a:lnTo>
                  <a:lnTo>
                    <a:pt x="30" y="233"/>
                  </a:lnTo>
                  <a:lnTo>
                    <a:pt x="35" y="243"/>
                  </a:lnTo>
                  <a:lnTo>
                    <a:pt x="37" y="235"/>
                  </a:lnTo>
                  <a:lnTo>
                    <a:pt x="45" y="252"/>
                  </a:lnTo>
                  <a:lnTo>
                    <a:pt x="52" y="272"/>
                  </a:lnTo>
                  <a:lnTo>
                    <a:pt x="52" y="296"/>
                  </a:lnTo>
                  <a:lnTo>
                    <a:pt x="52" y="315"/>
                  </a:lnTo>
                  <a:lnTo>
                    <a:pt x="59" y="304"/>
                  </a:lnTo>
                  <a:lnTo>
                    <a:pt x="59" y="315"/>
                  </a:lnTo>
                  <a:lnTo>
                    <a:pt x="61" y="322"/>
                  </a:lnTo>
                  <a:lnTo>
                    <a:pt x="69" y="322"/>
                  </a:lnTo>
                  <a:lnTo>
                    <a:pt x="71" y="315"/>
                  </a:lnTo>
                  <a:lnTo>
                    <a:pt x="71" y="322"/>
                  </a:lnTo>
                  <a:lnTo>
                    <a:pt x="83" y="307"/>
                  </a:lnTo>
                  <a:lnTo>
                    <a:pt x="88" y="301"/>
                  </a:lnTo>
                  <a:lnTo>
                    <a:pt x="91" y="304"/>
                  </a:lnTo>
                  <a:lnTo>
                    <a:pt x="97" y="284"/>
                  </a:lnTo>
                  <a:lnTo>
                    <a:pt x="104" y="296"/>
                  </a:lnTo>
                  <a:lnTo>
                    <a:pt x="112" y="304"/>
                  </a:lnTo>
                  <a:lnTo>
                    <a:pt x="121" y="341"/>
                  </a:lnTo>
                  <a:lnTo>
                    <a:pt x="128" y="376"/>
                  </a:lnTo>
                  <a:lnTo>
                    <a:pt x="128" y="368"/>
                  </a:lnTo>
                  <a:lnTo>
                    <a:pt x="133" y="387"/>
                  </a:lnTo>
                  <a:lnTo>
                    <a:pt x="140" y="408"/>
                  </a:lnTo>
                  <a:lnTo>
                    <a:pt x="143" y="425"/>
                  </a:lnTo>
                  <a:lnTo>
                    <a:pt x="143" y="445"/>
                  </a:lnTo>
                  <a:lnTo>
                    <a:pt x="143" y="466"/>
                  </a:lnTo>
                  <a:lnTo>
                    <a:pt x="145" y="459"/>
                  </a:lnTo>
                  <a:lnTo>
                    <a:pt x="152" y="445"/>
                  </a:lnTo>
                  <a:lnTo>
                    <a:pt x="160" y="428"/>
                  </a:lnTo>
                  <a:lnTo>
                    <a:pt x="152" y="402"/>
                  </a:lnTo>
                  <a:lnTo>
                    <a:pt x="148" y="382"/>
                  </a:lnTo>
                  <a:lnTo>
                    <a:pt x="139" y="365"/>
                  </a:lnTo>
                  <a:lnTo>
                    <a:pt x="131" y="350"/>
                  </a:lnTo>
                  <a:lnTo>
                    <a:pt x="131" y="336"/>
                  </a:lnTo>
                  <a:lnTo>
                    <a:pt x="131" y="324"/>
                  </a:lnTo>
                  <a:lnTo>
                    <a:pt x="136" y="307"/>
                  </a:lnTo>
                  <a:lnTo>
                    <a:pt x="131" y="307"/>
                  </a:lnTo>
                  <a:lnTo>
                    <a:pt x="116" y="281"/>
                  </a:lnTo>
                  <a:lnTo>
                    <a:pt x="103" y="252"/>
                  </a:lnTo>
                  <a:lnTo>
                    <a:pt x="104" y="252"/>
                  </a:lnTo>
                  <a:lnTo>
                    <a:pt x="109" y="226"/>
                  </a:lnTo>
                  <a:lnTo>
                    <a:pt x="128" y="221"/>
                  </a:lnTo>
                  <a:lnTo>
                    <a:pt x="136" y="209"/>
                  </a:lnTo>
                  <a:lnTo>
                    <a:pt x="145" y="206"/>
                  </a:lnTo>
                  <a:lnTo>
                    <a:pt x="152" y="195"/>
                  </a:lnTo>
                  <a:lnTo>
                    <a:pt x="163" y="175"/>
                  </a:lnTo>
                  <a:lnTo>
                    <a:pt x="155" y="175"/>
                  </a:lnTo>
                  <a:lnTo>
                    <a:pt x="143" y="178"/>
                  </a:lnTo>
                  <a:lnTo>
                    <a:pt x="133" y="163"/>
                  </a:lnTo>
                  <a:lnTo>
                    <a:pt x="124" y="157"/>
                  </a:lnTo>
                  <a:lnTo>
                    <a:pt x="127" y="137"/>
                  </a:lnTo>
                  <a:lnTo>
                    <a:pt x="115" y="132"/>
                  </a:lnTo>
                  <a:lnTo>
                    <a:pt x="109" y="114"/>
                  </a:lnTo>
                  <a:lnTo>
                    <a:pt x="109" y="11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84" name="Freeform 54"/>
            <p:cNvSpPr>
              <a:spLocks/>
            </p:cNvSpPr>
            <p:nvPr/>
          </p:nvSpPr>
          <p:spPr bwMode="auto">
            <a:xfrm>
              <a:off x="7462838" y="3965575"/>
              <a:ext cx="119062" cy="141288"/>
            </a:xfrm>
            <a:custGeom>
              <a:avLst/>
              <a:gdLst>
                <a:gd name="T0" fmla="*/ 2147483647 w 86"/>
                <a:gd name="T1" fmla="*/ 2147483647 h 108"/>
                <a:gd name="T2" fmla="*/ 2147483647 w 86"/>
                <a:gd name="T3" fmla="*/ 2147483647 h 108"/>
                <a:gd name="T4" fmla="*/ 2147483647 w 86"/>
                <a:gd name="T5" fmla="*/ 2147483647 h 108"/>
                <a:gd name="T6" fmla="*/ 2147483647 w 86"/>
                <a:gd name="T7" fmla="*/ 2147483647 h 108"/>
                <a:gd name="T8" fmla="*/ 2147483647 w 86"/>
                <a:gd name="T9" fmla="*/ 2147483647 h 108"/>
                <a:gd name="T10" fmla="*/ 2147483647 w 86"/>
                <a:gd name="T11" fmla="*/ 2147483647 h 108"/>
                <a:gd name="T12" fmla="*/ 2147483647 w 86"/>
                <a:gd name="T13" fmla="*/ 2147483647 h 108"/>
                <a:gd name="T14" fmla="*/ 2147483647 w 86"/>
                <a:gd name="T15" fmla="*/ 2147483647 h 108"/>
                <a:gd name="T16" fmla="*/ 2147483647 w 86"/>
                <a:gd name="T17" fmla="*/ 2147483647 h 108"/>
                <a:gd name="T18" fmla="*/ 2147483647 w 86"/>
                <a:gd name="T19" fmla="*/ 2147483647 h 108"/>
                <a:gd name="T20" fmla="*/ 2147483647 w 86"/>
                <a:gd name="T21" fmla="*/ 2147483647 h 108"/>
                <a:gd name="T22" fmla="*/ 0 w 86"/>
                <a:gd name="T23" fmla="*/ 2147483647 h 108"/>
                <a:gd name="T24" fmla="*/ 2147483647 w 86"/>
                <a:gd name="T25" fmla="*/ 2147483647 h 108"/>
                <a:gd name="T26" fmla="*/ 2147483647 w 86"/>
                <a:gd name="T27" fmla="*/ 2147483647 h 108"/>
                <a:gd name="T28" fmla="*/ 2147483647 w 86"/>
                <a:gd name="T29" fmla="*/ 2147483647 h 108"/>
                <a:gd name="T30" fmla="*/ 2147483647 w 86"/>
                <a:gd name="T31" fmla="*/ 2147483647 h 108"/>
                <a:gd name="T32" fmla="*/ 2147483647 w 86"/>
                <a:gd name="T33" fmla="*/ 2147483647 h 108"/>
                <a:gd name="T34" fmla="*/ 2147483647 w 86"/>
                <a:gd name="T35" fmla="*/ 2147483647 h 108"/>
                <a:gd name="T36" fmla="*/ 2147483647 w 86"/>
                <a:gd name="T37" fmla="*/ 2147483647 h 108"/>
                <a:gd name="T38" fmla="*/ 2147483647 w 86"/>
                <a:gd name="T39" fmla="*/ 2147483647 h 108"/>
                <a:gd name="T40" fmla="*/ 2147483647 w 86"/>
                <a:gd name="T41" fmla="*/ 2147483647 h 108"/>
                <a:gd name="T42" fmla="*/ 2147483647 w 86"/>
                <a:gd name="T43" fmla="*/ 0 h 108"/>
                <a:gd name="T44" fmla="*/ 2147483647 w 86"/>
                <a:gd name="T45" fmla="*/ 2147483647 h 108"/>
                <a:gd name="T46" fmla="*/ 2147483647 w 86"/>
                <a:gd name="T47" fmla="*/ 2147483647 h 108"/>
                <a:gd name="T48" fmla="*/ 2147483647 w 86"/>
                <a:gd name="T49" fmla="*/ 2147483647 h 108"/>
                <a:gd name="T50" fmla="*/ 2147483647 w 86"/>
                <a:gd name="T51" fmla="*/ 2147483647 h 108"/>
                <a:gd name="T52" fmla="*/ 2147483647 w 86"/>
                <a:gd name="T53" fmla="*/ 2147483647 h 108"/>
                <a:gd name="T54" fmla="*/ 2147483647 w 86"/>
                <a:gd name="T55" fmla="*/ 2147483647 h 108"/>
                <a:gd name="T56" fmla="*/ 2147483647 w 86"/>
                <a:gd name="T57" fmla="*/ 2147483647 h 108"/>
                <a:gd name="T58" fmla="*/ 2147483647 w 86"/>
                <a:gd name="T59" fmla="*/ 2147483647 h 108"/>
                <a:gd name="T60" fmla="*/ 2147483647 w 86"/>
                <a:gd name="T61" fmla="*/ 2147483647 h 1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
                <a:gd name="T94" fmla="*/ 0 h 108"/>
                <a:gd name="T95" fmla="*/ 86 w 86"/>
                <a:gd name="T96" fmla="*/ 108 h 1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 h="108">
                  <a:moveTo>
                    <a:pt x="63" y="107"/>
                  </a:moveTo>
                  <a:lnTo>
                    <a:pt x="63" y="95"/>
                  </a:lnTo>
                  <a:lnTo>
                    <a:pt x="58" y="100"/>
                  </a:lnTo>
                  <a:lnTo>
                    <a:pt x="37" y="83"/>
                  </a:lnTo>
                  <a:lnTo>
                    <a:pt x="40" y="63"/>
                  </a:lnTo>
                  <a:lnTo>
                    <a:pt x="30" y="48"/>
                  </a:lnTo>
                  <a:lnTo>
                    <a:pt x="22" y="57"/>
                  </a:lnTo>
                  <a:lnTo>
                    <a:pt x="21" y="54"/>
                  </a:lnTo>
                  <a:lnTo>
                    <a:pt x="18" y="57"/>
                  </a:lnTo>
                  <a:lnTo>
                    <a:pt x="13" y="51"/>
                  </a:lnTo>
                  <a:lnTo>
                    <a:pt x="4" y="65"/>
                  </a:lnTo>
                  <a:lnTo>
                    <a:pt x="0" y="72"/>
                  </a:lnTo>
                  <a:lnTo>
                    <a:pt x="1" y="51"/>
                  </a:lnTo>
                  <a:lnTo>
                    <a:pt x="16" y="40"/>
                  </a:lnTo>
                  <a:lnTo>
                    <a:pt x="28" y="28"/>
                  </a:lnTo>
                  <a:lnTo>
                    <a:pt x="30" y="43"/>
                  </a:lnTo>
                  <a:lnTo>
                    <a:pt x="40" y="36"/>
                  </a:lnTo>
                  <a:lnTo>
                    <a:pt x="44" y="31"/>
                  </a:lnTo>
                  <a:lnTo>
                    <a:pt x="49" y="19"/>
                  </a:lnTo>
                  <a:lnTo>
                    <a:pt x="56" y="22"/>
                  </a:lnTo>
                  <a:lnTo>
                    <a:pt x="58" y="19"/>
                  </a:lnTo>
                  <a:lnTo>
                    <a:pt x="58" y="0"/>
                  </a:lnTo>
                  <a:lnTo>
                    <a:pt x="73" y="14"/>
                  </a:lnTo>
                  <a:lnTo>
                    <a:pt x="74" y="31"/>
                  </a:lnTo>
                  <a:lnTo>
                    <a:pt x="85" y="63"/>
                  </a:lnTo>
                  <a:lnTo>
                    <a:pt x="80" y="74"/>
                  </a:lnTo>
                  <a:lnTo>
                    <a:pt x="77" y="86"/>
                  </a:lnTo>
                  <a:lnTo>
                    <a:pt x="70" y="65"/>
                  </a:lnTo>
                  <a:lnTo>
                    <a:pt x="63" y="69"/>
                  </a:lnTo>
                  <a:lnTo>
                    <a:pt x="68" y="86"/>
                  </a:lnTo>
                  <a:lnTo>
                    <a:pt x="63" y="10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85" name="Freeform 55"/>
            <p:cNvSpPr>
              <a:spLocks/>
            </p:cNvSpPr>
            <p:nvPr/>
          </p:nvSpPr>
          <p:spPr bwMode="auto">
            <a:xfrm>
              <a:off x="7448550" y="3905250"/>
              <a:ext cx="55563" cy="60325"/>
            </a:xfrm>
            <a:custGeom>
              <a:avLst/>
              <a:gdLst>
                <a:gd name="T0" fmla="*/ 2147483647 w 40"/>
                <a:gd name="T1" fmla="*/ 2147483647 h 48"/>
                <a:gd name="T2" fmla="*/ 2147483647 w 40"/>
                <a:gd name="T3" fmla="*/ 0 h 48"/>
                <a:gd name="T4" fmla="*/ 0 w 40"/>
                <a:gd name="T5" fmla="*/ 0 h 48"/>
                <a:gd name="T6" fmla="*/ 2147483647 w 40"/>
                <a:gd name="T7" fmla="*/ 2147483647 h 48"/>
                <a:gd name="T8" fmla="*/ 2147483647 w 40"/>
                <a:gd name="T9" fmla="*/ 2147483647 h 48"/>
                <a:gd name="T10" fmla="*/ 2147483647 w 40"/>
                <a:gd name="T11" fmla="*/ 2147483647 h 48"/>
                <a:gd name="T12" fmla="*/ 2147483647 w 40"/>
                <a:gd name="T13" fmla="*/ 2147483647 h 48"/>
                <a:gd name="T14" fmla="*/ 0 60000 65536"/>
                <a:gd name="T15" fmla="*/ 0 60000 65536"/>
                <a:gd name="T16" fmla="*/ 0 60000 65536"/>
                <a:gd name="T17" fmla="*/ 0 60000 65536"/>
                <a:gd name="T18" fmla="*/ 0 60000 65536"/>
                <a:gd name="T19" fmla="*/ 0 60000 65536"/>
                <a:gd name="T20" fmla="*/ 0 60000 65536"/>
                <a:gd name="T21" fmla="*/ 0 w 40"/>
                <a:gd name="T22" fmla="*/ 0 h 48"/>
                <a:gd name="T23" fmla="*/ 40 w 4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8">
                  <a:moveTo>
                    <a:pt x="39" y="8"/>
                  </a:moveTo>
                  <a:lnTo>
                    <a:pt x="3" y="0"/>
                  </a:lnTo>
                  <a:lnTo>
                    <a:pt x="0" y="0"/>
                  </a:lnTo>
                  <a:lnTo>
                    <a:pt x="11" y="47"/>
                  </a:lnTo>
                  <a:lnTo>
                    <a:pt x="39" y="16"/>
                  </a:lnTo>
                  <a:lnTo>
                    <a:pt x="39" y="12"/>
                  </a:lnTo>
                  <a:lnTo>
                    <a:pt x="39" y="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86" name="Freeform 56"/>
            <p:cNvSpPr>
              <a:spLocks/>
            </p:cNvSpPr>
            <p:nvPr/>
          </p:nvSpPr>
          <p:spPr bwMode="auto">
            <a:xfrm>
              <a:off x="7342188" y="3919538"/>
              <a:ext cx="58737" cy="93662"/>
            </a:xfrm>
            <a:custGeom>
              <a:avLst/>
              <a:gdLst>
                <a:gd name="T0" fmla="*/ 2147483647 w 43"/>
                <a:gd name="T1" fmla="*/ 2147483647 h 72"/>
                <a:gd name="T2" fmla="*/ 2147483647 w 43"/>
                <a:gd name="T3" fmla="*/ 2147483647 h 72"/>
                <a:gd name="T4" fmla="*/ 2147483647 w 43"/>
                <a:gd name="T5" fmla="*/ 2147483647 h 72"/>
                <a:gd name="T6" fmla="*/ 0 w 43"/>
                <a:gd name="T7" fmla="*/ 2147483647 h 72"/>
                <a:gd name="T8" fmla="*/ 0 w 43"/>
                <a:gd name="T9" fmla="*/ 2147483647 h 72"/>
                <a:gd name="T10" fmla="*/ 2147483647 w 43"/>
                <a:gd name="T11" fmla="*/ 2147483647 h 72"/>
                <a:gd name="T12" fmla="*/ 2147483647 w 43"/>
                <a:gd name="T13" fmla="*/ 2147483647 h 72"/>
                <a:gd name="T14" fmla="*/ 2147483647 w 43"/>
                <a:gd name="T15" fmla="*/ 2147483647 h 72"/>
                <a:gd name="T16" fmla="*/ 2147483647 w 43"/>
                <a:gd name="T17" fmla="*/ 2147483647 h 72"/>
                <a:gd name="T18" fmla="*/ 2147483647 w 43"/>
                <a:gd name="T19" fmla="*/ 0 h 72"/>
                <a:gd name="T20" fmla="*/ 2147483647 w 43"/>
                <a:gd name="T21" fmla="*/ 2147483647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72"/>
                <a:gd name="T35" fmla="*/ 43 w 43"/>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72">
                  <a:moveTo>
                    <a:pt x="42" y="19"/>
                  </a:moveTo>
                  <a:lnTo>
                    <a:pt x="22" y="39"/>
                  </a:lnTo>
                  <a:lnTo>
                    <a:pt x="10" y="54"/>
                  </a:lnTo>
                  <a:lnTo>
                    <a:pt x="0" y="71"/>
                  </a:lnTo>
                  <a:lnTo>
                    <a:pt x="0" y="64"/>
                  </a:lnTo>
                  <a:lnTo>
                    <a:pt x="13" y="45"/>
                  </a:lnTo>
                  <a:lnTo>
                    <a:pt x="25" y="25"/>
                  </a:lnTo>
                  <a:lnTo>
                    <a:pt x="30" y="10"/>
                  </a:lnTo>
                  <a:lnTo>
                    <a:pt x="32" y="10"/>
                  </a:lnTo>
                  <a:lnTo>
                    <a:pt x="32" y="0"/>
                  </a:lnTo>
                  <a:lnTo>
                    <a:pt x="42" y="19"/>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87" name="Freeform 57"/>
            <p:cNvSpPr>
              <a:spLocks/>
            </p:cNvSpPr>
            <p:nvPr/>
          </p:nvSpPr>
          <p:spPr bwMode="auto">
            <a:xfrm>
              <a:off x="7402513" y="3846513"/>
              <a:ext cx="53975" cy="61912"/>
            </a:xfrm>
            <a:custGeom>
              <a:avLst/>
              <a:gdLst>
                <a:gd name="T0" fmla="*/ 2147483647 w 40"/>
                <a:gd name="T1" fmla="*/ 2147483647 h 48"/>
                <a:gd name="T2" fmla="*/ 2147483647 w 40"/>
                <a:gd name="T3" fmla="*/ 2147483647 h 48"/>
                <a:gd name="T4" fmla="*/ 2147483647 w 40"/>
                <a:gd name="T5" fmla="*/ 2147483647 h 48"/>
                <a:gd name="T6" fmla="*/ 0 w 40"/>
                <a:gd name="T7" fmla="*/ 0 h 48"/>
                <a:gd name="T8" fmla="*/ 2147483647 w 40"/>
                <a:gd name="T9" fmla="*/ 2147483647 h 48"/>
                <a:gd name="T10" fmla="*/ 2147483647 w 40"/>
                <a:gd name="T11" fmla="*/ 2147483647 h 48"/>
                <a:gd name="T12" fmla="*/ 0 60000 65536"/>
                <a:gd name="T13" fmla="*/ 0 60000 65536"/>
                <a:gd name="T14" fmla="*/ 0 60000 65536"/>
                <a:gd name="T15" fmla="*/ 0 60000 65536"/>
                <a:gd name="T16" fmla="*/ 0 60000 65536"/>
                <a:gd name="T17" fmla="*/ 0 60000 65536"/>
                <a:gd name="T18" fmla="*/ 0 w 40"/>
                <a:gd name="T19" fmla="*/ 0 h 48"/>
                <a:gd name="T20" fmla="*/ 40 w 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0" h="48">
                  <a:moveTo>
                    <a:pt x="39" y="32"/>
                  </a:moveTo>
                  <a:lnTo>
                    <a:pt x="31" y="47"/>
                  </a:lnTo>
                  <a:lnTo>
                    <a:pt x="17" y="23"/>
                  </a:lnTo>
                  <a:lnTo>
                    <a:pt x="0" y="0"/>
                  </a:lnTo>
                  <a:lnTo>
                    <a:pt x="28" y="4"/>
                  </a:lnTo>
                  <a:lnTo>
                    <a:pt x="39" y="3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88" name="Freeform 58"/>
            <p:cNvSpPr>
              <a:spLocks/>
            </p:cNvSpPr>
            <p:nvPr/>
          </p:nvSpPr>
          <p:spPr bwMode="auto">
            <a:xfrm>
              <a:off x="6807200" y="3619500"/>
              <a:ext cx="220663" cy="477838"/>
            </a:xfrm>
            <a:custGeom>
              <a:avLst/>
              <a:gdLst>
                <a:gd name="T0" fmla="*/ 2147483647 w 162"/>
                <a:gd name="T1" fmla="*/ 2147483647 h 369"/>
                <a:gd name="T2" fmla="*/ 2147483647 w 162"/>
                <a:gd name="T3" fmla="*/ 2147483647 h 369"/>
                <a:gd name="T4" fmla="*/ 2147483647 w 162"/>
                <a:gd name="T5" fmla="*/ 2147483647 h 369"/>
                <a:gd name="T6" fmla="*/ 2147483647 w 162"/>
                <a:gd name="T7" fmla="*/ 2147483647 h 369"/>
                <a:gd name="T8" fmla="*/ 2147483647 w 162"/>
                <a:gd name="T9" fmla="*/ 2147483647 h 369"/>
                <a:gd name="T10" fmla="*/ 2147483647 w 162"/>
                <a:gd name="T11" fmla="*/ 2147483647 h 369"/>
                <a:gd name="T12" fmla="*/ 2147483647 w 162"/>
                <a:gd name="T13" fmla="*/ 2147483647 h 369"/>
                <a:gd name="T14" fmla="*/ 2147483647 w 162"/>
                <a:gd name="T15" fmla="*/ 2147483647 h 369"/>
                <a:gd name="T16" fmla="*/ 2147483647 w 162"/>
                <a:gd name="T17" fmla="*/ 2147483647 h 369"/>
                <a:gd name="T18" fmla="*/ 2147483647 w 162"/>
                <a:gd name="T19" fmla="*/ 2147483647 h 369"/>
                <a:gd name="T20" fmla="*/ 2147483647 w 162"/>
                <a:gd name="T21" fmla="*/ 2147483647 h 369"/>
                <a:gd name="T22" fmla="*/ 2147483647 w 162"/>
                <a:gd name="T23" fmla="*/ 2147483647 h 369"/>
                <a:gd name="T24" fmla="*/ 2147483647 w 162"/>
                <a:gd name="T25" fmla="*/ 2147483647 h 369"/>
                <a:gd name="T26" fmla="*/ 2147483647 w 162"/>
                <a:gd name="T27" fmla="*/ 2147483647 h 369"/>
                <a:gd name="T28" fmla="*/ 2147483647 w 162"/>
                <a:gd name="T29" fmla="*/ 0 h 369"/>
                <a:gd name="T30" fmla="*/ 2147483647 w 162"/>
                <a:gd name="T31" fmla="*/ 2147483647 h 369"/>
                <a:gd name="T32" fmla="*/ 2147483647 w 162"/>
                <a:gd name="T33" fmla="*/ 2147483647 h 369"/>
                <a:gd name="T34" fmla="*/ 2147483647 w 162"/>
                <a:gd name="T35" fmla="*/ 2147483647 h 369"/>
                <a:gd name="T36" fmla="*/ 2147483647 w 162"/>
                <a:gd name="T37" fmla="*/ 2147483647 h 369"/>
                <a:gd name="T38" fmla="*/ 2147483647 w 162"/>
                <a:gd name="T39" fmla="*/ 2147483647 h 369"/>
                <a:gd name="T40" fmla="*/ 2147483647 w 162"/>
                <a:gd name="T41" fmla="*/ 2147483647 h 369"/>
                <a:gd name="T42" fmla="*/ 2147483647 w 162"/>
                <a:gd name="T43" fmla="*/ 2147483647 h 369"/>
                <a:gd name="T44" fmla="*/ 2147483647 w 162"/>
                <a:gd name="T45" fmla="*/ 2147483647 h 369"/>
                <a:gd name="T46" fmla="*/ 2147483647 w 162"/>
                <a:gd name="T47" fmla="*/ 2147483647 h 369"/>
                <a:gd name="T48" fmla="*/ 2147483647 w 162"/>
                <a:gd name="T49" fmla="*/ 2147483647 h 369"/>
                <a:gd name="T50" fmla="*/ 2147483647 w 162"/>
                <a:gd name="T51" fmla="*/ 2147483647 h 369"/>
                <a:gd name="T52" fmla="*/ 2147483647 w 162"/>
                <a:gd name="T53" fmla="*/ 2147483647 h 369"/>
                <a:gd name="T54" fmla="*/ 2147483647 w 162"/>
                <a:gd name="T55" fmla="*/ 2147483647 h 369"/>
                <a:gd name="T56" fmla="*/ 2147483647 w 162"/>
                <a:gd name="T57" fmla="*/ 2147483647 h 369"/>
                <a:gd name="T58" fmla="*/ 2147483647 w 162"/>
                <a:gd name="T59" fmla="*/ 2147483647 h 369"/>
                <a:gd name="T60" fmla="*/ 2147483647 w 162"/>
                <a:gd name="T61" fmla="*/ 2147483647 h 369"/>
                <a:gd name="T62" fmla="*/ 2147483647 w 162"/>
                <a:gd name="T63" fmla="*/ 2147483647 h 369"/>
                <a:gd name="T64" fmla="*/ 2147483647 w 162"/>
                <a:gd name="T65" fmla="*/ 2147483647 h 3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369"/>
                <a:gd name="T101" fmla="*/ 162 w 162"/>
                <a:gd name="T102" fmla="*/ 369 h 3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369">
                  <a:moveTo>
                    <a:pt x="57" y="281"/>
                  </a:moveTo>
                  <a:lnTo>
                    <a:pt x="52" y="261"/>
                  </a:lnTo>
                  <a:lnTo>
                    <a:pt x="57" y="241"/>
                  </a:lnTo>
                  <a:lnTo>
                    <a:pt x="60" y="217"/>
                  </a:lnTo>
                  <a:lnTo>
                    <a:pt x="60" y="198"/>
                  </a:lnTo>
                  <a:lnTo>
                    <a:pt x="60" y="178"/>
                  </a:lnTo>
                  <a:lnTo>
                    <a:pt x="78" y="174"/>
                  </a:lnTo>
                  <a:lnTo>
                    <a:pt x="78" y="192"/>
                  </a:lnTo>
                  <a:lnTo>
                    <a:pt x="93" y="195"/>
                  </a:lnTo>
                  <a:lnTo>
                    <a:pt x="110" y="209"/>
                  </a:lnTo>
                  <a:lnTo>
                    <a:pt x="117" y="221"/>
                  </a:lnTo>
                  <a:lnTo>
                    <a:pt x="110" y="200"/>
                  </a:lnTo>
                  <a:lnTo>
                    <a:pt x="105" y="178"/>
                  </a:lnTo>
                  <a:lnTo>
                    <a:pt x="117" y="152"/>
                  </a:lnTo>
                  <a:lnTo>
                    <a:pt x="136" y="152"/>
                  </a:lnTo>
                  <a:lnTo>
                    <a:pt x="156" y="152"/>
                  </a:lnTo>
                  <a:lnTo>
                    <a:pt x="161" y="137"/>
                  </a:lnTo>
                  <a:lnTo>
                    <a:pt x="156" y="117"/>
                  </a:lnTo>
                  <a:lnTo>
                    <a:pt x="138" y="89"/>
                  </a:lnTo>
                  <a:lnTo>
                    <a:pt x="136" y="71"/>
                  </a:lnTo>
                  <a:lnTo>
                    <a:pt x="114" y="51"/>
                  </a:lnTo>
                  <a:lnTo>
                    <a:pt x="105" y="56"/>
                  </a:lnTo>
                  <a:lnTo>
                    <a:pt x="96" y="60"/>
                  </a:lnTo>
                  <a:lnTo>
                    <a:pt x="86" y="56"/>
                  </a:lnTo>
                  <a:lnTo>
                    <a:pt x="69" y="71"/>
                  </a:lnTo>
                  <a:lnTo>
                    <a:pt x="66" y="45"/>
                  </a:lnTo>
                  <a:lnTo>
                    <a:pt x="66" y="19"/>
                  </a:lnTo>
                  <a:lnTo>
                    <a:pt x="52" y="19"/>
                  </a:lnTo>
                  <a:lnTo>
                    <a:pt x="49" y="2"/>
                  </a:lnTo>
                  <a:lnTo>
                    <a:pt x="42" y="0"/>
                  </a:lnTo>
                  <a:lnTo>
                    <a:pt x="33" y="2"/>
                  </a:lnTo>
                  <a:lnTo>
                    <a:pt x="25" y="13"/>
                  </a:lnTo>
                  <a:lnTo>
                    <a:pt x="6" y="19"/>
                  </a:lnTo>
                  <a:lnTo>
                    <a:pt x="1" y="45"/>
                  </a:lnTo>
                  <a:lnTo>
                    <a:pt x="0" y="45"/>
                  </a:lnTo>
                  <a:lnTo>
                    <a:pt x="13" y="74"/>
                  </a:lnTo>
                  <a:lnTo>
                    <a:pt x="28" y="99"/>
                  </a:lnTo>
                  <a:lnTo>
                    <a:pt x="33" y="99"/>
                  </a:lnTo>
                  <a:lnTo>
                    <a:pt x="28" y="117"/>
                  </a:lnTo>
                  <a:lnTo>
                    <a:pt x="28" y="128"/>
                  </a:lnTo>
                  <a:lnTo>
                    <a:pt x="28" y="143"/>
                  </a:lnTo>
                  <a:lnTo>
                    <a:pt x="36" y="157"/>
                  </a:lnTo>
                  <a:lnTo>
                    <a:pt x="45" y="174"/>
                  </a:lnTo>
                  <a:lnTo>
                    <a:pt x="49" y="195"/>
                  </a:lnTo>
                  <a:lnTo>
                    <a:pt x="57" y="221"/>
                  </a:lnTo>
                  <a:lnTo>
                    <a:pt x="49" y="238"/>
                  </a:lnTo>
                  <a:lnTo>
                    <a:pt x="42" y="252"/>
                  </a:lnTo>
                  <a:lnTo>
                    <a:pt x="42" y="258"/>
                  </a:lnTo>
                  <a:lnTo>
                    <a:pt x="40" y="281"/>
                  </a:lnTo>
                  <a:lnTo>
                    <a:pt x="37" y="306"/>
                  </a:lnTo>
                  <a:lnTo>
                    <a:pt x="42" y="304"/>
                  </a:lnTo>
                  <a:lnTo>
                    <a:pt x="49" y="315"/>
                  </a:lnTo>
                  <a:lnTo>
                    <a:pt x="60" y="330"/>
                  </a:lnTo>
                  <a:lnTo>
                    <a:pt x="64" y="335"/>
                  </a:lnTo>
                  <a:lnTo>
                    <a:pt x="73" y="353"/>
                  </a:lnTo>
                  <a:lnTo>
                    <a:pt x="73" y="350"/>
                  </a:lnTo>
                  <a:lnTo>
                    <a:pt x="88" y="356"/>
                  </a:lnTo>
                  <a:lnTo>
                    <a:pt x="90" y="368"/>
                  </a:lnTo>
                  <a:lnTo>
                    <a:pt x="102" y="368"/>
                  </a:lnTo>
                  <a:lnTo>
                    <a:pt x="110" y="356"/>
                  </a:lnTo>
                  <a:lnTo>
                    <a:pt x="100" y="342"/>
                  </a:lnTo>
                  <a:lnTo>
                    <a:pt x="88" y="339"/>
                  </a:lnTo>
                  <a:lnTo>
                    <a:pt x="78" y="324"/>
                  </a:lnTo>
                  <a:lnTo>
                    <a:pt x="72" y="306"/>
                  </a:lnTo>
                  <a:lnTo>
                    <a:pt x="66" y="284"/>
                  </a:lnTo>
                  <a:lnTo>
                    <a:pt x="57" y="28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89" name="Freeform 59"/>
            <p:cNvSpPr>
              <a:spLocks/>
            </p:cNvSpPr>
            <p:nvPr/>
          </p:nvSpPr>
          <p:spPr bwMode="auto">
            <a:xfrm>
              <a:off x="6910388" y="3524250"/>
              <a:ext cx="219075" cy="476250"/>
            </a:xfrm>
            <a:custGeom>
              <a:avLst/>
              <a:gdLst>
                <a:gd name="T0" fmla="*/ 2147483647 w 160"/>
                <a:gd name="T1" fmla="*/ 2147483647 h 368"/>
                <a:gd name="T2" fmla="*/ 2147483647 w 160"/>
                <a:gd name="T3" fmla="*/ 2147483647 h 368"/>
                <a:gd name="T4" fmla="*/ 2147483647 w 160"/>
                <a:gd name="T5" fmla="*/ 2147483647 h 368"/>
                <a:gd name="T6" fmla="*/ 2147483647 w 160"/>
                <a:gd name="T7" fmla="*/ 2147483647 h 368"/>
                <a:gd name="T8" fmla="*/ 2147483647 w 160"/>
                <a:gd name="T9" fmla="*/ 2147483647 h 368"/>
                <a:gd name="T10" fmla="*/ 2147483647 w 160"/>
                <a:gd name="T11" fmla="*/ 2147483647 h 368"/>
                <a:gd name="T12" fmla="*/ 2147483647 w 160"/>
                <a:gd name="T13" fmla="*/ 2147483647 h 368"/>
                <a:gd name="T14" fmla="*/ 2147483647 w 160"/>
                <a:gd name="T15" fmla="*/ 0 h 368"/>
                <a:gd name="T16" fmla="*/ 2147483647 w 160"/>
                <a:gd name="T17" fmla="*/ 2147483647 h 368"/>
                <a:gd name="T18" fmla="*/ 2147483647 w 160"/>
                <a:gd name="T19" fmla="*/ 2147483647 h 368"/>
                <a:gd name="T20" fmla="*/ 2147483647 w 160"/>
                <a:gd name="T21" fmla="*/ 2147483647 h 368"/>
                <a:gd name="T22" fmla="*/ 2147483647 w 160"/>
                <a:gd name="T23" fmla="*/ 2147483647 h 368"/>
                <a:gd name="T24" fmla="*/ 2147483647 w 160"/>
                <a:gd name="T25" fmla="*/ 2147483647 h 368"/>
                <a:gd name="T26" fmla="*/ 2147483647 w 160"/>
                <a:gd name="T27" fmla="*/ 2147483647 h 368"/>
                <a:gd name="T28" fmla="*/ 2147483647 w 160"/>
                <a:gd name="T29" fmla="*/ 2147483647 h 368"/>
                <a:gd name="T30" fmla="*/ 2147483647 w 160"/>
                <a:gd name="T31" fmla="*/ 2147483647 h 368"/>
                <a:gd name="T32" fmla="*/ 2147483647 w 160"/>
                <a:gd name="T33" fmla="*/ 2147483647 h 368"/>
                <a:gd name="T34" fmla="*/ 2147483647 w 160"/>
                <a:gd name="T35" fmla="*/ 2147483647 h 368"/>
                <a:gd name="T36" fmla="*/ 2147483647 w 160"/>
                <a:gd name="T37" fmla="*/ 2147483647 h 368"/>
                <a:gd name="T38" fmla="*/ 2147483647 w 160"/>
                <a:gd name="T39" fmla="*/ 2147483647 h 368"/>
                <a:gd name="T40" fmla="*/ 2147483647 w 160"/>
                <a:gd name="T41" fmla="*/ 2147483647 h 368"/>
                <a:gd name="T42" fmla="*/ 2147483647 w 160"/>
                <a:gd name="T43" fmla="*/ 2147483647 h 368"/>
                <a:gd name="T44" fmla="*/ 2147483647 w 160"/>
                <a:gd name="T45" fmla="*/ 2147483647 h 368"/>
                <a:gd name="T46" fmla="*/ 2147483647 w 160"/>
                <a:gd name="T47" fmla="*/ 2147483647 h 368"/>
                <a:gd name="T48" fmla="*/ 2147483647 w 160"/>
                <a:gd name="T49" fmla="*/ 2147483647 h 368"/>
                <a:gd name="T50" fmla="*/ 2147483647 w 160"/>
                <a:gd name="T51" fmla="*/ 2147483647 h 368"/>
                <a:gd name="T52" fmla="*/ 2147483647 w 160"/>
                <a:gd name="T53" fmla="*/ 2147483647 h 368"/>
                <a:gd name="T54" fmla="*/ 2147483647 w 160"/>
                <a:gd name="T55" fmla="*/ 2147483647 h 368"/>
                <a:gd name="T56" fmla="*/ 2147483647 w 160"/>
                <a:gd name="T57" fmla="*/ 2147483647 h 368"/>
                <a:gd name="T58" fmla="*/ 2147483647 w 160"/>
                <a:gd name="T59" fmla="*/ 2147483647 h 368"/>
                <a:gd name="T60" fmla="*/ 2147483647 w 160"/>
                <a:gd name="T61" fmla="*/ 2147483647 h 368"/>
                <a:gd name="T62" fmla="*/ 2147483647 w 160"/>
                <a:gd name="T63" fmla="*/ 2147483647 h 368"/>
                <a:gd name="T64" fmla="*/ 2147483647 w 160"/>
                <a:gd name="T65" fmla="*/ 2147483647 h 368"/>
                <a:gd name="T66" fmla="*/ 2147483647 w 160"/>
                <a:gd name="T67" fmla="*/ 2147483647 h 3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368"/>
                <a:gd name="T104" fmla="*/ 160 w 160"/>
                <a:gd name="T105" fmla="*/ 368 h 3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368">
                  <a:moveTo>
                    <a:pt x="53" y="74"/>
                  </a:moveTo>
                  <a:lnTo>
                    <a:pt x="49" y="69"/>
                  </a:lnTo>
                  <a:lnTo>
                    <a:pt x="40" y="57"/>
                  </a:lnTo>
                  <a:lnTo>
                    <a:pt x="30" y="62"/>
                  </a:lnTo>
                  <a:lnTo>
                    <a:pt x="18" y="48"/>
                  </a:lnTo>
                  <a:lnTo>
                    <a:pt x="13" y="36"/>
                  </a:lnTo>
                  <a:lnTo>
                    <a:pt x="0" y="19"/>
                  </a:lnTo>
                  <a:lnTo>
                    <a:pt x="4" y="14"/>
                  </a:lnTo>
                  <a:lnTo>
                    <a:pt x="13" y="19"/>
                  </a:lnTo>
                  <a:lnTo>
                    <a:pt x="18" y="14"/>
                  </a:lnTo>
                  <a:lnTo>
                    <a:pt x="25" y="14"/>
                  </a:lnTo>
                  <a:lnTo>
                    <a:pt x="28" y="14"/>
                  </a:lnTo>
                  <a:lnTo>
                    <a:pt x="32" y="14"/>
                  </a:lnTo>
                  <a:lnTo>
                    <a:pt x="40" y="14"/>
                  </a:lnTo>
                  <a:lnTo>
                    <a:pt x="49" y="0"/>
                  </a:lnTo>
                  <a:lnTo>
                    <a:pt x="56" y="0"/>
                  </a:lnTo>
                  <a:lnTo>
                    <a:pt x="77" y="10"/>
                  </a:lnTo>
                  <a:lnTo>
                    <a:pt x="82" y="25"/>
                  </a:lnTo>
                  <a:lnTo>
                    <a:pt x="89" y="31"/>
                  </a:lnTo>
                  <a:lnTo>
                    <a:pt x="108" y="43"/>
                  </a:lnTo>
                  <a:lnTo>
                    <a:pt x="96" y="51"/>
                  </a:lnTo>
                  <a:lnTo>
                    <a:pt x="89" y="57"/>
                  </a:lnTo>
                  <a:lnTo>
                    <a:pt x="89" y="60"/>
                  </a:lnTo>
                  <a:lnTo>
                    <a:pt x="82" y="80"/>
                  </a:lnTo>
                  <a:lnTo>
                    <a:pt x="75" y="106"/>
                  </a:lnTo>
                  <a:lnTo>
                    <a:pt x="87" y="126"/>
                  </a:lnTo>
                  <a:lnTo>
                    <a:pt x="92" y="138"/>
                  </a:lnTo>
                  <a:lnTo>
                    <a:pt x="104" y="152"/>
                  </a:lnTo>
                  <a:lnTo>
                    <a:pt x="116" y="167"/>
                  </a:lnTo>
                  <a:lnTo>
                    <a:pt x="130" y="181"/>
                  </a:lnTo>
                  <a:lnTo>
                    <a:pt x="142" y="198"/>
                  </a:lnTo>
                  <a:lnTo>
                    <a:pt x="151" y="233"/>
                  </a:lnTo>
                  <a:lnTo>
                    <a:pt x="159" y="268"/>
                  </a:lnTo>
                  <a:lnTo>
                    <a:pt x="159" y="277"/>
                  </a:lnTo>
                  <a:lnTo>
                    <a:pt x="159" y="286"/>
                  </a:lnTo>
                  <a:lnTo>
                    <a:pt x="156" y="294"/>
                  </a:lnTo>
                  <a:lnTo>
                    <a:pt x="142" y="308"/>
                  </a:lnTo>
                  <a:lnTo>
                    <a:pt x="130" y="323"/>
                  </a:lnTo>
                  <a:lnTo>
                    <a:pt x="118" y="320"/>
                  </a:lnTo>
                  <a:lnTo>
                    <a:pt x="118" y="326"/>
                  </a:lnTo>
                  <a:lnTo>
                    <a:pt x="118" y="332"/>
                  </a:lnTo>
                  <a:lnTo>
                    <a:pt x="113" y="337"/>
                  </a:lnTo>
                  <a:lnTo>
                    <a:pt x="113" y="346"/>
                  </a:lnTo>
                  <a:lnTo>
                    <a:pt x="106" y="346"/>
                  </a:lnTo>
                  <a:lnTo>
                    <a:pt x="92" y="363"/>
                  </a:lnTo>
                  <a:lnTo>
                    <a:pt x="84" y="367"/>
                  </a:lnTo>
                  <a:lnTo>
                    <a:pt x="84" y="337"/>
                  </a:lnTo>
                  <a:lnTo>
                    <a:pt x="75" y="323"/>
                  </a:lnTo>
                  <a:lnTo>
                    <a:pt x="84" y="317"/>
                  </a:lnTo>
                  <a:lnTo>
                    <a:pt x="89" y="311"/>
                  </a:lnTo>
                  <a:lnTo>
                    <a:pt x="104" y="314"/>
                  </a:lnTo>
                  <a:lnTo>
                    <a:pt x="99" y="294"/>
                  </a:lnTo>
                  <a:lnTo>
                    <a:pt x="108" y="291"/>
                  </a:lnTo>
                  <a:lnTo>
                    <a:pt x="125" y="277"/>
                  </a:lnTo>
                  <a:lnTo>
                    <a:pt x="123" y="260"/>
                  </a:lnTo>
                  <a:lnTo>
                    <a:pt x="123" y="239"/>
                  </a:lnTo>
                  <a:lnTo>
                    <a:pt x="120" y="215"/>
                  </a:lnTo>
                  <a:lnTo>
                    <a:pt x="118" y="196"/>
                  </a:lnTo>
                  <a:lnTo>
                    <a:pt x="113" y="187"/>
                  </a:lnTo>
                  <a:lnTo>
                    <a:pt x="113" y="181"/>
                  </a:lnTo>
                  <a:lnTo>
                    <a:pt x="99" y="164"/>
                  </a:lnTo>
                  <a:lnTo>
                    <a:pt x="89" y="152"/>
                  </a:lnTo>
                  <a:lnTo>
                    <a:pt x="77" y="134"/>
                  </a:lnTo>
                  <a:lnTo>
                    <a:pt x="68" y="117"/>
                  </a:lnTo>
                  <a:lnTo>
                    <a:pt x="41" y="98"/>
                  </a:lnTo>
                  <a:lnTo>
                    <a:pt x="47" y="89"/>
                  </a:lnTo>
                  <a:lnTo>
                    <a:pt x="56" y="86"/>
                  </a:lnTo>
                  <a:lnTo>
                    <a:pt x="53" y="74"/>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90" name="Freeform 60"/>
            <p:cNvSpPr>
              <a:spLocks/>
            </p:cNvSpPr>
            <p:nvPr/>
          </p:nvSpPr>
          <p:spPr bwMode="auto">
            <a:xfrm>
              <a:off x="6102350" y="2547938"/>
              <a:ext cx="1290638" cy="1074737"/>
            </a:xfrm>
            <a:custGeom>
              <a:avLst/>
              <a:gdLst>
                <a:gd name="T0" fmla="*/ 2147483647 w 945"/>
                <a:gd name="T1" fmla="*/ 2147483647 h 829"/>
                <a:gd name="T2" fmla="*/ 2147483647 w 945"/>
                <a:gd name="T3" fmla="*/ 2147483647 h 829"/>
                <a:gd name="T4" fmla="*/ 2147483647 w 945"/>
                <a:gd name="T5" fmla="*/ 2147483647 h 829"/>
                <a:gd name="T6" fmla="*/ 2147483647 w 945"/>
                <a:gd name="T7" fmla="*/ 2147483647 h 829"/>
                <a:gd name="T8" fmla="*/ 2147483647 w 945"/>
                <a:gd name="T9" fmla="*/ 2147483647 h 829"/>
                <a:gd name="T10" fmla="*/ 2147483647 w 945"/>
                <a:gd name="T11" fmla="*/ 2147483647 h 829"/>
                <a:gd name="T12" fmla="*/ 2147483647 w 945"/>
                <a:gd name="T13" fmla="*/ 2147483647 h 829"/>
                <a:gd name="T14" fmla="*/ 2147483647 w 945"/>
                <a:gd name="T15" fmla="*/ 2147483647 h 829"/>
                <a:gd name="T16" fmla="*/ 2147483647 w 945"/>
                <a:gd name="T17" fmla="*/ 2147483647 h 829"/>
                <a:gd name="T18" fmla="*/ 2147483647 w 945"/>
                <a:gd name="T19" fmla="*/ 2147483647 h 829"/>
                <a:gd name="T20" fmla="*/ 2147483647 w 945"/>
                <a:gd name="T21" fmla="*/ 2147483647 h 829"/>
                <a:gd name="T22" fmla="*/ 2147483647 w 945"/>
                <a:gd name="T23" fmla="*/ 2147483647 h 829"/>
                <a:gd name="T24" fmla="*/ 2147483647 w 945"/>
                <a:gd name="T25" fmla="*/ 2147483647 h 829"/>
                <a:gd name="T26" fmla="*/ 2147483647 w 945"/>
                <a:gd name="T27" fmla="*/ 2147483647 h 829"/>
                <a:gd name="T28" fmla="*/ 2147483647 w 945"/>
                <a:gd name="T29" fmla="*/ 2147483647 h 829"/>
                <a:gd name="T30" fmla="*/ 2147483647 w 945"/>
                <a:gd name="T31" fmla="*/ 2147483647 h 829"/>
                <a:gd name="T32" fmla="*/ 2147483647 w 945"/>
                <a:gd name="T33" fmla="*/ 2147483647 h 829"/>
                <a:gd name="T34" fmla="*/ 2147483647 w 945"/>
                <a:gd name="T35" fmla="*/ 2147483647 h 829"/>
                <a:gd name="T36" fmla="*/ 2147483647 w 945"/>
                <a:gd name="T37" fmla="*/ 2147483647 h 829"/>
                <a:gd name="T38" fmla="*/ 2147483647 w 945"/>
                <a:gd name="T39" fmla="*/ 2147483647 h 829"/>
                <a:gd name="T40" fmla="*/ 2147483647 w 945"/>
                <a:gd name="T41" fmla="*/ 2147483647 h 829"/>
                <a:gd name="T42" fmla="*/ 2147483647 w 945"/>
                <a:gd name="T43" fmla="*/ 2147483647 h 829"/>
                <a:gd name="T44" fmla="*/ 2147483647 w 945"/>
                <a:gd name="T45" fmla="*/ 2147483647 h 829"/>
                <a:gd name="T46" fmla="*/ 2147483647 w 945"/>
                <a:gd name="T47" fmla="*/ 2147483647 h 829"/>
                <a:gd name="T48" fmla="*/ 2147483647 w 945"/>
                <a:gd name="T49" fmla="*/ 2147483647 h 829"/>
                <a:gd name="T50" fmla="*/ 2147483647 w 945"/>
                <a:gd name="T51" fmla="*/ 2147483647 h 829"/>
                <a:gd name="T52" fmla="*/ 2147483647 w 945"/>
                <a:gd name="T53" fmla="*/ 2147483647 h 829"/>
                <a:gd name="T54" fmla="*/ 2147483647 w 945"/>
                <a:gd name="T55" fmla="*/ 2147483647 h 829"/>
                <a:gd name="T56" fmla="*/ 2147483647 w 945"/>
                <a:gd name="T57" fmla="*/ 2147483647 h 829"/>
                <a:gd name="T58" fmla="*/ 2147483647 w 945"/>
                <a:gd name="T59" fmla="*/ 2147483647 h 829"/>
                <a:gd name="T60" fmla="*/ 2147483647 w 945"/>
                <a:gd name="T61" fmla="*/ 2147483647 h 829"/>
                <a:gd name="T62" fmla="*/ 2147483647 w 945"/>
                <a:gd name="T63" fmla="*/ 2147483647 h 829"/>
                <a:gd name="T64" fmla="*/ 2147483647 w 945"/>
                <a:gd name="T65" fmla="*/ 2147483647 h 829"/>
                <a:gd name="T66" fmla="*/ 2147483647 w 945"/>
                <a:gd name="T67" fmla="*/ 2147483647 h 829"/>
                <a:gd name="T68" fmla="*/ 2147483647 w 945"/>
                <a:gd name="T69" fmla="*/ 2147483647 h 829"/>
                <a:gd name="T70" fmla="*/ 2147483647 w 945"/>
                <a:gd name="T71" fmla="*/ 2147483647 h 829"/>
                <a:gd name="T72" fmla="*/ 2147483647 w 945"/>
                <a:gd name="T73" fmla="*/ 2147483647 h 829"/>
                <a:gd name="T74" fmla="*/ 2147483647 w 945"/>
                <a:gd name="T75" fmla="*/ 2147483647 h 829"/>
                <a:gd name="T76" fmla="*/ 2147483647 w 945"/>
                <a:gd name="T77" fmla="*/ 2147483647 h 829"/>
                <a:gd name="T78" fmla="*/ 2147483647 w 945"/>
                <a:gd name="T79" fmla="*/ 2147483647 h 829"/>
                <a:gd name="T80" fmla="*/ 2147483647 w 945"/>
                <a:gd name="T81" fmla="*/ 2147483647 h 829"/>
                <a:gd name="T82" fmla="*/ 2147483647 w 945"/>
                <a:gd name="T83" fmla="*/ 2147483647 h 829"/>
                <a:gd name="T84" fmla="*/ 2147483647 w 945"/>
                <a:gd name="T85" fmla="*/ 2147483647 h 829"/>
                <a:gd name="T86" fmla="*/ 2147483647 w 945"/>
                <a:gd name="T87" fmla="*/ 2147483647 h 829"/>
                <a:gd name="T88" fmla="*/ 2147483647 w 945"/>
                <a:gd name="T89" fmla="*/ 2147483647 h 829"/>
                <a:gd name="T90" fmla="*/ 2147483647 w 945"/>
                <a:gd name="T91" fmla="*/ 2147483647 h 829"/>
                <a:gd name="T92" fmla="*/ 2147483647 w 945"/>
                <a:gd name="T93" fmla="*/ 2147483647 h 829"/>
                <a:gd name="T94" fmla="*/ 2147483647 w 945"/>
                <a:gd name="T95" fmla="*/ 2147483647 h 829"/>
                <a:gd name="T96" fmla="*/ 2147483647 w 945"/>
                <a:gd name="T97" fmla="*/ 2147483647 h 829"/>
                <a:gd name="T98" fmla="*/ 2147483647 w 945"/>
                <a:gd name="T99" fmla="*/ 2147483647 h 829"/>
                <a:gd name="T100" fmla="*/ 2147483647 w 945"/>
                <a:gd name="T101" fmla="*/ 2147483647 h 829"/>
                <a:gd name="T102" fmla="*/ 2147483647 w 945"/>
                <a:gd name="T103" fmla="*/ 2147483647 h 829"/>
                <a:gd name="T104" fmla="*/ 2147483647 w 945"/>
                <a:gd name="T105" fmla="*/ 2147483647 h 829"/>
                <a:gd name="T106" fmla="*/ 2147483647 w 945"/>
                <a:gd name="T107" fmla="*/ 2147483647 h 829"/>
                <a:gd name="T108" fmla="*/ 2147483647 w 945"/>
                <a:gd name="T109" fmla="*/ 2147483647 h 829"/>
                <a:gd name="T110" fmla="*/ 2147483647 w 945"/>
                <a:gd name="T111" fmla="*/ 2147483647 h 829"/>
                <a:gd name="T112" fmla="*/ 2147483647 w 945"/>
                <a:gd name="T113" fmla="*/ 2147483647 h 829"/>
                <a:gd name="T114" fmla="*/ 2147483647 w 945"/>
                <a:gd name="T115" fmla="*/ 2147483647 h 8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5"/>
                <a:gd name="T175" fmla="*/ 0 h 829"/>
                <a:gd name="T176" fmla="*/ 945 w 945"/>
                <a:gd name="T177" fmla="*/ 829 h 8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5" h="829">
                  <a:moveTo>
                    <a:pt x="422" y="600"/>
                  </a:moveTo>
                  <a:lnTo>
                    <a:pt x="408" y="617"/>
                  </a:lnTo>
                  <a:lnTo>
                    <a:pt x="396" y="631"/>
                  </a:lnTo>
                  <a:lnTo>
                    <a:pt x="379" y="638"/>
                  </a:lnTo>
                  <a:lnTo>
                    <a:pt x="370" y="631"/>
                  </a:lnTo>
                  <a:lnTo>
                    <a:pt x="343" y="626"/>
                  </a:lnTo>
                  <a:lnTo>
                    <a:pt x="331" y="648"/>
                  </a:lnTo>
                  <a:lnTo>
                    <a:pt x="322" y="629"/>
                  </a:lnTo>
                  <a:lnTo>
                    <a:pt x="315" y="634"/>
                  </a:lnTo>
                  <a:lnTo>
                    <a:pt x="293" y="631"/>
                  </a:lnTo>
                  <a:lnTo>
                    <a:pt x="276" y="631"/>
                  </a:lnTo>
                  <a:lnTo>
                    <a:pt x="257" y="623"/>
                  </a:lnTo>
                  <a:lnTo>
                    <a:pt x="255" y="617"/>
                  </a:lnTo>
                  <a:lnTo>
                    <a:pt x="240" y="606"/>
                  </a:lnTo>
                  <a:lnTo>
                    <a:pt x="233" y="600"/>
                  </a:lnTo>
                  <a:lnTo>
                    <a:pt x="227" y="603"/>
                  </a:lnTo>
                  <a:lnTo>
                    <a:pt x="203" y="580"/>
                  </a:lnTo>
                  <a:lnTo>
                    <a:pt x="188" y="571"/>
                  </a:lnTo>
                  <a:lnTo>
                    <a:pt x="179" y="580"/>
                  </a:lnTo>
                  <a:lnTo>
                    <a:pt x="179" y="577"/>
                  </a:lnTo>
                  <a:lnTo>
                    <a:pt x="161" y="563"/>
                  </a:lnTo>
                  <a:lnTo>
                    <a:pt x="140" y="549"/>
                  </a:lnTo>
                  <a:lnTo>
                    <a:pt x="131" y="545"/>
                  </a:lnTo>
                  <a:lnTo>
                    <a:pt x="121" y="517"/>
                  </a:lnTo>
                  <a:lnTo>
                    <a:pt x="133" y="520"/>
                  </a:lnTo>
                  <a:lnTo>
                    <a:pt x="136" y="508"/>
                  </a:lnTo>
                  <a:lnTo>
                    <a:pt x="125" y="491"/>
                  </a:lnTo>
                  <a:lnTo>
                    <a:pt x="125" y="482"/>
                  </a:lnTo>
                  <a:lnTo>
                    <a:pt x="133" y="477"/>
                  </a:lnTo>
                  <a:lnTo>
                    <a:pt x="136" y="465"/>
                  </a:lnTo>
                  <a:lnTo>
                    <a:pt x="137" y="441"/>
                  </a:lnTo>
                  <a:lnTo>
                    <a:pt x="124" y="436"/>
                  </a:lnTo>
                  <a:lnTo>
                    <a:pt x="107" y="433"/>
                  </a:lnTo>
                  <a:lnTo>
                    <a:pt x="95" y="441"/>
                  </a:lnTo>
                  <a:lnTo>
                    <a:pt x="71" y="433"/>
                  </a:lnTo>
                  <a:lnTo>
                    <a:pt x="59" y="427"/>
                  </a:lnTo>
                  <a:lnTo>
                    <a:pt x="49" y="410"/>
                  </a:lnTo>
                  <a:lnTo>
                    <a:pt x="28" y="405"/>
                  </a:lnTo>
                  <a:lnTo>
                    <a:pt x="28" y="399"/>
                  </a:lnTo>
                  <a:lnTo>
                    <a:pt x="33" y="399"/>
                  </a:lnTo>
                  <a:lnTo>
                    <a:pt x="37" y="396"/>
                  </a:lnTo>
                  <a:lnTo>
                    <a:pt x="25" y="367"/>
                  </a:lnTo>
                  <a:lnTo>
                    <a:pt x="9" y="364"/>
                  </a:lnTo>
                  <a:lnTo>
                    <a:pt x="0" y="344"/>
                  </a:lnTo>
                  <a:lnTo>
                    <a:pt x="6" y="327"/>
                  </a:lnTo>
                  <a:lnTo>
                    <a:pt x="18" y="318"/>
                  </a:lnTo>
                  <a:lnTo>
                    <a:pt x="25" y="318"/>
                  </a:lnTo>
                  <a:lnTo>
                    <a:pt x="37" y="318"/>
                  </a:lnTo>
                  <a:lnTo>
                    <a:pt x="47" y="304"/>
                  </a:lnTo>
                  <a:lnTo>
                    <a:pt x="66" y="298"/>
                  </a:lnTo>
                  <a:lnTo>
                    <a:pt x="80" y="287"/>
                  </a:lnTo>
                  <a:lnTo>
                    <a:pt x="92" y="272"/>
                  </a:lnTo>
                  <a:lnTo>
                    <a:pt x="88" y="261"/>
                  </a:lnTo>
                  <a:lnTo>
                    <a:pt x="90" y="255"/>
                  </a:lnTo>
                  <a:lnTo>
                    <a:pt x="90" y="249"/>
                  </a:lnTo>
                  <a:lnTo>
                    <a:pt x="83" y="232"/>
                  </a:lnTo>
                  <a:lnTo>
                    <a:pt x="76" y="215"/>
                  </a:lnTo>
                  <a:lnTo>
                    <a:pt x="66" y="207"/>
                  </a:lnTo>
                  <a:lnTo>
                    <a:pt x="85" y="198"/>
                  </a:lnTo>
                  <a:lnTo>
                    <a:pt x="107" y="200"/>
                  </a:lnTo>
                  <a:lnTo>
                    <a:pt x="101" y="192"/>
                  </a:lnTo>
                  <a:lnTo>
                    <a:pt x="100" y="171"/>
                  </a:lnTo>
                  <a:lnTo>
                    <a:pt x="97" y="152"/>
                  </a:lnTo>
                  <a:lnTo>
                    <a:pt x="124" y="157"/>
                  </a:lnTo>
                  <a:lnTo>
                    <a:pt x="140" y="154"/>
                  </a:lnTo>
                  <a:lnTo>
                    <a:pt x="131" y="126"/>
                  </a:lnTo>
                  <a:lnTo>
                    <a:pt x="140" y="120"/>
                  </a:lnTo>
                  <a:lnTo>
                    <a:pt x="145" y="106"/>
                  </a:lnTo>
                  <a:lnTo>
                    <a:pt x="157" y="103"/>
                  </a:lnTo>
                  <a:lnTo>
                    <a:pt x="159" y="106"/>
                  </a:lnTo>
                  <a:lnTo>
                    <a:pt x="167" y="114"/>
                  </a:lnTo>
                  <a:lnTo>
                    <a:pt x="191" y="131"/>
                  </a:lnTo>
                  <a:lnTo>
                    <a:pt x="204" y="135"/>
                  </a:lnTo>
                  <a:lnTo>
                    <a:pt x="228" y="157"/>
                  </a:lnTo>
                  <a:lnTo>
                    <a:pt x="236" y="178"/>
                  </a:lnTo>
                  <a:lnTo>
                    <a:pt x="240" y="198"/>
                  </a:lnTo>
                  <a:lnTo>
                    <a:pt x="262" y="200"/>
                  </a:lnTo>
                  <a:lnTo>
                    <a:pt x="281" y="203"/>
                  </a:lnTo>
                  <a:lnTo>
                    <a:pt x="305" y="215"/>
                  </a:lnTo>
                  <a:lnTo>
                    <a:pt x="329" y="224"/>
                  </a:lnTo>
                  <a:lnTo>
                    <a:pt x="343" y="241"/>
                  </a:lnTo>
                  <a:lnTo>
                    <a:pt x="360" y="261"/>
                  </a:lnTo>
                  <a:lnTo>
                    <a:pt x="384" y="263"/>
                  </a:lnTo>
                  <a:lnTo>
                    <a:pt x="408" y="263"/>
                  </a:lnTo>
                  <a:lnTo>
                    <a:pt x="430" y="267"/>
                  </a:lnTo>
                  <a:lnTo>
                    <a:pt x="454" y="267"/>
                  </a:lnTo>
                  <a:lnTo>
                    <a:pt x="460" y="275"/>
                  </a:lnTo>
                  <a:lnTo>
                    <a:pt x="482" y="281"/>
                  </a:lnTo>
                  <a:lnTo>
                    <a:pt x="501" y="284"/>
                  </a:lnTo>
                  <a:lnTo>
                    <a:pt x="515" y="292"/>
                  </a:lnTo>
                  <a:lnTo>
                    <a:pt x="527" y="281"/>
                  </a:lnTo>
                  <a:lnTo>
                    <a:pt x="539" y="272"/>
                  </a:lnTo>
                  <a:lnTo>
                    <a:pt x="561" y="272"/>
                  </a:lnTo>
                  <a:lnTo>
                    <a:pt x="580" y="270"/>
                  </a:lnTo>
                  <a:lnTo>
                    <a:pt x="597" y="255"/>
                  </a:lnTo>
                  <a:lnTo>
                    <a:pt x="611" y="238"/>
                  </a:lnTo>
                  <a:lnTo>
                    <a:pt x="602" y="224"/>
                  </a:lnTo>
                  <a:lnTo>
                    <a:pt x="597" y="203"/>
                  </a:lnTo>
                  <a:lnTo>
                    <a:pt x="623" y="212"/>
                  </a:lnTo>
                  <a:lnTo>
                    <a:pt x="637" y="198"/>
                  </a:lnTo>
                  <a:lnTo>
                    <a:pt x="654" y="195"/>
                  </a:lnTo>
                  <a:lnTo>
                    <a:pt x="659" y="178"/>
                  </a:lnTo>
                  <a:lnTo>
                    <a:pt x="675" y="166"/>
                  </a:lnTo>
                  <a:lnTo>
                    <a:pt x="706" y="166"/>
                  </a:lnTo>
                  <a:lnTo>
                    <a:pt x="702" y="152"/>
                  </a:lnTo>
                  <a:lnTo>
                    <a:pt x="666" y="131"/>
                  </a:lnTo>
                  <a:lnTo>
                    <a:pt x="657" y="140"/>
                  </a:lnTo>
                  <a:lnTo>
                    <a:pt x="649" y="135"/>
                  </a:lnTo>
                  <a:lnTo>
                    <a:pt x="633" y="137"/>
                  </a:lnTo>
                  <a:lnTo>
                    <a:pt x="618" y="126"/>
                  </a:lnTo>
                  <a:lnTo>
                    <a:pt x="623" y="126"/>
                  </a:lnTo>
                  <a:lnTo>
                    <a:pt x="621" y="106"/>
                  </a:lnTo>
                  <a:lnTo>
                    <a:pt x="618" y="85"/>
                  </a:lnTo>
                  <a:lnTo>
                    <a:pt x="642" y="91"/>
                  </a:lnTo>
                  <a:lnTo>
                    <a:pt x="654" y="74"/>
                  </a:lnTo>
                  <a:lnTo>
                    <a:pt x="649" y="56"/>
                  </a:lnTo>
                  <a:lnTo>
                    <a:pt x="647" y="27"/>
                  </a:lnTo>
                  <a:lnTo>
                    <a:pt x="637" y="19"/>
                  </a:lnTo>
                  <a:lnTo>
                    <a:pt x="630" y="13"/>
                  </a:lnTo>
                  <a:lnTo>
                    <a:pt x="639" y="2"/>
                  </a:lnTo>
                  <a:lnTo>
                    <a:pt x="661" y="2"/>
                  </a:lnTo>
                  <a:lnTo>
                    <a:pt x="682" y="0"/>
                  </a:lnTo>
                  <a:lnTo>
                    <a:pt x="723" y="13"/>
                  </a:lnTo>
                  <a:lnTo>
                    <a:pt x="740" y="31"/>
                  </a:lnTo>
                  <a:lnTo>
                    <a:pt x="757" y="48"/>
                  </a:lnTo>
                  <a:lnTo>
                    <a:pt x="776" y="65"/>
                  </a:lnTo>
                  <a:lnTo>
                    <a:pt x="790" y="82"/>
                  </a:lnTo>
                  <a:lnTo>
                    <a:pt x="809" y="91"/>
                  </a:lnTo>
                  <a:lnTo>
                    <a:pt x="841" y="103"/>
                  </a:lnTo>
                  <a:lnTo>
                    <a:pt x="857" y="111"/>
                  </a:lnTo>
                  <a:lnTo>
                    <a:pt x="876" y="140"/>
                  </a:lnTo>
                  <a:lnTo>
                    <a:pt x="903" y="135"/>
                  </a:lnTo>
                  <a:lnTo>
                    <a:pt x="929" y="123"/>
                  </a:lnTo>
                  <a:lnTo>
                    <a:pt x="939" y="145"/>
                  </a:lnTo>
                  <a:lnTo>
                    <a:pt x="941" y="174"/>
                  </a:lnTo>
                  <a:lnTo>
                    <a:pt x="944" y="203"/>
                  </a:lnTo>
                  <a:lnTo>
                    <a:pt x="921" y="198"/>
                  </a:lnTo>
                  <a:lnTo>
                    <a:pt x="920" y="212"/>
                  </a:lnTo>
                  <a:lnTo>
                    <a:pt x="932" y="234"/>
                  </a:lnTo>
                  <a:lnTo>
                    <a:pt x="944" y="258"/>
                  </a:lnTo>
                  <a:lnTo>
                    <a:pt x="936" y="263"/>
                  </a:lnTo>
                  <a:lnTo>
                    <a:pt x="941" y="270"/>
                  </a:lnTo>
                  <a:lnTo>
                    <a:pt x="921" y="255"/>
                  </a:lnTo>
                  <a:lnTo>
                    <a:pt x="921" y="270"/>
                  </a:lnTo>
                  <a:lnTo>
                    <a:pt x="909" y="281"/>
                  </a:lnTo>
                  <a:lnTo>
                    <a:pt x="905" y="281"/>
                  </a:lnTo>
                  <a:lnTo>
                    <a:pt x="909" y="296"/>
                  </a:lnTo>
                  <a:lnTo>
                    <a:pt x="891" y="289"/>
                  </a:lnTo>
                  <a:lnTo>
                    <a:pt x="884" y="292"/>
                  </a:lnTo>
                  <a:lnTo>
                    <a:pt x="872" y="315"/>
                  </a:lnTo>
                  <a:lnTo>
                    <a:pt x="862" y="327"/>
                  </a:lnTo>
                  <a:lnTo>
                    <a:pt x="855" y="333"/>
                  </a:lnTo>
                  <a:lnTo>
                    <a:pt x="843" y="344"/>
                  </a:lnTo>
                  <a:lnTo>
                    <a:pt x="833" y="352"/>
                  </a:lnTo>
                  <a:lnTo>
                    <a:pt x="819" y="359"/>
                  </a:lnTo>
                  <a:lnTo>
                    <a:pt x="826" y="344"/>
                  </a:lnTo>
                  <a:lnTo>
                    <a:pt x="814" y="342"/>
                  </a:lnTo>
                  <a:lnTo>
                    <a:pt x="819" y="315"/>
                  </a:lnTo>
                  <a:lnTo>
                    <a:pt x="807" y="310"/>
                  </a:lnTo>
                  <a:lnTo>
                    <a:pt x="797" y="310"/>
                  </a:lnTo>
                  <a:lnTo>
                    <a:pt x="790" y="327"/>
                  </a:lnTo>
                  <a:lnTo>
                    <a:pt x="781" y="344"/>
                  </a:lnTo>
                  <a:lnTo>
                    <a:pt x="769" y="352"/>
                  </a:lnTo>
                  <a:lnTo>
                    <a:pt x="759" y="352"/>
                  </a:lnTo>
                  <a:lnTo>
                    <a:pt x="764" y="370"/>
                  </a:lnTo>
                  <a:lnTo>
                    <a:pt x="790" y="378"/>
                  </a:lnTo>
                  <a:lnTo>
                    <a:pt x="797" y="399"/>
                  </a:lnTo>
                  <a:lnTo>
                    <a:pt x="812" y="396"/>
                  </a:lnTo>
                  <a:lnTo>
                    <a:pt x="826" y="385"/>
                  </a:lnTo>
                  <a:lnTo>
                    <a:pt x="848" y="396"/>
                  </a:lnTo>
                  <a:lnTo>
                    <a:pt x="857" y="396"/>
                  </a:lnTo>
                  <a:lnTo>
                    <a:pt x="857" y="410"/>
                  </a:lnTo>
                  <a:lnTo>
                    <a:pt x="848" y="407"/>
                  </a:lnTo>
                  <a:lnTo>
                    <a:pt x="836" y="416"/>
                  </a:lnTo>
                  <a:lnTo>
                    <a:pt x="831" y="427"/>
                  </a:lnTo>
                  <a:lnTo>
                    <a:pt x="829" y="436"/>
                  </a:lnTo>
                  <a:lnTo>
                    <a:pt x="824" y="462"/>
                  </a:lnTo>
                  <a:lnTo>
                    <a:pt x="850" y="479"/>
                  </a:lnTo>
                  <a:lnTo>
                    <a:pt x="862" y="499"/>
                  </a:lnTo>
                  <a:lnTo>
                    <a:pt x="874" y="520"/>
                  </a:lnTo>
                  <a:lnTo>
                    <a:pt x="893" y="540"/>
                  </a:lnTo>
                  <a:lnTo>
                    <a:pt x="864" y="528"/>
                  </a:lnTo>
                  <a:lnTo>
                    <a:pt x="867" y="531"/>
                  </a:lnTo>
                  <a:lnTo>
                    <a:pt x="884" y="545"/>
                  </a:lnTo>
                  <a:lnTo>
                    <a:pt x="900" y="557"/>
                  </a:lnTo>
                  <a:lnTo>
                    <a:pt x="884" y="571"/>
                  </a:lnTo>
                  <a:lnTo>
                    <a:pt x="879" y="574"/>
                  </a:lnTo>
                  <a:lnTo>
                    <a:pt x="888" y="580"/>
                  </a:lnTo>
                  <a:lnTo>
                    <a:pt x="900" y="577"/>
                  </a:lnTo>
                  <a:lnTo>
                    <a:pt x="912" y="585"/>
                  </a:lnTo>
                  <a:lnTo>
                    <a:pt x="905" y="594"/>
                  </a:lnTo>
                  <a:lnTo>
                    <a:pt x="912" y="594"/>
                  </a:lnTo>
                  <a:lnTo>
                    <a:pt x="912" y="600"/>
                  </a:lnTo>
                  <a:lnTo>
                    <a:pt x="905" y="606"/>
                  </a:lnTo>
                  <a:lnTo>
                    <a:pt x="908" y="609"/>
                  </a:lnTo>
                  <a:lnTo>
                    <a:pt x="908" y="614"/>
                  </a:lnTo>
                  <a:lnTo>
                    <a:pt x="905" y="614"/>
                  </a:lnTo>
                  <a:lnTo>
                    <a:pt x="912" y="623"/>
                  </a:lnTo>
                  <a:lnTo>
                    <a:pt x="908" y="626"/>
                  </a:lnTo>
                  <a:lnTo>
                    <a:pt x="897" y="631"/>
                  </a:lnTo>
                  <a:lnTo>
                    <a:pt x="900" y="640"/>
                  </a:lnTo>
                  <a:lnTo>
                    <a:pt x="897" y="652"/>
                  </a:lnTo>
                  <a:lnTo>
                    <a:pt x="891" y="669"/>
                  </a:lnTo>
                  <a:lnTo>
                    <a:pt x="888" y="669"/>
                  </a:lnTo>
                  <a:lnTo>
                    <a:pt x="893" y="675"/>
                  </a:lnTo>
                  <a:lnTo>
                    <a:pt x="884" y="684"/>
                  </a:lnTo>
                  <a:lnTo>
                    <a:pt x="884" y="681"/>
                  </a:lnTo>
                  <a:lnTo>
                    <a:pt x="891" y="686"/>
                  </a:lnTo>
                  <a:lnTo>
                    <a:pt x="891" y="698"/>
                  </a:lnTo>
                  <a:lnTo>
                    <a:pt x="886" y="695"/>
                  </a:lnTo>
                  <a:lnTo>
                    <a:pt x="886" y="703"/>
                  </a:lnTo>
                  <a:lnTo>
                    <a:pt x="884" y="706"/>
                  </a:lnTo>
                  <a:lnTo>
                    <a:pt x="881" y="710"/>
                  </a:lnTo>
                  <a:lnTo>
                    <a:pt x="879" y="718"/>
                  </a:lnTo>
                  <a:lnTo>
                    <a:pt x="869" y="720"/>
                  </a:lnTo>
                  <a:lnTo>
                    <a:pt x="869" y="724"/>
                  </a:lnTo>
                  <a:lnTo>
                    <a:pt x="869" y="729"/>
                  </a:lnTo>
                  <a:lnTo>
                    <a:pt x="864" y="735"/>
                  </a:lnTo>
                  <a:lnTo>
                    <a:pt x="850" y="749"/>
                  </a:lnTo>
                  <a:lnTo>
                    <a:pt x="850" y="752"/>
                  </a:lnTo>
                  <a:lnTo>
                    <a:pt x="843" y="758"/>
                  </a:lnTo>
                  <a:lnTo>
                    <a:pt x="833" y="761"/>
                  </a:lnTo>
                  <a:lnTo>
                    <a:pt x="831" y="764"/>
                  </a:lnTo>
                  <a:lnTo>
                    <a:pt x="829" y="764"/>
                  </a:lnTo>
                  <a:lnTo>
                    <a:pt x="821" y="766"/>
                  </a:lnTo>
                  <a:lnTo>
                    <a:pt x="817" y="764"/>
                  </a:lnTo>
                  <a:lnTo>
                    <a:pt x="812" y="770"/>
                  </a:lnTo>
                  <a:lnTo>
                    <a:pt x="812" y="773"/>
                  </a:lnTo>
                  <a:lnTo>
                    <a:pt x="805" y="773"/>
                  </a:lnTo>
                  <a:lnTo>
                    <a:pt x="795" y="756"/>
                  </a:lnTo>
                  <a:lnTo>
                    <a:pt x="790" y="761"/>
                  </a:lnTo>
                  <a:lnTo>
                    <a:pt x="795" y="778"/>
                  </a:lnTo>
                  <a:lnTo>
                    <a:pt x="790" y="773"/>
                  </a:lnTo>
                  <a:lnTo>
                    <a:pt x="790" y="781"/>
                  </a:lnTo>
                  <a:lnTo>
                    <a:pt x="788" y="781"/>
                  </a:lnTo>
                  <a:lnTo>
                    <a:pt x="781" y="790"/>
                  </a:lnTo>
                  <a:lnTo>
                    <a:pt x="776" y="784"/>
                  </a:lnTo>
                  <a:lnTo>
                    <a:pt x="773" y="790"/>
                  </a:lnTo>
                  <a:lnTo>
                    <a:pt x="769" y="790"/>
                  </a:lnTo>
                  <a:lnTo>
                    <a:pt x="757" y="795"/>
                  </a:lnTo>
                  <a:lnTo>
                    <a:pt x="747" y="801"/>
                  </a:lnTo>
                  <a:lnTo>
                    <a:pt x="742" y="801"/>
                  </a:lnTo>
                  <a:lnTo>
                    <a:pt x="742" y="813"/>
                  </a:lnTo>
                  <a:lnTo>
                    <a:pt x="747" y="828"/>
                  </a:lnTo>
                  <a:lnTo>
                    <a:pt x="735" y="824"/>
                  </a:lnTo>
                  <a:lnTo>
                    <a:pt x="733" y="801"/>
                  </a:lnTo>
                  <a:lnTo>
                    <a:pt x="728" y="792"/>
                  </a:lnTo>
                  <a:lnTo>
                    <a:pt x="718" y="795"/>
                  </a:lnTo>
                  <a:lnTo>
                    <a:pt x="714" y="792"/>
                  </a:lnTo>
                  <a:lnTo>
                    <a:pt x="706" y="790"/>
                  </a:lnTo>
                  <a:lnTo>
                    <a:pt x="705" y="792"/>
                  </a:lnTo>
                  <a:lnTo>
                    <a:pt x="699" y="795"/>
                  </a:lnTo>
                  <a:lnTo>
                    <a:pt x="681" y="784"/>
                  </a:lnTo>
                  <a:lnTo>
                    <a:pt x="673" y="778"/>
                  </a:lnTo>
                  <a:lnTo>
                    <a:pt x="669" y="764"/>
                  </a:lnTo>
                  <a:lnTo>
                    <a:pt x="647" y="752"/>
                  </a:lnTo>
                  <a:lnTo>
                    <a:pt x="639" y="752"/>
                  </a:lnTo>
                  <a:lnTo>
                    <a:pt x="630" y="766"/>
                  </a:lnTo>
                  <a:lnTo>
                    <a:pt x="623" y="766"/>
                  </a:lnTo>
                  <a:lnTo>
                    <a:pt x="618" y="766"/>
                  </a:lnTo>
                  <a:lnTo>
                    <a:pt x="616" y="766"/>
                  </a:lnTo>
                  <a:lnTo>
                    <a:pt x="609" y="766"/>
                  </a:lnTo>
                  <a:lnTo>
                    <a:pt x="604" y="773"/>
                  </a:lnTo>
                  <a:lnTo>
                    <a:pt x="594" y="766"/>
                  </a:lnTo>
                  <a:lnTo>
                    <a:pt x="590" y="773"/>
                  </a:lnTo>
                  <a:lnTo>
                    <a:pt x="580" y="775"/>
                  </a:lnTo>
                  <a:lnTo>
                    <a:pt x="585" y="804"/>
                  </a:lnTo>
                  <a:lnTo>
                    <a:pt x="578" y="799"/>
                  </a:lnTo>
                  <a:lnTo>
                    <a:pt x="575" y="792"/>
                  </a:lnTo>
                  <a:lnTo>
                    <a:pt x="568" y="792"/>
                  </a:lnTo>
                  <a:lnTo>
                    <a:pt x="556" y="795"/>
                  </a:lnTo>
                  <a:lnTo>
                    <a:pt x="546" y="781"/>
                  </a:lnTo>
                  <a:lnTo>
                    <a:pt x="537" y="775"/>
                  </a:lnTo>
                  <a:lnTo>
                    <a:pt x="539" y="756"/>
                  </a:lnTo>
                  <a:lnTo>
                    <a:pt x="527" y="749"/>
                  </a:lnTo>
                  <a:lnTo>
                    <a:pt x="522" y="732"/>
                  </a:lnTo>
                  <a:lnTo>
                    <a:pt x="522" y="729"/>
                  </a:lnTo>
                  <a:lnTo>
                    <a:pt x="501" y="732"/>
                  </a:lnTo>
                  <a:lnTo>
                    <a:pt x="501" y="720"/>
                  </a:lnTo>
                  <a:lnTo>
                    <a:pt x="501" y="712"/>
                  </a:lnTo>
                  <a:lnTo>
                    <a:pt x="508" y="695"/>
                  </a:lnTo>
                  <a:lnTo>
                    <a:pt x="511" y="684"/>
                  </a:lnTo>
                  <a:lnTo>
                    <a:pt x="508" y="663"/>
                  </a:lnTo>
                  <a:lnTo>
                    <a:pt x="503" y="643"/>
                  </a:lnTo>
                  <a:lnTo>
                    <a:pt x="496" y="638"/>
                  </a:lnTo>
                  <a:lnTo>
                    <a:pt x="482" y="617"/>
                  </a:lnTo>
                  <a:lnTo>
                    <a:pt x="479" y="626"/>
                  </a:lnTo>
                  <a:lnTo>
                    <a:pt x="458" y="617"/>
                  </a:lnTo>
                  <a:lnTo>
                    <a:pt x="460" y="609"/>
                  </a:lnTo>
                  <a:lnTo>
                    <a:pt x="454" y="606"/>
                  </a:lnTo>
                  <a:lnTo>
                    <a:pt x="454" y="600"/>
                  </a:lnTo>
                  <a:lnTo>
                    <a:pt x="446" y="597"/>
                  </a:lnTo>
                  <a:lnTo>
                    <a:pt x="436" y="606"/>
                  </a:lnTo>
                  <a:lnTo>
                    <a:pt x="422" y="60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91" name="Freeform 61"/>
            <p:cNvSpPr>
              <a:spLocks/>
            </p:cNvSpPr>
            <p:nvPr/>
          </p:nvSpPr>
          <p:spPr bwMode="auto">
            <a:xfrm>
              <a:off x="7381875" y="3675063"/>
              <a:ext cx="122238" cy="200025"/>
            </a:xfrm>
            <a:custGeom>
              <a:avLst/>
              <a:gdLst>
                <a:gd name="T0" fmla="*/ 2147483647 w 89"/>
                <a:gd name="T1" fmla="*/ 2147483647 h 154"/>
                <a:gd name="T2" fmla="*/ 2147483647 w 89"/>
                <a:gd name="T3" fmla="*/ 2147483647 h 154"/>
                <a:gd name="T4" fmla="*/ 2147483647 w 89"/>
                <a:gd name="T5" fmla="*/ 2147483647 h 154"/>
                <a:gd name="T6" fmla="*/ 0 w 89"/>
                <a:gd name="T7" fmla="*/ 2147483647 h 154"/>
                <a:gd name="T8" fmla="*/ 2147483647 w 89"/>
                <a:gd name="T9" fmla="*/ 2147483647 h 154"/>
                <a:gd name="T10" fmla="*/ 2147483647 w 89"/>
                <a:gd name="T11" fmla="*/ 2147483647 h 154"/>
                <a:gd name="T12" fmla="*/ 2147483647 w 89"/>
                <a:gd name="T13" fmla="*/ 2147483647 h 154"/>
                <a:gd name="T14" fmla="*/ 2147483647 w 89"/>
                <a:gd name="T15" fmla="*/ 0 h 154"/>
                <a:gd name="T16" fmla="*/ 2147483647 w 89"/>
                <a:gd name="T17" fmla="*/ 2147483647 h 154"/>
                <a:gd name="T18" fmla="*/ 2147483647 w 89"/>
                <a:gd name="T19" fmla="*/ 2147483647 h 154"/>
                <a:gd name="T20" fmla="*/ 2147483647 w 89"/>
                <a:gd name="T21" fmla="*/ 2147483647 h 154"/>
                <a:gd name="T22" fmla="*/ 2147483647 w 89"/>
                <a:gd name="T23" fmla="*/ 2147483647 h 154"/>
                <a:gd name="T24" fmla="*/ 2147483647 w 89"/>
                <a:gd name="T25" fmla="*/ 2147483647 h 154"/>
                <a:gd name="T26" fmla="*/ 2147483647 w 89"/>
                <a:gd name="T27" fmla="*/ 2147483647 h 154"/>
                <a:gd name="T28" fmla="*/ 2147483647 w 89"/>
                <a:gd name="T29" fmla="*/ 2147483647 h 154"/>
                <a:gd name="T30" fmla="*/ 2147483647 w 89"/>
                <a:gd name="T31" fmla="*/ 2147483647 h 154"/>
                <a:gd name="T32" fmla="*/ 2147483647 w 89"/>
                <a:gd name="T33" fmla="*/ 2147483647 h 154"/>
                <a:gd name="T34" fmla="*/ 2147483647 w 89"/>
                <a:gd name="T35" fmla="*/ 2147483647 h 154"/>
                <a:gd name="T36" fmla="*/ 2147483647 w 89"/>
                <a:gd name="T37" fmla="*/ 2147483647 h 154"/>
                <a:gd name="T38" fmla="*/ 2147483647 w 89"/>
                <a:gd name="T39" fmla="*/ 2147483647 h 154"/>
                <a:gd name="T40" fmla="*/ 2147483647 w 89"/>
                <a:gd name="T41" fmla="*/ 2147483647 h 154"/>
                <a:gd name="T42" fmla="*/ 2147483647 w 89"/>
                <a:gd name="T43" fmla="*/ 2147483647 h 154"/>
                <a:gd name="T44" fmla="*/ 2147483647 w 89"/>
                <a:gd name="T45" fmla="*/ 2147483647 h 154"/>
                <a:gd name="T46" fmla="*/ 2147483647 w 89"/>
                <a:gd name="T47" fmla="*/ 2147483647 h 154"/>
                <a:gd name="T48" fmla="*/ 2147483647 w 89"/>
                <a:gd name="T49" fmla="*/ 2147483647 h 154"/>
                <a:gd name="T50" fmla="*/ 2147483647 w 89"/>
                <a:gd name="T51" fmla="*/ 2147483647 h 154"/>
                <a:gd name="T52" fmla="*/ 2147483647 w 89"/>
                <a:gd name="T53" fmla="*/ 2147483647 h 154"/>
                <a:gd name="T54" fmla="*/ 2147483647 w 89"/>
                <a:gd name="T55" fmla="*/ 2147483647 h 154"/>
                <a:gd name="T56" fmla="*/ 2147483647 w 89"/>
                <a:gd name="T57" fmla="*/ 2147483647 h 154"/>
                <a:gd name="T58" fmla="*/ 2147483647 w 89"/>
                <a:gd name="T59" fmla="*/ 2147483647 h 154"/>
                <a:gd name="T60" fmla="*/ 2147483647 w 89"/>
                <a:gd name="T61" fmla="*/ 2147483647 h 154"/>
                <a:gd name="T62" fmla="*/ 2147483647 w 89"/>
                <a:gd name="T63" fmla="*/ 2147483647 h 154"/>
                <a:gd name="T64" fmla="*/ 2147483647 w 89"/>
                <a:gd name="T65" fmla="*/ 2147483647 h 154"/>
                <a:gd name="T66" fmla="*/ 2147483647 w 89"/>
                <a:gd name="T67" fmla="*/ 2147483647 h 154"/>
                <a:gd name="T68" fmla="*/ 2147483647 w 89"/>
                <a:gd name="T69" fmla="*/ 2147483647 h 154"/>
                <a:gd name="T70" fmla="*/ 2147483647 w 89"/>
                <a:gd name="T71" fmla="*/ 2147483647 h 154"/>
                <a:gd name="T72" fmla="*/ 2147483647 w 89"/>
                <a:gd name="T73" fmla="*/ 2147483647 h 1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54"/>
                <a:gd name="T113" fmla="*/ 89 w 89"/>
                <a:gd name="T114" fmla="*/ 154 h 1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54">
                  <a:moveTo>
                    <a:pt x="16" y="98"/>
                  </a:moveTo>
                  <a:lnTo>
                    <a:pt x="16" y="106"/>
                  </a:lnTo>
                  <a:lnTo>
                    <a:pt x="4" y="80"/>
                  </a:lnTo>
                  <a:lnTo>
                    <a:pt x="0" y="63"/>
                  </a:lnTo>
                  <a:lnTo>
                    <a:pt x="9" y="63"/>
                  </a:lnTo>
                  <a:lnTo>
                    <a:pt x="6" y="36"/>
                  </a:lnTo>
                  <a:lnTo>
                    <a:pt x="6" y="10"/>
                  </a:lnTo>
                  <a:lnTo>
                    <a:pt x="9" y="0"/>
                  </a:lnTo>
                  <a:lnTo>
                    <a:pt x="35" y="8"/>
                  </a:lnTo>
                  <a:lnTo>
                    <a:pt x="37" y="10"/>
                  </a:lnTo>
                  <a:lnTo>
                    <a:pt x="42" y="31"/>
                  </a:lnTo>
                  <a:lnTo>
                    <a:pt x="44" y="45"/>
                  </a:lnTo>
                  <a:lnTo>
                    <a:pt x="42" y="63"/>
                  </a:lnTo>
                  <a:lnTo>
                    <a:pt x="32" y="74"/>
                  </a:lnTo>
                  <a:lnTo>
                    <a:pt x="35" y="91"/>
                  </a:lnTo>
                  <a:lnTo>
                    <a:pt x="44" y="117"/>
                  </a:lnTo>
                  <a:lnTo>
                    <a:pt x="52" y="117"/>
                  </a:lnTo>
                  <a:lnTo>
                    <a:pt x="52" y="115"/>
                  </a:lnTo>
                  <a:lnTo>
                    <a:pt x="61" y="112"/>
                  </a:lnTo>
                  <a:lnTo>
                    <a:pt x="71" y="123"/>
                  </a:lnTo>
                  <a:lnTo>
                    <a:pt x="71" y="117"/>
                  </a:lnTo>
                  <a:lnTo>
                    <a:pt x="80" y="126"/>
                  </a:lnTo>
                  <a:lnTo>
                    <a:pt x="76" y="129"/>
                  </a:lnTo>
                  <a:lnTo>
                    <a:pt x="83" y="141"/>
                  </a:lnTo>
                  <a:lnTo>
                    <a:pt x="88" y="144"/>
                  </a:lnTo>
                  <a:lnTo>
                    <a:pt x="83" y="153"/>
                  </a:lnTo>
                  <a:lnTo>
                    <a:pt x="83" y="146"/>
                  </a:lnTo>
                  <a:lnTo>
                    <a:pt x="71" y="137"/>
                  </a:lnTo>
                  <a:lnTo>
                    <a:pt x="64" y="126"/>
                  </a:lnTo>
                  <a:lnTo>
                    <a:pt x="56" y="123"/>
                  </a:lnTo>
                  <a:lnTo>
                    <a:pt x="59" y="141"/>
                  </a:lnTo>
                  <a:lnTo>
                    <a:pt x="40" y="120"/>
                  </a:lnTo>
                  <a:lnTo>
                    <a:pt x="28" y="126"/>
                  </a:lnTo>
                  <a:lnTo>
                    <a:pt x="21" y="123"/>
                  </a:lnTo>
                  <a:lnTo>
                    <a:pt x="21" y="108"/>
                  </a:lnTo>
                  <a:lnTo>
                    <a:pt x="23" y="100"/>
                  </a:lnTo>
                  <a:lnTo>
                    <a:pt x="16" y="9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92" name="Freeform 62"/>
            <p:cNvSpPr>
              <a:spLocks/>
            </p:cNvSpPr>
            <p:nvPr/>
          </p:nvSpPr>
          <p:spPr bwMode="auto">
            <a:xfrm>
              <a:off x="7367588" y="3019425"/>
              <a:ext cx="98425" cy="139700"/>
            </a:xfrm>
            <a:custGeom>
              <a:avLst/>
              <a:gdLst>
                <a:gd name="T0" fmla="*/ 2147483647 w 73"/>
                <a:gd name="T1" fmla="*/ 2147483647 h 107"/>
                <a:gd name="T2" fmla="*/ 2147483647 w 73"/>
                <a:gd name="T3" fmla="*/ 2147483647 h 107"/>
                <a:gd name="T4" fmla="*/ 2147483647 w 73"/>
                <a:gd name="T5" fmla="*/ 2147483647 h 107"/>
                <a:gd name="T6" fmla="*/ 2147483647 w 73"/>
                <a:gd name="T7" fmla="*/ 2147483647 h 107"/>
                <a:gd name="T8" fmla="*/ 2147483647 w 73"/>
                <a:gd name="T9" fmla="*/ 2147483647 h 107"/>
                <a:gd name="T10" fmla="*/ 2147483647 w 73"/>
                <a:gd name="T11" fmla="*/ 2147483647 h 107"/>
                <a:gd name="T12" fmla="*/ 2147483647 w 73"/>
                <a:gd name="T13" fmla="*/ 2147483647 h 107"/>
                <a:gd name="T14" fmla="*/ 2147483647 w 73"/>
                <a:gd name="T15" fmla="*/ 2147483647 h 107"/>
                <a:gd name="T16" fmla="*/ 2147483647 w 73"/>
                <a:gd name="T17" fmla="*/ 2147483647 h 107"/>
                <a:gd name="T18" fmla="*/ 2147483647 w 73"/>
                <a:gd name="T19" fmla="*/ 2147483647 h 107"/>
                <a:gd name="T20" fmla="*/ 2147483647 w 73"/>
                <a:gd name="T21" fmla="*/ 2147483647 h 107"/>
                <a:gd name="T22" fmla="*/ 2147483647 w 73"/>
                <a:gd name="T23" fmla="*/ 2147483647 h 107"/>
                <a:gd name="T24" fmla="*/ 2147483647 w 73"/>
                <a:gd name="T25" fmla="*/ 2147483647 h 107"/>
                <a:gd name="T26" fmla="*/ 2147483647 w 73"/>
                <a:gd name="T27" fmla="*/ 2147483647 h 107"/>
                <a:gd name="T28" fmla="*/ 2147483647 w 73"/>
                <a:gd name="T29" fmla="*/ 2147483647 h 107"/>
                <a:gd name="T30" fmla="*/ 2147483647 w 73"/>
                <a:gd name="T31" fmla="*/ 2147483647 h 107"/>
                <a:gd name="T32" fmla="*/ 2147483647 w 73"/>
                <a:gd name="T33" fmla="*/ 2147483647 h 107"/>
                <a:gd name="T34" fmla="*/ 0 w 73"/>
                <a:gd name="T35" fmla="*/ 2147483647 h 107"/>
                <a:gd name="T36" fmla="*/ 0 w 73"/>
                <a:gd name="T37" fmla="*/ 2147483647 h 107"/>
                <a:gd name="T38" fmla="*/ 2147483647 w 73"/>
                <a:gd name="T39" fmla="*/ 2147483647 h 107"/>
                <a:gd name="T40" fmla="*/ 2147483647 w 73"/>
                <a:gd name="T41" fmla="*/ 0 h 107"/>
                <a:gd name="T42" fmla="*/ 2147483647 w 73"/>
                <a:gd name="T43" fmla="*/ 2147483647 h 107"/>
                <a:gd name="T44" fmla="*/ 2147483647 w 73"/>
                <a:gd name="T45" fmla="*/ 2147483647 h 107"/>
                <a:gd name="T46" fmla="*/ 2147483647 w 73"/>
                <a:gd name="T47" fmla="*/ 2147483647 h 107"/>
                <a:gd name="T48" fmla="*/ 2147483647 w 73"/>
                <a:gd name="T49" fmla="*/ 2147483647 h 107"/>
                <a:gd name="T50" fmla="*/ 2147483647 w 73"/>
                <a:gd name="T51" fmla="*/ 2147483647 h 107"/>
                <a:gd name="T52" fmla="*/ 2147483647 w 73"/>
                <a:gd name="T53" fmla="*/ 2147483647 h 107"/>
                <a:gd name="T54" fmla="*/ 2147483647 w 73"/>
                <a:gd name="T55" fmla="*/ 2147483647 h 107"/>
                <a:gd name="T56" fmla="*/ 2147483647 w 73"/>
                <a:gd name="T57" fmla="*/ 2147483647 h 107"/>
                <a:gd name="T58" fmla="*/ 2147483647 w 73"/>
                <a:gd name="T59" fmla="*/ 2147483647 h 107"/>
                <a:gd name="T60" fmla="*/ 2147483647 w 73"/>
                <a:gd name="T61" fmla="*/ 2147483647 h 10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07"/>
                <a:gd name="T95" fmla="*/ 73 w 73"/>
                <a:gd name="T96" fmla="*/ 107 h 10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07">
                  <a:moveTo>
                    <a:pt x="40" y="106"/>
                  </a:moveTo>
                  <a:lnTo>
                    <a:pt x="40" y="102"/>
                  </a:lnTo>
                  <a:lnTo>
                    <a:pt x="33" y="106"/>
                  </a:lnTo>
                  <a:lnTo>
                    <a:pt x="30" y="106"/>
                  </a:lnTo>
                  <a:lnTo>
                    <a:pt x="25" y="102"/>
                  </a:lnTo>
                  <a:lnTo>
                    <a:pt x="25" y="99"/>
                  </a:lnTo>
                  <a:lnTo>
                    <a:pt x="25" y="97"/>
                  </a:lnTo>
                  <a:lnTo>
                    <a:pt x="24" y="94"/>
                  </a:lnTo>
                  <a:lnTo>
                    <a:pt x="18" y="78"/>
                  </a:lnTo>
                  <a:lnTo>
                    <a:pt x="18" y="70"/>
                  </a:lnTo>
                  <a:lnTo>
                    <a:pt x="18" y="67"/>
                  </a:lnTo>
                  <a:lnTo>
                    <a:pt x="6" y="49"/>
                  </a:lnTo>
                  <a:lnTo>
                    <a:pt x="4" y="47"/>
                  </a:lnTo>
                  <a:lnTo>
                    <a:pt x="4" y="43"/>
                  </a:lnTo>
                  <a:lnTo>
                    <a:pt x="12" y="47"/>
                  </a:lnTo>
                  <a:lnTo>
                    <a:pt x="12" y="43"/>
                  </a:lnTo>
                  <a:lnTo>
                    <a:pt x="1" y="23"/>
                  </a:lnTo>
                  <a:lnTo>
                    <a:pt x="0" y="19"/>
                  </a:lnTo>
                  <a:lnTo>
                    <a:pt x="0" y="14"/>
                  </a:lnTo>
                  <a:lnTo>
                    <a:pt x="13" y="5"/>
                  </a:lnTo>
                  <a:lnTo>
                    <a:pt x="21" y="0"/>
                  </a:lnTo>
                  <a:lnTo>
                    <a:pt x="40" y="23"/>
                  </a:lnTo>
                  <a:lnTo>
                    <a:pt x="60" y="49"/>
                  </a:lnTo>
                  <a:lnTo>
                    <a:pt x="72" y="85"/>
                  </a:lnTo>
                  <a:lnTo>
                    <a:pt x="61" y="90"/>
                  </a:lnTo>
                  <a:lnTo>
                    <a:pt x="54" y="97"/>
                  </a:lnTo>
                  <a:lnTo>
                    <a:pt x="49" y="94"/>
                  </a:lnTo>
                  <a:lnTo>
                    <a:pt x="48" y="97"/>
                  </a:lnTo>
                  <a:lnTo>
                    <a:pt x="45" y="99"/>
                  </a:lnTo>
                  <a:lnTo>
                    <a:pt x="42" y="102"/>
                  </a:lnTo>
                  <a:lnTo>
                    <a:pt x="40" y="10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93" name="Freeform 63"/>
            <p:cNvSpPr>
              <a:spLocks/>
            </p:cNvSpPr>
            <p:nvPr/>
          </p:nvSpPr>
          <p:spPr bwMode="auto">
            <a:xfrm>
              <a:off x="7515225" y="2927350"/>
              <a:ext cx="217488" cy="263525"/>
            </a:xfrm>
            <a:custGeom>
              <a:avLst/>
              <a:gdLst>
                <a:gd name="T0" fmla="*/ 2147483647 w 160"/>
                <a:gd name="T1" fmla="*/ 2147483647 h 203"/>
                <a:gd name="T2" fmla="*/ 2147483647 w 160"/>
                <a:gd name="T3" fmla="*/ 2147483647 h 203"/>
                <a:gd name="T4" fmla="*/ 2147483647 w 160"/>
                <a:gd name="T5" fmla="*/ 2147483647 h 203"/>
                <a:gd name="T6" fmla="*/ 2147483647 w 160"/>
                <a:gd name="T7" fmla="*/ 2147483647 h 203"/>
                <a:gd name="T8" fmla="*/ 2147483647 w 160"/>
                <a:gd name="T9" fmla="*/ 2147483647 h 203"/>
                <a:gd name="T10" fmla="*/ 2147483647 w 160"/>
                <a:gd name="T11" fmla="*/ 2147483647 h 203"/>
                <a:gd name="T12" fmla="*/ 2147483647 w 160"/>
                <a:gd name="T13" fmla="*/ 2147483647 h 203"/>
                <a:gd name="T14" fmla="*/ 2147483647 w 160"/>
                <a:gd name="T15" fmla="*/ 2147483647 h 203"/>
                <a:gd name="T16" fmla="*/ 2147483647 w 160"/>
                <a:gd name="T17" fmla="*/ 2147483647 h 203"/>
                <a:gd name="T18" fmla="*/ 2147483647 w 160"/>
                <a:gd name="T19" fmla="*/ 2147483647 h 203"/>
                <a:gd name="T20" fmla="*/ 2147483647 w 160"/>
                <a:gd name="T21" fmla="*/ 2147483647 h 203"/>
                <a:gd name="T22" fmla="*/ 2147483647 w 160"/>
                <a:gd name="T23" fmla="*/ 2147483647 h 203"/>
                <a:gd name="T24" fmla="*/ 2147483647 w 160"/>
                <a:gd name="T25" fmla="*/ 2147483647 h 203"/>
                <a:gd name="T26" fmla="*/ 2147483647 w 160"/>
                <a:gd name="T27" fmla="*/ 2147483647 h 203"/>
                <a:gd name="T28" fmla="*/ 2147483647 w 160"/>
                <a:gd name="T29" fmla="*/ 2147483647 h 203"/>
                <a:gd name="T30" fmla="*/ 2147483647 w 160"/>
                <a:gd name="T31" fmla="*/ 2147483647 h 203"/>
                <a:gd name="T32" fmla="*/ 2147483647 w 160"/>
                <a:gd name="T33" fmla="*/ 2147483647 h 203"/>
                <a:gd name="T34" fmla="*/ 2147483647 w 160"/>
                <a:gd name="T35" fmla="*/ 2147483647 h 203"/>
                <a:gd name="T36" fmla="*/ 2147483647 w 160"/>
                <a:gd name="T37" fmla="*/ 2147483647 h 203"/>
                <a:gd name="T38" fmla="*/ 0 w 160"/>
                <a:gd name="T39" fmla="*/ 2147483647 h 203"/>
                <a:gd name="T40" fmla="*/ 2147483647 w 160"/>
                <a:gd name="T41" fmla="*/ 2147483647 h 203"/>
                <a:gd name="T42" fmla="*/ 2147483647 w 160"/>
                <a:gd name="T43" fmla="*/ 2147483647 h 203"/>
                <a:gd name="T44" fmla="*/ 2147483647 w 160"/>
                <a:gd name="T45" fmla="*/ 2147483647 h 203"/>
                <a:gd name="T46" fmla="*/ 2147483647 w 160"/>
                <a:gd name="T47" fmla="*/ 2147483647 h 203"/>
                <a:gd name="T48" fmla="*/ 2147483647 w 160"/>
                <a:gd name="T49" fmla="*/ 2147483647 h 203"/>
                <a:gd name="T50" fmla="*/ 2147483647 w 160"/>
                <a:gd name="T51" fmla="*/ 2147483647 h 203"/>
                <a:gd name="T52" fmla="*/ 2147483647 w 160"/>
                <a:gd name="T53" fmla="*/ 2147483647 h 203"/>
                <a:gd name="T54" fmla="*/ 2147483647 w 160"/>
                <a:gd name="T55" fmla="*/ 2147483647 h 203"/>
                <a:gd name="T56" fmla="*/ 2147483647 w 160"/>
                <a:gd name="T57" fmla="*/ 2147483647 h 203"/>
                <a:gd name="T58" fmla="*/ 2147483647 w 160"/>
                <a:gd name="T59" fmla="*/ 2147483647 h 203"/>
                <a:gd name="T60" fmla="*/ 2147483647 w 160"/>
                <a:gd name="T61" fmla="*/ 2147483647 h 203"/>
                <a:gd name="T62" fmla="*/ 2147483647 w 160"/>
                <a:gd name="T63" fmla="*/ 2147483647 h 203"/>
                <a:gd name="T64" fmla="*/ 2147483647 w 160"/>
                <a:gd name="T65" fmla="*/ 2147483647 h 203"/>
                <a:gd name="T66" fmla="*/ 2147483647 w 160"/>
                <a:gd name="T67" fmla="*/ 2147483647 h 203"/>
                <a:gd name="T68" fmla="*/ 2147483647 w 160"/>
                <a:gd name="T69" fmla="*/ 2147483647 h 203"/>
                <a:gd name="T70" fmla="*/ 2147483647 w 160"/>
                <a:gd name="T71" fmla="*/ 2147483647 h 203"/>
                <a:gd name="T72" fmla="*/ 2147483647 w 160"/>
                <a:gd name="T73" fmla="*/ 2147483647 h 203"/>
                <a:gd name="T74" fmla="*/ 2147483647 w 160"/>
                <a:gd name="T75" fmla="*/ 2147483647 h 203"/>
                <a:gd name="T76" fmla="*/ 2147483647 w 160"/>
                <a:gd name="T77" fmla="*/ 2147483647 h 203"/>
                <a:gd name="T78" fmla="*/ 2147483647 w 160"/>
                <a:gd name="T79" fmla="*/ 2147483647 h 203"/>
                <a:gd name="T80" fmla="*/ 2147483647 w 160"/>
                <a:gd name="T81" fmla="*/ 2147483647 h 203"/>
                <a:gd name="T82" fmla="*/ 2147483647 w 160"/>
                <a:gd name="T83" fmla="*/ 2147483647 h 203"/>
                <a:gd name="T84" fmla="*/ 2147483647 w 160"/>
                <a:gd name="T85" fmla="*/ 2147483647 h 203"/>
                <a:gd name="T86" fmla="*/ 2147483647 w 160"/>
                <a:gd name="T87" fmla="*/ 0 h 203"/>
                <a:gd name="T88" fmla="*/ 2147483647 w 160"/>
                <a:gd name="T89" fmla="*/ 2147483647 h 203"/>
                <a:gd name="T90" fmla="*/ 2147483647 w 160"/>
                <a:gd name="T91" fmla="*/ 2147483647 h 203"/>
                <a:gd name="T92" fmla="*/ 2147483647 w 160"/>
                <a:gd name="T93" fmla="*/ 2147483647 h 203"/>
                <a:gd name="T94" fmla="*/ 2147483647 w 160"/>
                <a:gd name="T95" fmla="*/ 2147483647 h 203"/>
                <a:gd name="T96" fmla="*/ 2147483647 w 160"/>
                <a:gd name="T97" fmla="*/ 2147483647 h 203"/>
                <a:gd name="T98" fmla="*/ 2147483647 w 160"/>
                <a:gd name="T99" fmla="*/ 2147483647 h 203"/>
                <a:gd name="T100" fmla="*/ 2147483647 w 160"/>
                <a:gd name="T101" fmla="*/ 2147483647 h 203"/>
                <a:gd name="T102" fmla="*/ 2147483647 w 160"/>
                <a:gd name="T103" fmla="*/ 2147483647 h 203"/>
                <a:gd name="T104" fmla="*/ 2147483647 w 160"/>
                <a:gd name="T105" fmla="*/ 2147483647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0"/>
                <a:gd name="T160" fmla="*/ 0 h 203"/>
                <a:gd name="T161" fmla="*/ 160 w 160"/>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0" h="203">
                  <a:moveTo>
                    <a:pt x="148" y="152"/>
                  </a:moveTo>
                  <a:lnTo>
                    <a:pt x="144" y="147"/>
                  </a:lnTo>
                  <a:lnTo>
                    <a:pt x="144" y="158"/>
                  </a:lnTo>
                  <a:lnTo>
                    <a:pt x="136" y="161"/>
                  </a:lnTo>
                  <a:lnTo>
                    <a:pt x="136" y="173"/>
                  </a:lnTo>
                  <a:lnTo>
                    <a:pt x="132" y="158"/>
                  </a:lnTo>
                  <a:lnTo>
                    <a:pt x="127" y="173"/>
                  </a:lnTo>
                  <a:lnTo>
                    <a:pt x="108" y="173"/>
                  </a:lnTo>
                  <a:lnTo>
                    <a:pt x="100" y="166"/>
                  </a:lnTo>
                  <a:lnTo>
                    <a:pt x="96" y="164"/>
                  </a:lnTo>
                  <a:lnTo>
                    <a:pt x="100" y="175"/>
                  </a:lnTo>
                  <a:lnTo>
                    <a:pt x="105" y="181"/>
                  </a:lnTo>
                  <a:lnTo>
                    <a:pt x="96" y="193"/>
                  </a:lnTo>
                  <a:lnTo>
                    <a:pt x="93" y="202"/>
                  </a:lnTo>
                  <a:lnTo>
                    <a:pt x="76" y="187"/>
                  </a:lnTo>
                  <a:lnTo>
                    <a:pt x="73" y="169"/>
                  </a:lnTo>
                  <a:lnTo>
                    <a:pt x="52" y="173"/>
                  </a:lnTo>
                  <a:lnTo>
                    <a:pt x="28" y="181"/>
                  </a:lnTo>
                  <a:lnTo>
                    <a:pt x="21" y="190"/>
                  </a:lnTo>
                  <a:lnTo>
                    <a:pt x="0" y="184"/>
                  </a:lnTo>
                  <a:lnTo>
                    <a:pt x="4" y="175"/>
                  </a:lnTo>
                  <a:lnTo>
                    <a:pt x="16" y="164"/>
                  </a:lnTo>
                  <a:lnTo>
                    <a:pt x="28" y="149"/>
                  </a:lnTo>
                  <a:lnTo>
                    <a:pt x="45" y="147"/>
                  </a:lnTo>
                  <a:lnTo>
                    <a:pt x="64" y="147"/>
                  </a:lnTo>
                  <a:lnTo>
                    <a:pt x="67" y="149"/>
                  </a:lnTo>
                  <a:lnTo>
                    <a:pt x="76" y="144"/>
                  </a:lnTo>
                  <a:lnTo>
                    <a:pt x="76" y="129"/>
                  </a:lnTo>
                  <a:lnTo>
                    <a:pt x="72" y="109"/>
                  </a:lnTo>
                  <a:lnTo>
                    <a:pt x="81" y="103"/>
                  </a:lnTo>
                  <a:lnTo>
                    <a:pt x="79" y="111"/>
                  </a:lnTo>
                  <a:lnTo>
                    <a:pt x="86" y="120"/>
                  </a:lnTo>
                  <a:lnTo>
                    <a:pt x="93" y="106"/>
                  </a:lnTo>
                  <a:lnTo>
                    <a:pt x="105" y="97"/>
                  </a:lnTo>
                  <a:lnTo>
                    <a:pt x="105" y="77"/>
                  </a:lnTo>
                  <a:lnTo>
                    <a:pt x="108" y="60"/>
                  </a:lnTo>
                  <a:lnTo>
                    <a:pt x="98" y="39"/>
                  </a:lnTo>
                  <a:lnTo>
                    <a:pt x="91" y="17"/>
                  </a:lnTo>
                  <a:lnTo>
                    <a:pt x="93" y="5"/>
                  </a:lnTo>
                  <a:lnTo>
                    <a:pt x="100" y="14"/>
                  </a:lnTo>
                  <a:lnTo>
                    <a:pt x="105" y="8"/>
                  </a:lnTo>
                  <a:lnTo>
                    <a:pt x="105" y="5"/>
                  </a:lnTo>
                  <a:lnTo>
                    <a:pt x="96" y="5"/>
                  </a:lnTo>
                  <a:lnTo>
                    <a:pt x="98" y="0"/>
                  </a:lnTo>
                  <a:lnTo>
                    <a:pt x="105" y="5"/>
                  </a:lnTo>
                  <a:lnTo>
                    <a:pt x="122" y="25"/>
                  </a:lnTo>
                  <a:lnTo>
                    <a:pt x="141" y="48"/>
                  </a:lnTo>
                  <a:lnTo>
                    <a:pt x="141" y="77"/>
                  </a:lnTo>
                  <a:lnTo>
                    <a:pt x="136" y="86"/>
                  </a:lnTo>
                  <a:lnTo>
                    <a:pt x="148" y="118"/>
                  </a:lnTo>
                  <a:lnTo>
                    <a:pt x="159" y="140"/>
                  </a:lnTo>
                  <a:lnTo>
                    <a:pt x="151" y="166"/>
                  </a:lnTo>
                  <a:lnTo>
                    <a:pt x="148" y="15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94" name="Freeform 64"/>
            <p:cNvSpPr>
              <a:spLocks/>
            </p:cNvSpPr>
            <p:nvPr/>
          </p:nvSpPr>
          <p:spPr bwMode="auto">
            <a:xfrm>
              <a:off x="7594600" y="2797175"/>
              <a:ext cx="125413" cy="131763"/>
            </a:xfrm>
            <a:custGeom>
              <a:avLst/>
              <a:gdLst>
                <a:gd name="T0" fmla="*/ 2147483647 w 92"/>
                <a:gd name="T1" fmla="*/ 2147483647 h 101"/>
                <a:gd name="T2" fmla="*/ 2147483647 w 92"/>
                <a:gd name="T3" fmla="*/ 2147483647 h 101"/>
                <a:gd name="T4" fmla="*/ 2147483647 w 92"/>
                <a:gd name="T5" fmla="*/ 2147483647 h 101"/>
                <a:gd name="T6" fmla="*/ 0 w 92"/>
                <a:gd name="T7" fmla="*/ 0 h 101"/>
                <a:gd name="T8" fmla="*/ 2147483647 w 92"/>
                <a:gd name="T9" fmla="*/ 2147483647 h 101"/>
                <a:gd name="T10" fmla="*/ 2147483647 w 92"/>
                <a:gd name="T11" fmla="*/ 2147483647 h 101"/>
                <a:gd name="T12" fmla="*/ 2147483647 w 92"/>
                <a:gd name="T13" fmla="*/ 2147483647 h 101"/>
                <a:gd name="T14" fmla="*/ 2147483647 w 92"/>
                <a:gd name="T15" fmla="*/ 2147483647 h 101"/>
                <a:gd name="T16" fmla="*/ 2147483647 w 92"/>
                <a:gd name="T17" fmla="*/ 2147483647 h 101"/>
                <a:gd name="T18" fmla="*/ 2147483647 w 92"/>
                <a:gd name="T19" fmla="*/ 2147483647 h 101"/>
                <a:gd name="T20" fmla="*/ 2147483647 w 92"/>
                <a:gd name="T21" fmla="*/ 2147483647 h 101"/>
                <a:gd name="T22" fmla="*/ 2147483647 w 92"/>
                <a:gd name="T23" fmla="*/ 2147483647 h 101"/>
                <a:gd name="T24" fmla="*/ 2147483647 w 92"/>
                <a:gd name="T25" fmla="*/ 2147483647 h 101"/>
                <a:gd name="T26" fmla="*/ 2147483647 w 92"/>
                <a:gd name="T27" fmla="*/ 2147483647 h 101"/>
                <a:gd name="T28" fmla="*/ 2147483647 w 92"/>
                <a:gd name="T29" fmla="*/ 2147483647 h 101"/>
                <a:gd name="T30" fmla="*/ 2147483647 w 92"/>
                <a:gd name="T31" fmla="*/ 2147483647 h 101"/>
                <a:gd name="T32" fmla="*/ 2147483647 w 92"/>
                <a:gd name="T33" fmla="*/ 2147483647 h 101"/>
                <a:gd name="T34" fmla="*/ 2147483647 w 92"/>
                <a:gd name="T35" fmla="*/ 2147483647 h 101"/>
                <a:gd name="T36" fmla="*/ 2147483647 w 92"/>
                <a:gd name="T37" fmla="*/ 2147483647 h 101"/>
                <a:gd name="T38" fmla="*/ 2147483647 w 92"/>
                <a:gd name="T39" fmla="*/ 2147483647 h 101"/>
                <a:gd name="T40" fmla="*/ 2147483647 w 92"/>
                <a:gd name="T41" fmla="*/ 2147483647 h 101"/>
                <a:gd name="T42" fmla="*/ 2147483647 w 92"/>
                <a:gd name="T43" fmla="*/ 2147483647 h 101"/>
                <a:gd name="T44" fmla="*/ 2147483647 w 92"/>
                <a:gd name="T45" fmla="*/ 2147483647 h 101"/>
                <a:gd name="T46" fmla="*/ 2147483647 w 92"/>
                <a:gd name="T47" fmla="*/ 2147483647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2"/>
                <a:gd name="T73" fmla="*/ 0 h 101"/>
                <a:gd name="T74" fmla="*/ 92 w 92"/>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2" h="101">
                  <a:moveTo>
                    <a:pt x="68" y="39"/>
                  </a:moveTo>
                  <a:lnTo>
                    <a:pt x="55" y="33"/>
                  </a:lnTo>
                  <a:lnTo>
                    <a:pt x="25" y="16"/>
                  </a:lnTo>
                  <a:lnTo>
                    <a:pt x="0" y="0"/>
                  </a:lnTo>
                  <a:lnTo>
                    <a:pt x="4" y="14"/>
                  </a:lnTo>
                  <a:lnTo>
                    <a:pt x="13" y="33"/>
                  </a:lnTo>
                  <a:lnTo>
                    <a:pt x="21" y="53"/>
                  </a:lnTo>
                  <a:lnTo>
                    <a:pt x="9" y="57"/>
                  </a:lnTo>
                  <a:lnTo>
                    <a:pt x="6" y="57"/>
                  </a:lnTo>
                  <a:lnTo>
                    <a:pt x="6" y="67"/>
                  </a:lnTo>
                  <a:lnTo>
                    <a:pt x="11" y="82"/>
                  </a:lnTo>
                  <a:lnTo>
                    <a:pt x="21" y="100"/>
                  </a:lnTo>
                  <a:lnTo>
                    <a:pt x="25" y="96"/>
                  </a:lnTo>
                  <a:lnTo>
                    <a:pt x="35" y="93"/>
                  </a:lnTo>
                  <a:lnTo>
                    <a:pt x="13" y="76"/>
                  </a:lnTo>
                  <a:lnTo>
                    <a:pt x="23" y="76"/>
                  </a:lnTo>
                  <a:lnTo>
                    <a:pt x="33" y="74"/>
                  </a:lnTo>
                  <a:lnTo>
                    <a:pt x="67" y="85"/>
                  </a:lnTo>
                  <a:lnTo>
                    <a:pt x="68" y="79"/>
                  </a:lnTo>
                  <a:lnTo>
                    <a:pt x="76" y="62"/>
                  </a:lnTo>
                  <a:lnTo>
                    <a:pt x="91" y="57"/>
                  </a:lnTo>
                  <a:lnTo>
                    <a:pt x="80" y="48"/>
                  </a:lnTo>
                  <a:lnTo>
                    <a:pt x="76" y="31"/>
                  </a:lnTo>
                  <a:lnTo>
                    <a:pt x="68" y="39"/>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95" name="Freeform 65"/>
            <p:cNvSpPr>
              <a:spLocks/>
            </p:cNvSpPr>
            <p:nvPr/>
          </p:nvSpPr>
          <p:spPr bwMode="auto">
            <a:xfrm>
              <a:off x="7496175" y="3178175"/>
              <a:ext cx="66675" cy="90488"/>
            </a:xfrm>
            <a:custGeom>
              <a:avLst/>
              <a:gdLst>
                <a:gd name="T0" fmla="*/ 2147483647 w 49"/>
                <a:gd name="T1" fmla="*/ 2147483647 h 70"/>
                <a:gd name="T2" fmla="*/ 2147483647 w 49"/>
                <a:gd name="T3" fmla="*/ 2147483647 h 70"/>
                <a:gd name="T4" fmla="*/ 2147483647 w 49"/>
                <a:gd name="T5" fmla="*/ 2147483647 h 70"/>
                <a:gd name="T6" fmla="*/ 2147483647 w 49"/>
                <a:gd name="T7" fmla="*/ 2147483647 h 70"/>
                <a:gd name="T8" fmla="*/ 2147483647 w 49"/>
                <a:gd name="T9" fmla="*/ 2147483647 h 70"/>
                <a:gd name="T10" fmla="*/ 2147483647 w 49"/>
                <a:gd name="T11" fmla="*/ 2147483647 h 70"/>
                <a:gd name="T12" fmla="*/ 2147483647 w 49"/>
                <a:gd name="T13" fmla="*/ 2147483647 h 70"/>
                <a:gd name="T14" fmla="*/ 2147483647 w 49"/>
                <a:gd name="T15" fmla="*/ 2147483647 h 70"/>
                <a:gd name="T16" fmla="*/ 2147483647 w 49"/>
                <a:gd name="T17" fmla="*/ 2147483647 h 70"/>
                <a:gd name="T18" fmla="*/ 2147483647 w 49"/>
                <a:gd name="T19" fmla="*/ 2147483647 h 70"/>
                <a:gd name="T20" fmla="*/ 2147483647 w 49"/>
                <a:gd name="T21" fmla="*/ 2147483647 h 70"/>
                <a:gd name="T22" fmla="*/ 2147483647 w 49"/>
                <a:gd name="T23" fmla="*/ 2147483647 h 70"/>
                <a:gd name="T24" fmla="*/ 2147483647 w 49"/>
                <a:gd name="T25" fmla="*/ 2147483647 h 70"/>
                <a:gd name="T26" fmla="*/ 2147483647 w 49"/>
                <a:gd name="T27" fmla="*/ 2147483647 h 70"/>
                <a:gd name="T28" fmla="*/ 0 w 49"/>
                <a:gd name="T29" fmla="*/ 2147483647 h 70"/>
                <a:gd name="T30" fmla="*/ 2147483647 w 49"/>
                <a:gd name="T31" fmla="*/ 0 h 70"/>
                <a:gd name="T32" fmla="*/ 2147483647 w 49"/>
                <a:gd name="T33" fmla="*/ 2147483647 h 70"/>
                <a:gd name="T34" fmla="*/ 2147483647 w 49"/>
                <a:gd name="T35" fmla="*/ 2147483647 h 70"/>
                <a:gd name="T36" fmla="*/ 2147483647 w 49"/>
                <a:gd name="T37" fmla="*/ 2147483647 h 70"/>
                <a:gd name="T38" fmla="*/ 2147483647 w 49"/>
                <a:gd name="T39" fmla="*/ 2147483647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70"/>
                <a:gd name="T62" fmla="*/ 49 w 49"/>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70">
                  <a:moveTo>
                    <a:pt x="48" y="22"/>
                  </a:moveTo>
                  <a:lnTo>
                    <a:pt x="45" y="39"/>
                  </a:lnTo>
                  <a:lnTo>
                    <a:pt x="42" y="60"/>
                  </a:lnTo>
                  <a:lnTo>
                    <a:pt x="37" y="69"/>
                  </a:lnTo>
                  <a:lnTo>
                    <a:pt x="30" y="53"/>
                  </a:lnTo>
                  <a:lnTo>
                    <a:pt x="33" y="62"/>
                  </a:lnTo>
                  <a:lnTo>
                    <a:pt x="28" y="60"/>
                  </a:lnTo>
                  <a:lnTo>
                    <a:pt x="21" y="39"/>
                  </a:lnTo>
                  <a:lnTo>
                    <a:pt x="24" y="31"/>
                  </a:lnTo>
                  <a:lnTo>
                    <a:pt x="12" y="17"/>
                  </a:lnTo>
                  <a:lnTo>
                    <a:pt x="16" y="31"/>
                  </a:lnTo>
                  <a:lnTo>
                    <a:pt x="9" y="31"/>
                  </a:lnTo>
                  <a:lnTo>
                    <a:pt x="6" y="22"/>
                  </a:lnTo>
                  <a:lnTo>
                    <a:pt x="9" y="22"/>
                  </a:lnTo>
                  <a:lnTo>
                    <a:pt x="0" y="10"/>
                  </a:lnTo>
                  <a:lnTo>
                    <a:pt x="18" y="0"/>
                  </a:lnTo>
                  <a:lnTo>
                    <a:pt x="30" y="5"/>
                  </a:lnTo>
                  <a:lnTo>
                    <a:pt x="36" y="8"/>
                  </a:lnTo>
                  <a:lnTo>
                    <a:pt x="37" y="14"/>
                  </a:lnTo>
                  <a:lnTo>
                    <a:pt x="48" y="2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96" name="Freeform 66"/>
            <p:cNvSpPr>
              <a:spLocks/>
            </p:cNvSpPr>
            <p:nvPr/>
          </p:nvSpPr>
          <p:spPr bwMode="auto">
            <a:xfrm>
              <a:off x="7554913" y="3160713"/>
              <a:ext cx="58737" cy="63500"/>
            </a:xfrm>
            <a:custGeom>
              <a:avLst/>
              <a:gdLst>
                <a:gd name="T0" fmla="*/ 2147483647 w 44"/>
                <a:gd name="T1" fmla="*/ 2147483647 h 48"/>
                <a:gd name="T2" fmla="*/ 2147483647 w 44"/>
                <a:gd name="T3" fmla="*/ 2147483647 h 48"/>
                <a:gd name="T4" fmla="*/ 2147483647 w 44"/>
                <a:gd name="T5" fmla="*/ 2147483647 h 48"/>
                <a:gd name="T6" fmla="*/ 2147483647 w 44"/>
                <a:gd name="T7" fmla="*/ 2147483647 h 48"/>
                <a:gd name="T8" fmla="*/ 2147483647 w 44"/>
                <a:gd name="T9" fmla="*/ 2147483647 h 48"/>
                <a:gd name="T10" fmla="*/ 0 w 44"/>
                <a:gd name="T11" fmla="*/ 2147483647 h 48"/>
                <a:gd name="T12" fmla="*/ 2147483647 w 44"/>
                <a:gd name="T13" fmla="*/ 2147483647 h 48"/>
                <a:gd name="T14" fmla="*/ 2147483647 w 44"/>
                <a:gd name="T15" fmla="*/ 2147483647 h 48"/>
                <a:gd name="T16" fmla="*/ 2147483647 w 44"/>
                <a:gd name="T17" fmla="*/ 0 h 48"/>
                <a:gd name="T18" fmla="*/ 2147483647 w 44"/>
                <a:gd name="T19" fmla="*/ 2147483647 h 48"/>
                <a:gd name="T20" fmla="*/ 2147483647 w 44"/>
                <a:gd name="T21" fmla="*/ 2147483647 h 48"/>
                <a:gd name="T22" fmla="*/ 2147483647 w 44"/>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48"/>
                <a:gd name="T38" fmla="*/ 44 w 4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48">
                  <a:moveTo>
                    <a:pt x="35" y="28"/>
                  </a:moveTo>
                  <a:lnTo>
                    <a:pt x="21" y="28"/>
                  </a:lnTo>
                  <a:lnTo>
                    <a:pt x="18" y="47"/>
                  </a:lnTo>
                  <a:lnTo>
                    <a:pt x="6" y="36"/>
                  </a:lnTo>
                  <a:lnTo>
                    <a:pt x="4" y="25"/>
                  </a:lnTo>
                  <a:lnTo>
                    <a:pt x="0" y="25"/>
                  </a:lnTo>
                  <a:lnTo>
                    <a:pt x="11" y="10"/>
                  </a:lnTo>
                  <a:lnTo>
                    <a:pt x="21" y="3"/>
                  </a:lnTo>
                  <a:lnTo>
                    <a:pt x="30" y="0"/>
                  </a:lnTo>
                  <a:lnTo>
                    <a:pt x="38" y="7"/>
                  </a:lnTo>
                  <a:lnTo>
                    <a:pt x="43" y="14"/>
                  </a:lnTo>
                  <a:lnTo>
                    <a:pt x="35" y="2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97" name="Freeform 67"/>
            <p:cNvSpPr>
              <a:spLocks/>
            </p:cNvSpPr>
            <p:nvPr/>
          </p:nvSpPr>
          <p:spPr bwMode="auto">
            <a:xfrm>
              <a:off x="7281863" y="2879725"/>
              <a:ext cx="117475" cy="168275"/>
            </a:xfrm>
            <a:custGeom>
              <a:avLst/>
              <a:gdLst>
                <a:gd name="T0" fmla="*/ 2147483647 w 86"/>
                <a:gd name="T1" fmla="*/ 2147483647 h 130"/>
                <a:gd name="T2" fmla="*/ 2147483647 w 86"/>
                <a:gd name="T3" fmla="*/ 2147483647 h 130"/>
                <a:gd name="T4" fmla="*/ 0 w 86"/>
                <a:gd name="T5" fmla="*/ 2147483647 h 130"/>
                <a:gd name="T6" fmla="*/ 2147483647 w 86"/>
                <a:gd name="T7" fmla="*/ 2147483647 h 130"/>
                <a:gd name="T8" fmla="*/ 2147483647 w 86"/>
                <a:gd name="T9" fmla="*/ 2147483647 h 130"/>
                <a:gd name="T10" fmla="*/ 2147483647 w 86"/>
                <a:gd name="T11" fmla="*/ 2147483647 h 130"/>
                <a:gd name="T12" fmla="*/ 2147483647 w 86"/>
                <a:gd name="T13" fmla="*/ 2147483647 h 130"/>
                <a:gd name="T14" fmla="*/ 2147483647 w 86"/>
                <a:gd name="T15" fmla="*/ 2147483647 h 130"/>
                <a:gd name="T16" fmla="*/ 2147483647 w 86"/>
                <a:gd name="T17" fmla="*/ 2147483647 h 130"/>
                <a:gd name="T18" fmla="*/ 2147483647 w 86"/>
                <a:gd name="T19" fmla="*/ 2147483647 h 130"/>
                <a:gd name="T20" fmla="*/ 2147483647 w 86"/>
                <a:gd name="T21" fmla="*/ 0 h 130"/>
                <a:gd name="T22" fmla="*/ 2147483647 w 86"/>
                <a:gd name="T23" fmla="*/ 2147483647 h 130"/>
                <a:gd name="T24" fmla="*/ 2147483647 w 86"/>
                <a:gd name="T25" fmla="*/ 2147483647 h 130"/>
                <a:gd name="T26" fmla="*/ 2147483647 w 86"/>
                <a:gd name="T27" fmla="*/ 2147483647 h 130"/>
                <a:gd name="T28" fmla="*/ 2147483647 w 86"/>
                <a:gd name="T29" fmla="*/ 2147483647 h 130"/>
                <a:gd name="T30" fmla="*/ 2147483647 w 86"/>
                <a:gd name="T31" fmla="*/ 2147483647 h 130"/>
                <a:gd name="T32" fmla="*/ 2147483647 w 86"/>
                <a:gd name="T33" fmla="*/ 2147483647 h 130"/>
                <a:gd name="T34" fmla="*/ 2147483647 w 86"/>
                <a:gd name="T35" fmla="*/ 2147483647 h 130"/>
                <a:gd name="T36" fmla="*/ 2147483647 w 86"/>
                <a:gd name="T37" fmla="*/ 2147483647 h 130"/>
                <a:gd name="T38" fmla="*/ 2147483647 w 86"/>
                <a:gd name="T39" fmla="*/ 2147483647 h 130"/>
                <a:gd name="T40" fmla="*/ 2147483647 w 86"/>
                <a:gd name="T41" fmla="*/ 2147483647 h 130"/>
                <a:gd name="T42" fmla="*/ 2147483647 w 86"/>
                <a:gd name="T43" fmla="*/ 2147483647 h 130"/>
                <a:gd name="T44" fmla="*/ 2147483647 w 86"/>
                <a:gd name="T45" fmla="*/ 2147483647 h 130"/>
                <a:gd name="T46" fmla="*/ 2147483647 w 86"/>
                <a:gd name="T47" fmla="*/ 2147483647 h 130"/>
                <a:gd name="T48" fmla="*/ 2147483647 w 86"/>
                <a:gd name="T49" fmla="*/ 2147483647 h 130"/>
                <a:gd name="T50" fmla="*/ 2147483647 w 86"/>
                <a:gd name="T51" fmla="*/ 2147483647 h 130"/>
                <a:gd name="T52" fmla="*/ 2147483647 w 86"/>
                <a:gd name="T53" fmla="*/ 2147483647 h 130"/>
                <a:gd name="T54" fmla="*/ 2147483647 w 86"/>
                <a:gd name="T55" fmla="*/ 2147483647 h 130"/>
                <a:gd name="T56" fmla="*/ 2147483647 w 86"/>
                <a:gd name="T57" fmla="*/ 2147483647 h 130"/>
                <a:gd name="T58" fmla="*/ 2147483647 w 86"/>
                <a:gd name="T59" fmla="*/ 2147483647 h 1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30"/>
                <a:gd name="T92" fmla="*/ 86 w 86"/>
                <a:gd name="T93" fmla="*/ 130 h 1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30">
                  <a:moveTo>
                    <a:pt x="21" y="86"/>
                  </a:moveTo>
                  <a:lnTo>
                    <a:pt x="9" y="82"/>
                  </a:lnTo>
                  <a:lnTo>
                    <a:pt x="0" y="71"/>
                  </a:lnTo>
                  <a:lnTo>
                    <a:pt x="9" y="60"/>
                  </a:lnTo>
                  <a:lnTo>
                    <a:pt x="21" y="36"/>
                  </a:lnTo>
                  <a:lnTo>
                    <a:pt x="28" y="34"/>
                  </a:lnTo>
                  <a:lnTo>
                    <a:pt x="48" y="39"/>
                  </a:lnTo>
                  <a:lnTo>
                    <a:pt x="43" y="25"/>
                  </a:lnTo>
                  <a:lnTo>
                    <a:pt x="48" y="25"/>
                  </a:lnTo>
                  <a:lnTo>
                    <a:pt x="60" y="14"/>
                  </a:lnTo>
                  <a:lnTo>
                    <a:pt x="60" y="0"/>
                  </a:lnTo>
                  <a:lnTo>
                    <a:pt x="79" y="14"/>
                  </a:lnTo>
                  <a:lnTo>
                    <a:pt x="82" y="17"/>
                  </a:lnTo>
                  <a:lnTo>
                    <a:pt x="72" y="31"/>
                  </a:lnTo>
                  <a:lnTo>
                    <a:pt x="79" y="53"/>
                  </a:lnTo>
                  <a:lnTo>
                    <a:pt x="72" y="68"/>
                  </a:lnTo>
                  <a:lnTo>
                    <a:pt x="60" y="86"/>
                  </a:lnTo>
                  <a:lnTo>
                    <a:pt x="65" y="96"/>
                  </a:lnTo>
                  <a:lnTo>
                    <a:pt x="85" y="108"/>
                  </a:lnTo>
                  <a:lnTo>
                    <a:pt x="77" y="114"/>
                  </a:lnTo>
                  <a:lnTo>
                    <a:pt x="62" y="122"/>
                  </a:lnTo>
                  <a:lnTo>
                    <a:pt x="62" y="129"/>
                  </a:lnTo>
                  <a:lnTo>
                    <a:pt x="45" y="125"/>
                  </a:lnTo>
                  <a:lnTo>
                    <a:pt x="41" y="129"/>
                  </a:lnTo>
                  <a:lnTo>
                    <a:pt x="33" y="122"/>
                  </a:lnTo>
                  <a:lnTo>
                    <a:pt x="26" y="120"/>
                  </a:lnTo>
                  <a:lnTo>
                    <a:pt x="30" y="105"/>
                  </a:lnTo>
                  <a:lnTo>
                    <a:pt x="33" y="105"/>
                  </a:lnTo>
                  <a:lnTo>
                    <a:pt x="26" y="100"/>
                  </a:lnTo>
                  <a:lnTo>
                    <a:pt x="21" y="8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98" name="Freeform 68"/>
            <p:cNvSpPr>
              <a:spLocks/>
            </p:cNvSpPr>
            <p:nvPr/>
          </p:nvSpPr>
          <p:spPr bwMode="auto">
            <a:xfrm>
              <a:off x="7350125" y="3462338"/>
              <a:ext cx="53975" cy="104775"/>
            </a:xfrm>
            <a:custGeom>
              <a:avLst/>
              <a:gdLst>
                <a:gd name="T0" fmla="*/ 2147483647 w 39"/>
                <a:gd name="T1" fmla="*/ 2147483647 h 80"/>
                <a:gd name="T2" fmla="*/ 2147483647 w 39"/>
                <a:gd name="T3" fmla="*/ 2147483647 h 80"/>
                <a:gd name="T4" fmla="*/ 0 w 39"/>
                <a:gd name="T5" fmla="*/ 2147483647 h 80"/>
                <a:gd name="T6" fmla="*/ 2147483647 w 39"/>
                <a:gd name="T7" fmla="*/ 2147483647 h 80"/>
                <a:gd name="T8" fmla="*/ 2147483647 w 39"/>
                <a:gd name="T9" fmla="*/ 0 h 80"/>
                <a:gd name="T10" fmla="*/ 2147483647 w 39"/>
                <a:gd name="T11" fmla="*/ 2147483647 h 80"/>
                <a:gd name="T12" fmla="*/ 2147483647 w 39"/>
                <a:gd name="T13" fmla="*/ 2147483647 h 80"/>
                <a:gd name="T14" fmla="*/ 2147483647 w 39"/>
                <a:gd name="T15" fmla="*/ 2147483647 h 80"/>
                <a:gd name="T16" fmla="*/ 2147483647 w 39"/>
                <a:gd name="T17" fmla="*/ 2147483647 h 80"/>
                <a:gd name="T18" fmla="*/ 2147483647 w 39"/>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80"/>
                <a:gd name="T32" fmla="*/ 39 w 39"/>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80">
                  <a:moveTo>
                    <a:pt x="25" y="79"/>
                  </a:moveTo>
                  <a:lnTo>
                    <a:pt x="2" y="59"/>
                  </a:lnTo>
                  <a:lnTo>
                    <a:pt x="0" y="30"/>
                  </a:lnTo>
                  <a:lnTo>
                    <a:pt x="9" y="16"/>
                  </a:lnTo>
                  <a:lnTo>
                    <a:pt x="19" y="0"/>
                  </a:lnTo>
                  <a:lnTo>
                    <a:pt x="38" y="5"/>
                  </a:lnTo>
                  <a:lnTo>
                    <a:pt x="31" y="22"/>
                  </a:lnTo>
                  <a:lnTo>
                    <a:pt x="31" y="42"/>
                  </a:lnTo>
                  <a:lnTo>
                    <a:pt x="28" y="59"/>
                  </a:lnTo>
                  <a:lnTo>
                    <a:pt x="25" y="79"/>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99" name="Freeform 69"/>
            <p:cNvSpPr>
              <a:spLocks/>
            </p:cNvSpPr>
            <p:nvPr/>
          </p:nvSpPr>
          <p:spPr bwMode="auto">
            <a:xfrm>
              <a:off x="7089775" y="3630613"/>
              <a:ext cx="57150" cy="61912"/>
            </a:xfrm>
            <a:custGeom>
              <a:avLst/>
              <a:gdLst>
                <a:gd name="T0" fmla="*/ 2147483647 w 42"/>
                <a:gd name="T1" fmla="*/ 0 h 47"/>
                <a:gd name="T2" fmla="*/ 2147483647 w 42"/>
                <a:gd name="T3" fmla="*/ 2147483647 h 47"/>
                <a:gd name="T4" fmla="*/ 0 w 42"/>
                <a:gd name="T5" fmla="*/ 2147483647 h 47"/>
                <a:gd name="T6" fmla="*/ 0 w 42"/>
                <a:gd name="T7" fmla="*/ 2147483647 h 47"/>
                <a:gd name="T8" fmla="*/ 2147483647 w 42"/>
                <a:gd name="T9" fmla="*/ 2147483647 h 47"/>
                <a:gd name="T10" fmla="*/ 2147483647 w 42"/>
                <a:gd name="T11" fmla="*/ 2147483647 h 47"/>
                <a:gd name="T12" fmla="*/ 2147483647 w 42"/>
                <a:gd name="T13" fmla="*/ 2147483647 h 47"/>
                <a:gd name="T14" fmla="*/ 2147483647 w 42"/>
                <a:gd name="T15" fmla="*/ 2147483647 h 47"/>
                <a:gd name="T16" fmla="*/ 2147483647 w 42"/>
                <a:gd name="T17" fmla="*/ 2147483647 h 47"/>
                <a:gd name="T18" fmla="*/ 2147483647 w 42"/>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47"/>
                <a:gd name="T32" fmla="*/ 42 w 42"/>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47">
                  <a:moveTo>
                    <a:pt x="28" y="0"/>
                  </a:moveTo>
                  <a:lnTo>
                    <a:pt x="12" y="2"/>
                  </a:lnTo>
                  <a:lnTo>
                    <a:pt x="0" y="17"/>
                  </a:lnTo>
                  <a:lnTo>
                    <a:pt x="0" y="37"/>
                  </a:lnTo>
                  <a:lnTo>
                    <a:pt x="13" y="46"/>
                  </a:lnTo>
                  <a:lnTo>
                    <a:pt x="21" y="42"/>
                  </a:lnTo>
                  <a:lnTo>
                    <a:pt x="33" y="25"/>
                  </a:lnTo>
                  <a:lnTo>
                    <a:pt x="41" y="10"/>
                  </a:lnTo>
                  <a:lnTo>
                    <a:pt x="36" y="2"/>
                  </a:lnTo>
                  <a:lnTo>
                    <a:pt x="28"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00" name="Freeform 70"/>
            <p:cNvSpPr>
              <a:spLocks/>
            </p:cNvSpPr>
            <p:nvPr/>
          </p:nvSpPr>
          <p:spPr bwMode="auto">
            <a:xfrm>
              <a:off x="7731125" y="2798763"/>
              <a:ext cx="53975" cy="61912"/>
            </a:xfrm>
            <a:custGeom>
              <a:avLst/>
              <a:gdLst>
                <a:gd name="T0" fmla="*/ 2147483647 w 39"/>
                <a:gd name="T1" fmla="*/ 0 h 48"/>
                <a:gd name="T2" fmla="*/ 0 w 39"/>
                <a:gd name="T3" fmla="*/ 2147483647 h 48"/>
                <a:gd name="T4" fmla="*/ 0 w 39"/>
                <a:gd name="T5" fmla="*/ 2147483647 h 48"/>
                <a:gd name="T6" fmla="*/ 2147483647 w 39"/>
                <a:gd name="T7" fmla="*/ 2147483647 h 48"/>
                <a:gd name="T8" fmla="*/ 2147483647 w 39"/>
                <a:gd name="T9" fmla="*/ 2147483647 h 48"/>
                <a:gd name="T10" fmla="*/ 2147483647 w 39"/>
                <a:gd name="T11" fmla="*/ 0 h 48"/>
                <a:gd name="T12" fmla="*/ 0 60000 65536"/>
                <a:gd name="T13" fmla="*/ 0 60000 65536"/>
                <a:gd name="T14" fmla="*/ 0 60000 65536"/>
                <a:gd name="T15" fmla="*/ 0 60000 65536"/>
                <a:gd name="T16" fmla="*/ 0 60000 65536"/>
                <a:gd name="T17" fmla="*/ 0 60000 65536"/>
                <a:gd name="T18" fmla="*/ 0 w 39"/>
                <a:gd name="T19" fmla="*/ 0 h 48"/>
                <a:gd name="T20" fmla="*/ 39 w 39"/>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9" h="48">
                  <a:moveTo>
                    <a:pt x="38" y="0"/>
                  </a:moveTo>
                  <a:lnTo>
                    <a:pt x="0" y="9"/>
                  </a:lnTo>
                  <a:lnTo>
                    <a:pt x="0" y="47"/>
                  </a:lnTo>
                  <a:lnTo>
                    <a:pt x="19" y="20"/>
                  </a:lnTo>
                  <a:lnTo>
                    <a:pt x="38" y="4"/>
                  </a:lnTo>
                  <a:lnTo>
                    <a:pt x="38"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01" name="Freeform 71"/>
            <p:cNvSpPr>
              <a:spLocks/>
            </p:cNvSpPr>
            <p:nvPr/>
          </p:nvSpPr>
          <p:spPr bwMode="auto">
            <a:xfrm>
              <a:off x="7707313" y="2830513"/>
              <a:ext cx="55562" cy="60325"/>
            </a:xfrm>
            <a:custGeom>
              <a:avLst/>
              <a:gdLst>
                <a:gd name="T0" fmla="*/ 2147483647 w 41"/>
                <a:gd name="T1" fmla="*/ 0 h 46"/>
                <a:gd name="T2" fmla="*/ 0 w 41"/>
                <a:gd name="T3" fmla="*/ 2147483647 h 46"/>
                <a:gd name="T4" fmla="*/ 0 w 41"/>
                <a:gd name="T5" fmla="*/ 2147483647 h 46"/>
                <a:gd name="T6" fmla="*/ 2147483647 w 41"/>
                <a:gd name="T7" fmla="*/ 0 h 46"/>
                <a:gd name="T8" fmla="*/ 0 60000 65536"/>
                <a:gd name="T9" fmla="*/ 0 60000 65536"/>
                <a:gd name="T10" fmla="*/ 0 60000 65536"/>
                <a:gd name="T11" fmla="*/ 0 60000 65536"/>
                <a:gd name="T12" fmla="*/ 0 w 41"/>
                <a:gd name="T13" fmla="*/ 0 h 46"/>
                <a:gd name="T14" fmla="*/ 41 w 41"/>
                <a:gd name="T15" fmla="*/ 46 h 46"/>
              </a:gdLst>
              <a:ahLst/>
              <a:cxnLst>
                <a:cxn ang="T8">
                  <a:pos x="T0" y="T1"/>
                </a:cxn>
                <a:cxn ang="T9">
                  <a:pos x="T2" y="T3"/>
                </a:cxn>
                <a:cxn ang="T10">
                  <a:pos x="T4" y="T5"/>
                </a:cxn>
                <a:cxn ang="T11">
                  <a:pos x="T6" y="T7"/>
                </a:cxn>
              </a:cxnLst>
              <a:rect l="T12" t="T13" r="T14" b="T15"/>
              <a:pathLst>
                <a:path w="41" h="46">
                  <a:moveTo>
                    <a:pt x="40" y="0"/>
                  </a:moveTo>
                  <a:lnTo>
                    <a:pt x="0" y="45"/>
                  </a:lnTo>
                  <a:lnTo>
                    <a:pt x="0" y="14"/>
                  </a:lnTo>
                  <a:lnTo>
                    <a:pt x="40"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02" name="Freeform 72"/>
            <p:cNvSpPr>
              <a:spLocks/>
            </p:cNvSpPr>
            <p:nvPr/>
          </p:nvSpPr>
          <p:spPr bwMode="auto">
            <a:xfrm>
              <a:off x="7589838" y="2019300"/>
              <a:ext cx="55562" cy="57150"/>
            </a:xfrm>
            <a:custGeom>
              <a:avLst/>
              <a:gdLst>
                <a:gd name="T0" fmla="*/ 2147483647 w 41"/>
                <a:gd name="T1" fmla="*/ 0 h 46"/>
                <a:gd name="T2" fmla="*/ 0 w 41"/>
                <a:gd name="T3" fmla="*/ 2147483647 h 46"/>
                <a:gd name="T4" fmla="*/ 2147483647 w 41"/>
                <a:gd name="T5" fmla="*/ 2147483647 h 46"/>
                <a:gd name="T6" fmla="*/ 2147483647 w 41"/>
                <a:gd name="T7" fmla="*/ 2147483647 h 46"/>
                <a:gd name="T8" fmla="*/ 2147483647 w 41"/>
                <a:gd name="T9" fmla="*/ 0 h 46"/>
                <a:gd name="T10" fmla="*/ 0 60000 65536"/>
                <a:gd name="T11" fmla="*/ 0 60000 65536"/>
                <a:gd name="T12" fmla="*/ 0 60000 65536"/>
                <a:gd name="T13" fmla="*/ 0 60000 65536"/>
                <a:gd name="T14" fmla="*/ 0 60000 65536"/>
                <a:gd name="T15" fmla="*/ 0 w 41"/>
                <a:gd name="T16" fmla="*/ 0 h 46"/>
                <a:gd name="T17" fmla="*/ 41 w 41"/>
                <a:gd name="T18" fmla="*/ 46 h 46"/>
              </a:gdLst>
              <a:ahLst/>
              <a:cxnLst>
                <a:cxn ang="T10">
                  <a:pos x="T0" y="T1"/>
                </a:cxn>
                <a:cxn ang="T11">
                  <a:pos x="T2" y="T3"/>
                </a:cxn>
                <a:cxn ang="T12">
                  <a:pos x="T4" y="T5"/>
                </a:cxn>
                <a:cxn ang="T13">
                  <a:pos x="T6" y="T7"/>
                </a:cxn>
                <a:cxn ang="T14">
                  <a:pos x="T8" y="T9"/>
                </a:cxn>
              </a:cxnLst>
              <a:rect l="T15" t="T16" r="T17" b="T18"/>
              <a:pathLst>
                <a:path w="41" h="46">
                  <a:moveTo>
                    <a:pt x="4" y="0"/>
                  </a:moveTo>
                  <a:lnTo>
                    <a:pt x="0" y="18"/>
                  </a:lnTo>
                  <a:lnTo>
                    <a:pt x="20" y="45"/>
                  </a:lnTo>
                  <a:lnTo>
                    <a:pt x="40" y="45"/>
                  </a:lnTo>
                  <a:lnTo>
                    <a:pt x="4"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03" name="Freeform 73"/>
            <p:cNvSpPr>
              <a:spLocks/>
            </p:cNvSpPr>
            <p:nvPr/>
          </p:nvSpPr>
          <p:spPr bwMode="auto">
            <a:xfrm>
              <a:off x="7439025" y="2063750"/>
              <a:ext cx="55563" cy="58738"/>
            </a:xfrm>
            <a:custGeom>
              <a:avLst/>
              <a:gdLst>
                <a:gd name="T0" fmla="*/ 2147483647 w 40"/>
                <a:gd name="T1" fmla="*/ 0 h 46"/>
                <a:gd name="T2" fmla="*/ 2147483647 w 40"/>
                <a:gd name="T3" fmla="*/ 2147483647 h 46"/>
                <a:gd name="T4" fmla="*/ 0 w 40"/>
                <a:gd name="T5" fmla="*/ 0 h 46"/>
                <a:gd name="T6" fmla="*/ 2147483647 w 40"/>
                <a:gd name="T7" fmla="*/ 0 h 46"/>
                <a:gd name="T8" fmla="*/ 2147483647 w 40"/>
                <a:gd name="T9" fmla="*/ 0 h 46"/>
                <a:gd name="T10" fmla="*/ 0 60000 65536"/>
                <a:gd name="T11" fmla="*/ 0 60000 65536"/>
                <a:gd name="T12" fmla="*/ 0 60000 65536"/>
                <a:gd name="T13" fmla="*/ 0 60000 65536"/>
                <a:gd name="T14" fmla="*/ 0 60000 65536"/>
                <a:gd name="T15" fmla="*/ 0 w 40"/>
                <a:gd name="T16" fmla="*/ 0 h 46"/>
                <a:gd name="T17" fmla="*/ 40 w 40"/>
                <a:gd name="T18" fmla="*/ 46 h 46"/>
              </a:gdLst>
              <a:ahLst/>
              <a:cxnLst>
                <a:cxn ang="T10">
                  <a:pos x="T0" y="T1"/>
                </a:cxn>
                <a:cxn ang="T11">
                  <a:pos x="T2" y="T3"/>
                </a:cxn>
                <a:cxn ang="T12">
                  <a:pos x="T4" y="T5"/>
                </a:cxn>
                <a:cxn ang="T13">
                  <a:pos x="T6" y="T7"/>
                </a:cxn>
                <a:cxn ang="T14">
                  <a:pos x="T8" y="T9"/>
                </a:cxn>
              </a:cxnLst>
              <a:rect l="T15" t="T16" r="T17" b="T18"/>
              <a:pathLst>
                <a:path w="40" h="46">
                  <a:moveTo>
                    <a:pt x="39" y="0"/>
                  </a:moveTo>
                  <a:lnTo>
                    <a:pt x="39" y="45"/>
                  </a:lnTo>
                  <a:lnTo>
                    <a:pt x="0" y="0"/>
                  </a:lnTo>
                  <a:lnTo>
                    <a:pt x="34" y="0"/>
                  </a:lnTo>
                  <a:lnTo>
                    <a:pt x="39"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04" name="Freeform 74"/>
            <p:cNvSpPr>
              <a:spLocks/>
            </p:cNvSpPr>
            <p:nvPr/>
          </p:nvSpPr>
          <p:spPr bwMode="auto">
            <a:xfrm>
              <a:off x="4840288" y="2921000"/>
              <a:ext cx="149225" cy="169863"/>
            </a:xfrm>
            <a:custGeom>
              <a:avLst/>
              <a:gdLst>
                <a:gd name="T0" fmla="*/ 2147483647 w 109"/>
                <a:gd name="T1" fmla="*/ 2147483647 h 131"/>
                <a:gd name="T2" fmla="*/ 2147483647 w 109"/>
                <a:gd name="T3" fmla="*/ 2147483647 h 131"/>
                <a:gd name="T4" fmla="*/ 0 w 109"/>
                <a:gd name="T5" fmla="*/ 2147483647 h 131"/>
                <a:gd name="T6" fmla="*/ 2147483647 w 109"/>
                <a:gd name="T7" fmla="*/ 2147483647 h 131"/>
                <a:gd name="T8" fmla="*/ 2147483647 w 109"/>
                <a:gd name="T9" fmla="*/ 2147483647 h 131"/>
                <a:gd name="T10" fmla="*/ 2147483647 w 109"/>
                <a:gd name="T11" fmla="*/ 2147483647 h 131"/>
                <a:gd name="T12" fmla="*/ 2147483647 w 109"/>
                <a:gd name="T13" fmla="*/ 2147483647 h 131"/>
                <a:gd name="T14" fmla="*/ 2147483647 w 109"/>
                <a:gd name="T15" fmla="*/ 2147483647 h 131"/>
                <a:gd name="T16" fmla="*/ 2147483647 w 109"/>
                <a:gd name="T17" fmla="*/ 2147483647 h 131"/>
                <a:gd name="T18" fmla="*/ 2147483647 w 109"/>
                <a:gd name="T19" fmla="*/ 0 h 131"/>
                <a:gd name="T20" fmla="*/ 2147483647 w 109"/>
                <a:gd name="T21" fmla="*/ 2147483647 h 131"/>
                <a:gd name="T22" fmla="*/ 2147483647 w 109"/>
                <a:gd name="T23" fmla="*/ 2147483647 h 131"/>
                <a:gd name="T24" fmla="*/ 2147483647 w 109"/>
                <a:gd name="T25" fmla="*/ 2147483647 h 131"/>
                <a:gd name="T26" fmla="*/ 2147483647 w 109"/>
                <a:gd name="T27" fmla="*/ 2147483647 h 131"/>
                <a:gd name="T28" fmla="*/ 2147483647 w 109"/>
                <a:gd name="T29" fmla="*/ 2147483647 h 131"/>
                <a:gd name="T30" fmla="*/ 2147483647 w 109"/>
                <a:gd name="T31" fmla="*/ 2147483647 h 131"/>
                <a:gd name="T32" fmla="*/ 2147483647 w 109"/>
                <a:gd name="T33" fmla="*/ 2147483647 h 131"/>
                <a:gd name="T34" fmla="*/ 2147483647 w 109"/>
                <a:gd name="T35" fmla="*/ 2147483647 h 131"/>
                <a:gd name="T36" fmla="*/ 2147483647 w 109"/>
                <a:gd name="T37" fmla="*/ 2147483647 h 131"/>
                <a:gd name="T38" fmla="*/ 2147483647 w 109"/>
                <a:gd name="T39" fmla="*/ 2147483647 h 131"/>
                <a:gd name="T40" fmla="*/ 2147483647 w 109"/>
                <a:gd name="T41" fmla="*/ 2147483647 h 131"/>
                <a:gd name="T42" fmla="*/ 2147483647 w 109"/>
                <a:gd name="T43" fmla="*/ 2147483647 h 131"/>
                <a:gd name="T44" fmla="*/ 2147483647 w 109"/>
                <a:gd name="T45" fmla="*/ 2147483647 h 131"/>
                <a:gd name="T46" fmla="*/ 2147483647 w 109"/>
                <a:gd name="T47" fmla="*/ 2147483647 h 131"/>
                <a:gd name="T48" fmla="*/ 2147483647 w 109"/>
                <a:gd name="T49" fmla="*/ 2147483647 h 131"/>
                <a:gd name="T50" fmla="*/ 2147483647 w 109"/>
                <a:gd name="T51" fmla="*/ 2147483647 h 131"/>
                <a:gd name="T52" fmla="*/ 2147483647 w 109"/>
                <a:gd name="T53" fmla="*/ 2147483647 h 131"/>
                <a:gd name="T54" fmla="*/ 2147483647 w 109"/>
                <a:gd name="T55" fmla="*/ 2147483647 h 131"/>
                <a:gd name="T56" fmla="*/ 2147483647 w 109"/>
                <a:gd name="T57" fmla="*/ 2147483647 h 131"/>
                <a:gd name="T58" fmla="*/ 2147483647 w 109"/>
                <a:gd name="T59" fmla="*/ 2147483647 h 131"/>
                <a:gd name="T60" fmla="*/ 2147483647 w 109"/>
                <a:gd name="T61" fmla="*/ 2147483647 h 131"/>
                <a:gd name="T62" fmla="*/ 2147483647 w 109"/>
                <a:gd name="T63" fmla="*/ 2147483647 h 131"/>
                <a:gd name="T64" fmla="*/ 2147483647 w 109"/>
                <a:gd name="T65" fmla="*/ 2147483647 h 131"/>
                <a:gd name="T66" fmla="*/ 2147483647 w 109"/>
                <a:gd name="T67" fmla="*/ 2147483647 h 131"/>
                <a:gd name="T68" fmla="*/ 2147483647 w 109"/>
                <a:gd name="T69" fmla="*/ 2147483647 h 131"/>
                <a:gd name="T70" fmla="*/ 2147483647 w 109"/>
                <a:gd name="T71" fmla="*/ 2147483647 h 131"/>
                <a:gd name="T72" fmla="*/ 2147483647 w 109"/>
                <a:gd name="T73" fmla="*/ 2147483647 h 131"/>
                <a:gd name="T74" fmla="*/ 2147483647 w 109"/>
                <a:gd name="T75" fmla="*/ 2147483647 h 131"/>
                <a:gd name="T76" fmla="*/ 2147483647 w 109"/>
                <a:gd name="T77" fmla="*/ 2147483647 h 131"/>
                <a:gd name="T78" fmla="*/ 2147483647 w 109"/>
                <a:gd name="T79" fmla="*/ 2147483647 h 131"/>
                <a:gd name="T80" fmla="*/ 2147483647 w 109"/>
                <a:gd name="T81" fmla="*/ 2147483647 h 131"/>
                <a:gd name="T82" fmla="*/ 2147483647 w 109"/>
                <a:gd name="T83" fmla="*/ 2147483647 h 131"/>
                <a:gd name="T84" fmla="*/ 2147483647 w 109"/>
                <a:gd name="T85" fmla="*/ 2147483647 h 131"/>
                <a:gd name="T86" fmla="*/ 2147483647 w 109"/>
                <a:gd name="T87" fmla="*/ 2147483647 h 131"/>
                <a:gd name="T88" fmla="*/ 2147483647 w 109"/>
                <a:gd name="T89" fmla="*/ 2147483647 h 131"/>
                <a:gd name="T90" fmla="*/ 2147483647 w 109"/>
                <a:gd name="T91" fmla="*/ 2147483647 h 131"/>
                <a:gd name="T92" fmla="*/ 2147483647 w 109"/>
                <a:gd name="T93" fmla="*/ 2147483647 h 1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
                <a:gd name="T142" fmla="*/ 0 h 131"/>
                <a:gd name="T143" fmla="*/ 109 w 109"/>
                <a:gd name="T144" fmla="*/ 131 h 1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 h="131">
                  <a:moveTo>
                    <a:pt x="18" y="68"/>
                  </a:moveTo>
                  <a:lnTo>
                    <a:pt x="6" y="63"/>
                  </a:lnTo>
                  <a:lnTo>
                    <a:pt x="0" y="51"/>
                  </a:lnTo>
                  <a:lnTo>
                    <a:pt x="4" y="46"/>
                  </a:lnTo>
                  <a:lnTo>
                    <a:pt x="13" y="22"/>
                  </a:lnTo>
                  <a:lnTo>
                    <a:pt x="42" y="10"/>
                  </a:lnTo>
                  <a:lnTo>
                    <a:pt x="64" y="5"/>
                  </a:lnTo>
                  <a:lnTo>
                    <a:pt x="93" y="10"/>
                  </a:lnTo>
                  <a:lnTo>
                    <a:pt x="100" y="2"/>
                  </a:lnTo>
                  <a:lnTo>
                    <a:pt x="103" y="0"/>
                  </a:lnTo>
                  <a:lnTo>
                    <a:pt x="108" y="8"/>
                  </a:lnTo>
                  <a:lnTo>
                    <a:pt x="100" y="22"/>
                  </a:lnTo>
                  <a:lnTo>
                    <a:pt x="79" y="19"/>
                  </a:lnTo>
                  <a:lnTo>
                    <a:pt x="62" y="28"/>
                  </a:lnTo>
                  <a:lnTo>
                    <a:pt x="68" y="37"/>
                  </a:lnTo>
                  <a:lnTo>
                    <a:pt x="62" y="37"/>
                  </a:lnTo>
                  <a:lnTo>
                    <a:pt x="64" y="43"/>
                  </a:lnTo>
                  <a:lnTo>
                    <a:pt x="54" y="39"/>
                  </a:lnTo>
                  <a:lnTo>
                    <a:pt x="59" y="46"/>
                  </a:lnTo>
                  <a:lnTo>
                    <a:pt x="47" y="28"/>
                  </a:lnTo>
                  <a:lnTo>
                    <a:pt x="42" y="34"/>
                  </a:lnTo>
                  <a:lnTo>
                    <a:pt x="50" y="54"/>
                  </a:lnTo>
                  <a:lnTo>
                    <a:pt x="54" y="65"/>
                  </a:lnTo>
                  <a:lnTo>
                    <a:pt x="47" y="63"/>
                  </a:lnTo>
                  <a:lnTo>
                    <a:pt x="50" y="68"/>
                  </a:lnTo>
                  <a:lnTo>
                    <a:pt x="47" y="72"/>
                  </a:lnTo>
                  <a:lnTo>
                    <a:pt x="68" y="92"/>
                  </a:lnTo>
                  <a:lnTo>
                    <a:pt x="68" y="101"/>
                  </a:lnTo>
                  <a:lnTo>
                    <a:pt x="62" y="94"/>
                  </a:lnTo>
                  <a:lnTo>
                    <a:pt x="54" y="94"/>
                  </a:lnTo>
                  <a:lnTo>
                    <a:pt x="59" y="109"/>
                  </a:lnTo>
                  <a:lnTo>
                    <a:pt x="50" y="109"/>
                  </a:lnTo>
                  <a:lnTo>
                    <a:pt x="57" y="130"/>
                  </a:lnTo>
                  <a:lnTo>
                    <a:pt x="47" y="126"/>
                  </a:lnTo>
                  <a:lnTo>
                    <a:pt x="42" y="130"/>
                  </a:lnTo>
                  <a:lnTo>
                    <a:pt x="35" y="118"/>
                  </a:lnTo>
                  <a:lnTo>
                    <a:pt x="33" y="123"/>
                  </a:lnTo>
                  <a:lnTo>
                    <a:pt x="26" y="101"/>
                  </a:lnTo>
                  <a:lnTo>
                    <a:pt x="23" y="92"/>
                  </a:lnTo>
                  <a:lnTo>
                    <a:pt x="38" y="86"/>
                  </a:lnTo>
                  <a:lnTo>
                    <a:pt x="54" y="92"/>
                  </a:lnTo>
                  <a:lnTo>
                    <a:pt x="54" y="86"/>
                  </a:lnTo>
                  <a:lnTo>
                    <a:pt x="42" y="83"/>
                  </a:lnTo>
                  <a:lnTo>
                    <a:pt x="23" y="80"/>
                  </a:lnTo>
                  <a:lnTo>
                    <a:pt x="18" y="83"/>
                  </a:lnTo>
                  <a:lnTo>
                    <a:pt x="13" y="68"/>
                  </a:lnTo>
                  <a:lnTo>
                    <a:pt x="18" y="6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05" name="Freeform 75"/>
            <p:cNvSpPr>
              <a:spLocks/>
            </p:cNvSpPr>
            <p:nvPr/>
          </p:nvSpPr>
          <p:spPr bwMode="auto">
            <a:xfrm rot="19844772">
              <a:off x="4935538" y="3100388"/>
              <a:ext cx="63500" cy="63500"/>
            </a:xfrm>
            <a:custGeom>
              <a:avLst/>
              <a:gdLst>
                <a:gd name="T0" fmla="*/ 2147483647 w 46"/>
                <a:gd name="T1" fmla="*/ 2147483647 h 48"/>
                <a:gd name="T2" fmla="*/ 2147483647 w 46"/>
                <a:gd name="T3" fmla="*/ 0 h 48"/>
                <a:gd name="T4" fmla="*/ 2147483647 w 46"/>
                <a:gd name="T5" fmla="*/ 0 h 48"/>
                <a:gd name="T6" fmla="*/ 0 w 46"/>
                <a:gd name="T7" fmla="*/ 2147483647 h 48"/>
                <a:gd name="T8" fmla="*/ 2147483647 w 46"/>
                <a:gd name="T9" fmla="*/ 2147483647 h 48"/>
                <a:gd name="T10" fmla="*/ 2147483647 w 46"/>
                <a:gd name="T11" fmla="*/ 2147483647 h 48"/>
                <a:gd name="T12" fmla="*/ 2147483647 w 46"/>
                <a:gd name="T13" fmla="*/ 2147483647 h 48"/>
                <a:gd name="T14" fmla="*/ 2147483647 w 46"/>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8"/>
                <a:gd name="T26" fmla="*/ 46 w 46"/>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8">
                  <a:moveTo>
                    <a:pt x="34" y="18"/>
                  </a:moveTo>
                  <a:lnTo>
                    <a:pt x="9" y="0"/>
                  </a:lnTo>
                  <a:lnTo>
                    <a:pt x="1" y="0"/>
                  </a:lnTo>
                  <a:lnTo>
                    <a:pt x="0" y="28"/>
                  </a:lnTo>
                  <a:lnTo>
                    <a:pt x="16" y="37"/>
                  </a:lnTo>
                  <a:lnTo>
                    <a:pt x="33" y="47"/>
                  </a:lnTo>
                  <a:lnTo>
                    <a:pt x="45" y="28"/>
                  </a:lnTo>
                  <a:lnTo>
                    <a:pt x="34" y="1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06" name="Freeform 76"/>
            <p:cNvSpPr>
              <a:spLocks/>
            </p:cNvSpPr>
            <p:nvPr/>
          </p:nvSpPr>
          <p:spPr bwMode="auto">
            <a:xfrm>
              <a:off x="4911725" y="3009900"/>
              <a:ext cx="52388" cy="61913"/>
            </a:xfrm>
            <a:custGeom>
              <a:avLst/>
              <a:gdLst>
                <a:gd name="T0" fmla="*/ 2147483647 w 38"/>
                <a:gd name="T1" fmla="*/ 2147483647 h 47"/>
                <a:gd name="T2" fmla="*/ 2147483647 w 38"/>
                <a:gd name="T3" fmla="*/ 2147483647 h 47"/>
                <a:gd name="T4" fmla="*/ 0 w 38"/>
                <a:gd name="T5" fmla="*/ 0 h 47"/>
                <a:gd name="T6" fmla="*/ 2147483647 w 38"/>
                <a:gd name="T7" fmla="*/ 2147483647 h 47"/>
                <a:gd name="T8" fmla="*/ 2147483647 w 38"/>
                <a:gd name="T9" fmla="*/ 2147483647 h 47"/>
                <a:gd name="T10" fmla="*/ 0 60000 65536"/>
                <a:gd name="T11" fmla="*/ 0 60000 65536"/>
                <a:gd name="T12" fmla="*/ 0 60000 65536"/>
                <a:gd name="T13" fmla="*/ 0 60000 65536"/>
                <a:gd name="T14" fmla="*/ 0 60000 65536"/>
                <a:gd name="T15" fmla="*/ 0 w 38"/>
                <a:gd name="T16" fmla="*/ 0 h 47"/>
                <a:gd name="T17" fmla="*/ 38 w 38"/>
                <a:gd name="T18" fmla="*/ 47 h 47"/>
              </a:gdLst>
              <a:ahLst/>
              <a:cxnLst>
                <a:cxn ang="T10">
                  <a:pos x="T0" y="T1"/>
                </a:cxn>
                <a:cxn ang="T11">
                  <a:pos x="T2" y="T3"/>
                </a:cxn>
                <a:cxn ang="T12">
                  <a:pos x="T4" y="T5"/>
                </a:cxn>
                <a:cxn ang="T13">
                  <a:pos x="T6" y="T7"/>
                </a:cxn>
                <a:cxn ang="T14">
                  <a:pos x="T8" y="T9"/>
                </a:cxn>
              </a:cxnLst>
              <a:rect l="T15" t="T16" r="T17" b="T18"/>
              <a:pathLst>
                <a:path w="38" h="47">
                  <a:moveTo>
                    <a:pt x="37" y="46"/>
                  </a:moveTo>
                  <a:lnTo>
                    <a:pt x="16" y="10"/>
                  </a:lnTo>
                  <a:lnTo>
                    <a:pt x="0" y="0"/>
                  </a:lnTo>
                  <a:lnTo>
                    <a:pt x="16" y="17"/>
                  </a:lnTo>
                  <a:lnTo>
                    <a:pt x="37" y="4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07" name="Freeform 77"/>
            <p:cNvSpPr>
              <a:spLocks/>
            </p:cNvSpPr>
            <p:nvPr/>
          </p:nvSpPr>
          <p:spPr bwMode="auto">
            <a:xfrm>
              <a:off x="4978400" y="2998788"/>
              <a:ext cx="52388" cy="63500"/>
            </a:xfrm>
            <a:custGeom>
              <a:avLst/>
              <a:gdLst>
                <a:gd name="T0" fmla="*/ 2147483647 w 38"/>
                <a:gd name="T1" fmla="*/ 2147483647 h 48"/>
                <a:gd name="T2" fmla="*/ 2147483647 w 38"/>
                <a:gd name="T3" fmla="*/ 2147483647 h 48"/>
                <a:gd name="T4" fmla="*/ 0 w 38"/>
                <a:gd name="T5" fmla="*/ 0 h 48"/>
                <a:gd name="T6" fmla="*/ 2147483647 w 38"/>
                <a:gd name="T7" fmla="*/ 2147483647 h 48"/>
                <a:gd name="T8" fmla="*/ 2147483647 w 38"/>
                <a:gd name="T9" fmla="*/ 2147483647 h 48"/>
                <a:gd name="T10" fmla="*/ 0 60000 65536"/>
                <a:gd name="T11" fmla="*/ 0 60000 65536"/>
                <a:gd name="T12" fmla="*/ 0 60000 65536"/>
                <a:gd name="T13" fmla="*/ 0 60000 65536"/>
                <a:gd name="T14" fmla="*/ 0 60000 65536"/>
                <a:gd name="T15" fmla="*/ 0 w 38"/>
                <a:gd name="T16" fmla="*/ 0 h 48"/>
                <a:gd name="T17" fmla="*/ 38 w 38"/>
                <a:gd name="T18" fmla="*/ 48 h 48"/>
              </a:gdLst>
              <a:ahLst/>
              <a:cxnLst>
                <a:cxn ang="T10">
                  <a:pos x="T0" y="T1"/>
                </a:cxn>
                <a:cxn ang="T11">
                  <a:pos x="T2" y="T3"/>
                </a:cxn>
                <a:cxn ang="T12">
                  <a:pos x="T4" y="T5"/>
                </a:cxn>
                <a:cxn ang="T13">
                  <a:pos x="T6" y="T7"/>
                </a:cxn>
                <a:cxn ang="T14">
                  <a:pos x="T8" y="T9"/>
                </a:cxn>
              </a:cxnLst>
              <a:rect l="T15" t="T16" r="T17" b="T18"/>
              <a:pathLst>
                <a:path w="38" h="48">
                  <a:moveTo>
                    <a:pt x="37" y="47"/>
                  </a:moveTo>
                  <a:lnTo>
                    <a:pt x="14" y="23"/>
                  </a:lnTo>
                  <a:lnTo>
                    <a:pt x="0" y="0"/>
                  </a:lnTo>
                  <a:lnTo>
                    <a:pt x="37" y="23"/>
                  </a:lnTo>
                  <a:lnTo>
                    <a:pt x="37" y="4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08" name="Freeform 78"/>
            <p:cNvSpPr>
              <a:spLocks/>
            </p:cNvSpPr>
            <p:nvPr/>
          </p:nvSpPr>
          <p:spPr bwMode="auto">
            <a:xfrm>
              <a:off x="4979988" y="3019425"/>
              <a:ext cx="55562" cy="61913"/>
            </a:xfrm>
            <a:custGeom>
              <a:avLst/>
              <a:gdLst>
                <a:gd name="T0" fmla="*/ 2147483647 w 40"/>
                <a:gd name="T1" fmla="*/ 0 h 47"/>
                <a:gd name="T2" fmla="*/ 2147483647 w 40"/>
                <a:gd name="T3" fmla="*/ 2147483647 h 47"/>
                <a:gd name="T4" fmla="*/ 0 w 40"/>
                <a:gd name="T5" fmla="*/ 2147483647 h 47"/>
                <a:gd name="T6" fmla="*/ 2147483647 w 40"/>
                <a:gd name="T7" fmla="*/ 0 h 47"/>
                <a:gd name="T8" fmla="*/ 0 60000 65536"/>
                <a:gd name="T9" fmla="*/ 0 60000 65536"/>
                <a:gd name="T10" fmla="*/ 0 60000 65536"/>
                <a:gd name="T11" fmla="*/ 0 60000 65536"/>
                <a:gd name="T12" fmla="*/ 0 w 40"/>
                <a:gd name="T13" fmla="*/ 0 h 47"/>
                <a:gd name="T14" fmla="*/ 40 w 40"/>
                <a:gd name="T15" fmla="*/ 47 h 47"/>
              </a:gdLst>
              <a:ahLst/>
              <a:cxnLst>
                <a:cxn ang="T8">
                  <a:pos x="T0" y="T1"/>
                </a:cxn>
                <a:cxn ang="T9">
                  <a:pos x="T2" y="T3"/>
                </a:cxn>
                <a:cxn ang="T10">
                  <a:pos x="T4" y="T5"/>
                </a:cxn>
                <a:cxn ang="T11">
                  <a:pos x="T6" y="T7"/>
                </a:cxn>
              </a:cxnLst>
              <a:rect l="T12" t="T13" r="T14" b="T15"/>
              <a:pathLst>
                <a:path w="40" h="47">
                  <a:moveTo>
                    <a:pt x="39" y="0"/>
                  </a:moveTo>
                  <a:lnTo>
                    <a:pt x="19" y="46"/>
                  </a:lnTo>
                  <a:lnTo>
                    <a:pt x="0" y="15"/>
                  </a:lnTo>
                  <a:lnTo>
                    <a:pt x="39"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09" name="Freeform 79"/>
            <p:cNvSpPr>
              <a:spLocks/>
            </p:cNvSpPr>
            <p:nvPr/>
          </p:nvSpPr>
          <p:spPr bwMode="auto">
            <a:xfrm>
              <a:off x="4737100" y="2668588"/>
              <a:ext cx="133350" cy="60325"/>
            </a:xfrm>
            <a:custGeom>
              <a:avLst/>
              <a:gdLst>
                <a:gd name="T0" fmla="*/ 2147483647 w 97"/>
                <a:gd name="T1" fmla="*/ 0 h 47"/>
                <a:gd name="T2" fmla="*/ 2147483647 w 97"/>
                <a:gd name="T3" fmla="*/ 2147483647 h 47"/>
                <a:gd name="T4" fmla="*/ 2147483647 w 97"/>
                <a:gd name="T5" fmla="*/ 2147483647 h 47"/>
                <a:gd name="T6" fmla="*/ 2147483647 w 97"/>
                <a:gd name="T7" fmla="*/ 2147483647 h 47"/>
                <a:gd name="T8" fmla="*/ 2147483647 w 97"/>
                <a:gd name="T9" fmla="*/ 2147483647 h 47"/>
                <a:gd name="T10" fmla="*/ 2147483647 w 97"/>
                <a:gd name="T11" fmla="*/ 2147483647 h 47"/>
                <a:gd name="T12" fmla="*/ 2147483647 w 97"/>
                <a:gd name="T13" fmla="*/ 2147483647 h 47"/>
                <a:gd name="T14" fmla="*/ 2147483647 w 97"/>
                <a:gd name="T15" fmla="*/ 2147483647 h 47"/>
                <a:gd name="T16" fmla="*/ 0 w 97"/>
                <a:gd name="T17" fmla="*/ 2147483647 h 47"/>
                <a:gd name="T18" fmla="*/ 2147483647 w 97"/>
                <a:gd name="T19" fmla="*/ 2147483647 h 47"/>
                <a:gd name="T20" fmla="*/ 2147483647 w 97"/>
                <a:gd name="T21" fmla="*/ 2147483647 h 47"/>
                <a:gd name="T22" fmla="*/ 2147483647 w 97"/>
                <a:gd name="T23" fmla="*/ 2147483647 h 47"/>
                <a:gd name="T24" fmla="*/ 2147483647 w 97"/>
                <a:gd name="T25" fmla="*/ 2147483647 h 47"/>
                <a:gd name="T26" fmla="*/ 2147483647 w 97"/>
                <a:gd name="T27" fmla="*/ 2147483647 h 47"/>
                <a:gd name="T28" fmla="*/ 2147483647 w 97"/>
                <a:gd name="T29" fmla="*/ 2147483647 h 47"/>
                <a:gd name="T30" fmla="*/ 2147483647 w 97"/>
                <a:gd name="T31" fmla="*/ 2147483647 h 47"/>
                <a:gd name="T32" fmla="*/ 2147483647 w 97"/>
                <a:gd name="T33" fmla="*/ 2147483647 h 47"/>
                <a:gd name="T34" fmla="*/ 2147483647 w 97"/>
                <a:gd name="T35" fmla="*/ 2147483647 h 47"/>
                <a:gd name="T36" fmla="*/ 2147483647 w 97"/>
                <a:gd name="T37" fmla="*/ 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47"/>
                <a:gd name="T59" fmla="*/ 97 w 97"/>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47">
                  <a:moveTo>
                    <a:pt x="36" y="0"/>
                  </a:moveTo>
                  <a:lnTo>
                    <a:pt x="33" y="2"/>
                  </a:lnTo>
                  <a:lnTo>
                    <a:pt x="28" y="9"/>
                  </a:lnTo>
                  <a:lnTo>
                    <a:pt x="24" y="11"/>
                  </a:lnTo>
                  <a:lnTo>
                    <a:pt x="24" y="15"/>
                  </a:lnTo>
                  <a:lnTo>
                    <a:pt x="18" y="20"/>
                  </a:lnTo>
                  <a:lnTo>
                    <a:pt x="9" y="24"/>
                  </a:lnTo>
                  <a:lnTo>
                    <a:pt x="4" y="24"/>
                  </a:lnTo>
                  <a:lnTo>
                    <a:pt x="0" y="20"/>
                  </a:lnTo>
                  <a:lnTo>
                    <a:pt x="9" y="42"/>
                  </a:lnTo>
                  <a:lnTo>
                    <a:pt x="13" y="46"/>
                  </a:lnTo>
                  <a:lnTo>
                    <a:pt x="36" y="46"/>
                  </a:lnTo>
                  <a:lnTo>
                    <a:pt x="61" y="30"/>
                  </a:lnTo>
                  <a:lnTo>
                    <a:pt x="90" y="30"/>
                  </a:lnTo>
                  <a:lnTo>
                    <a:pt x="96" y="15"/>
                  </a:lnTo>
                  <a:lnTo>
                    <a:pt x="72" y="5"/>
                  </a:lnTo>
                  <a:lnTo>
                    <a:pt x="57" y="9"/>
                  </a:lnTo>
                  <a:lnTo>
                    <a:pt x="52" y="2"/>
                  </a:lnTo>
                  <a:lnTo>
                    <a:pt x="36"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10" name="Freeform 80"/>
            <p:cNvSpPr>
              <a:spLocks/>
            </p:cNvSpPr>
            <p:nvPr/>
          </p:nvSpPr>
          <p:spPr bwMode="auto">
            <a:xfrm>
              <a:off x="4864100" y="2574925"/>
              <a:ext cx="409575" cy="263525"/>
            </a:xfrm>
            <a:custGeom>
              <a:avLst/>
              <a:gdLst>
                <a:gd name="T0" fmla="*/ 2147483647 w 300"/>
                <a:gd name="T1" fmla="*/ 0 h 203"/>
                <a:gd name="T2" fmla="*/ 2147483647 w 300"/>
                <a:gd name="T3" fmla="*/ 2147483647 h 203"/>
                <a:gd name="T4" fmla="*/ 2147483647 w 300"/>
                <a:gd name="T5" fmla="*/ 2147483647 h 203"/>
                <a:gd name="T6" fmla="*/ 2147483647 w 300"/>
                <a:gd name="T7" fmla="*/ 2147483647 h 203"/>
                <a:gd name="T8" fmla="*/ 2147483647 w 300"/>
                <a:gd name="T9" fmla="*/ 2147483647 h 203"/>
                <a:gd name="T10" fmla="*/ 2147483647 w 300"/>
                <a:gd name="T11" fmla="*/ 2147483647 h 203"/>
                <a:gd name="T12" fmla="*/ 2147483647 w 300"/>
                <a:gd name="T13" fmla="*/ 2147483647 h 203"/>
                <a:gd name="T14" fmla="*/ 2147483647 w 300"/>
                <a:gd name="T15" fmla="*/ 2147483647 h 203"/>
                <a:gd name="T16" fmla="*/ 2147483647 w 300"/>
                <a:gd name="T17" fmla="*/ 2147483647 h 203"/>
                <a:gd name="T18" fmla="*/ 2147483647 w 300"/>
                <a:gd name="T19" fmla="*/ 2147483647 h 203"/>
                <a:gd name="T20" fmla="*/ 2147483647 w 300"/>
                <a:gd name="T21" fmla="*/ 2147483647 h 203"/>
                <a:gd name="T22" fmla="*/ 2147483647 w 300"/>
                <a:gd name="T23" fmla="*/ 2147483647 h 203"/>
                <a:gd name="T24" fmla="*/ 0 w 300"/>
                <a:gd name="T25" fmla="*/ 2147483647 h 203"/>
                <a:gd name="T26" fmla="*/ 2147483647 w 300"/>
                <a:gd name="T27" fmla="*/ 2147483647 h 203"/>
                <a:gd name="T28" fmla="*/ 2147483647 w 300"/>
                <a:gd name="T29" fmla="*/ 2147483647 h 203"/>
                <a:gd name="T30" fmla="*/ 2147483647 w 300"/>
                <a:gd name="T31" fmla="*/ 2147483647 h 203"/>
                <a:gd name="T32" fmla="*/ 2147483647 w 300"/>
                <a:gd name="T33" fmla="*/ 2147483647 h 203"/>
                <a:gd name="T34" fmla="*/ 2147483647 w 300"/>
                <a:gd name="T35" fmla="*/ 2147483647 h 203"/>
                <a:gd name="T36" fmla="*/ 2147483647 w 300"/>
                <a:gd name="T37" fmla="*/ 2147483647 h 203"/>
                <a:gd name="T38" fmla="*/ 2147483647 w 300"/>
                <a:gd name="T39" fmla="*/ 2147483647 h 203"/>
                <a:gd name="T40" fmla="*/ 2147483647 w 300"/>
                <a:gd name="T41" fmla="*/ 2147483647 h 203"/>
                <a:gd name="T42" fmla="*/ 2147483647 w 300"/>
                <a:gd name="T43" fmla="*/ 2147483647 h 203"/>
                <a:gd name="T44" fmla="*/ 2147483647 w 300"/>
                <a:gd name="T45" fmla="*/ 2147483647 h 203"/>
                <a:gd name="T46" fmla="*/ 2147483647 w 300"/>
                <a:gd name="T47" fmla="*/ 2147483647 h 203"/>
                <a:gd name="T48" fmla="*/ 2147483647 w 300"/>
                <a:gd name="T49" fmla="*/ 2147483647 h 203"/>
                <a:gd name="T50" fmla="*/ 2147483647 w 300"/>
                <a:gd name="T51" fmla="*/ 2147483647 h 203"/>
                <a:gd name="T52" fmla="*/ 2147483647 w 300"/>
                <a:gd name="T53" fmla="*/ 2147483647 h 203"/>
                <a:gd name="T54" fmla="*/ 2147483647 w 300"/>
                <a:gd name="T55" fmla="*/ 2147483647 h 203"/>
                <a:gd name="T56" fmla="*/ 2147483647 w 300"/>
                <a:gd name="T57" fmla="*/ 2147483647 h 203"/>
                <a:gd name="T58" fmla="*/ 2147483647 w 300"/>
                <a:gd name="T59" fmla="*/ 2147483647 h 203"/>
                <a:gd name="T60" fmla="*/ 2147483647 w 300"/>
                <a:gd name="T61" fmla="*/ 2147483647 h 203"/>
                <a:gd name="T62" fmla="*/ 2147483647 w 300"/>
                <a:gd name="T63" fmla="*/ 2147483647 h 203"/>
                <a:gd name="T64" fmla="*/ 2147483647 w 300"/>
                <a:gd name="T65" fmla="*/ 2147483647 h 203"/>
                <a:gd name="T66" fmla="*/ 2147483647 w 300"/>
                <a:gd name="T67" fmla="*/ 2147483647 h 203"/>
                <a:gd name="T68" fmla="*/ 2147483647 w 300"/>
                <a:gd name="T69" fmla="*/ 2147483647 h 203"/>
                <a:gd name="T70" fmla="*/ 2147483647 w 300"/>
                <a:gd name="T71" fmla="*/ 2147483647 h 203"/>
                <a:gd name="T72" fmla="*/ 2147483647 w 300"/>
                <a:gd name="T73" fmla="*/ 2147483647 h 203"/>
                <a:gd name="T74" fmla="*/ 2147483647 w 300"/>
                <a:gd name="T75" fmla="*/ 2147483647 h 203"/>
                <a:gd name="T76" fmla="*/ 2147483647 w 300"/>
                <a:gd name="T77" fmla="*/ 2147483647 h 203"/>
                <a:gd name="T78" fmla="*/ 2147483647 w 300"/>
                <a:gd name="T79" fmla="*/ 2147483647 h 203"/>
                <a:gd name="T80" fmla="*/ 2147483647 w 300"/>
                <a:gd name="T81" fmla="*/ 2147483647 h 203"/>
                <a:gd name="T82" fmla="*/ 2147483647 w 300"/>
                <a:gd name="T83" fmla="*/ 2147483647 h 203"/>
                <a:gd name="T84" fmla="*/ 2147483647 w 300"/>
                <a:gd name="T85" fmla="*/ 2147483647 h 203"/>
                <a:gd name="T86" fmla="*/ 2147483647 w 300"/>
                <a:gd name="T87" fmla="*/ 2147483647 h 203"/>
                <a:gd name="T88" fmla="*/ 2147483647 w 300"/>
                <a:gd name="T89" fmla="*/ 2147483647 h 203"/>
                <a:gd name="T90" fmla="*/ 2147483647 w 300"/>
                <a:gd name="T91" fmla="*/ 2147483647 h 203"/>
                <a:gd name="T92" fmla="*/ 2147483647 w 300"/>
                <a:gd name="T93" fmla="*/ 2147483647 h 203"/>
                <a:gd name="T94" fmla="*/ 2147483647 w 300"/>
                <a:gd name="T95" fmla="*/ 2147483647 h 203"/>
                <a:gd name="T96" fmla="*/ 2147483647 w 300"/>
                <a:gd name="T97" fmla="*/ 2147483647 h 203"/>
                <a:gd name="T98" fmla="*/ 2147483647 w 300"/>
                <a:gd name="T99" fmla="*/ 2147483647 h 203"/>
                <a:gd name="T100" fmla="*/ 2147483647 w 300"/>
                <a:gd name="T101" fmla="*/ 2147483647 h 203"/>
                <a:gd name="T102" fmla="*/ 2147483647 w 300"/>
                <a:gd name="T103" fmla="*/ 2147483647 h 203"/>
                <a:gd name="T104" fmla="*/ 2147483647 w 300"/>
                <a:gd name="T105" fmla="*/ 2147483647 h 203"/>
                <a:gd name="T106" fmla="*/ 2147483647 w 300"/>
                <a:gd name="T107" fmla="*/ 2147483647 h 203"/>
                <a:gd name="T108" fmla="*/ 2147483647 w 300"/>
                <a:gd name="T109" fmla="*/ 2147483647 h 203"/>
                <a:gd name="T110" fmla="*/ 2147483647 w 300"/>
                <a:gd name="T111" fmla="*/ 2147483647 h 203"/>
                <a:gd name="T112" fmla="*/ 2147483647 w 300"/>
                <a:gd name="T113" fmla="*/ 0 h 2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0"/>
                <a:gd name="T172" fmla="*/ 0 h 203"/>
                <a:gd name="T173" fmla="*/ 300 w 300"/>
                <a:gd name="T174" fmla="*/ 203 h 2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0" h="203">
                  <a:moveTo>
                    <a:pt x="157" y="0"/>
                  </a:moveTo>
                  <a:lnTo>
                    <a:pt x="143" y="5"/>
                  </a:lnTo>
                  <a:lnTo>
                    <a:pt x="126" y="17"/>
                  </a:lnTo>
                  <a:lnTo>
                    <a:pt x="126" y="25"/>
                  </a:lnTo>
                  <a:lnTo>
                    <a:pt x="97" y="19"/>
                  </a:lnTo>
                  <a:lnTo>
                    <a:pt x="68" y="14"/>
                  </a:lnTo>
                  <a:lnTo>
                    <a:pt x="42" y="14"/>
                  </a:lnTo>
                  <a:lnTo>
                    <a:pt x="13" y="14"/>
                  </a:lnTo>
                  <a:lnTo>
                    <a:pt x="23" y="40"/>
                  </a:lnTo>
                  <a:lnTo>
                    <a:pt x="21" y="51"/>
                  </a:lnTo>
                  <a:lnTo>
                    <a:pt x="6" y="77"/>
                  </a:lnTo>
                  <a:lnTo>
                    <a:pt x="4" y="86"/>
                  </a:lnTo>
                  <a:lnTo>
                    <a:pt x="0" y="100"/>
                  </a:lnTo>
                  <a:lnTo>
                    <a:pt x="11" y="112"/>
                  </a:lnTo>
                  <a:lnTo>
                    <a:pt x="13" y="112"/>
                  </a:lnTo>
                  <a:lnTo>
                    <a:pt x="45" y="114"/>
                  </a:lnTo>
                  <a:lnTo>
                    <a:pt x="73" y="105"/>
                  </a:lnTo>
                  <a:lnTo>
                    <a:pt x="88" y="91"/>
                  </a:lnTo>
                  <a:lnTo>
                    <a:pt x="90" y="95"/>
                  </a:lnTo>
                  <a:lnTo>
                    <a:pt x="104" y="109"/>
                  </a:lnTo>
                  <a:lnTo>
                    <a:pt x="119" y="123"/>
                  </a:lnTo>
                  <a:lnTo>
                    <a:pt x="131" y="138"/>
                  </a:lnTo>
                  <a:lnTo>
                    <a:pt x="143" y="152"/>
                  </a:lnTo>
                  <a:lnTo>
                    <a:pt x="157" y="141"/>
                  </a:lnTo>
                  <a:lnTo>
                    <a:pt x="162" y="146"/>
                  </a:lnTo>
                  <a:lnTo>
                    <a:pt x="162" y="132"/>
                  </a:lnTo>
                  <a:lnTo>
                    <a:pt x="164" y="141"/>
                  </a:lnTo>
                  <a:lnTo>
                    <a:pt x="176" y="146"/>
                  </a:lnTo>
                  <a:lnTo>
                    <a:pt x="160" y="146"/>
                  </a:lnTo>
                  <a:lnTo>
                    <a:pt x="167" y="152"/>
                  </a:lnTo>
                  <a:lnTo>
                    <a:pt x="179" y="158"/>
                  </a:lnTo>
                  <a:lnTo>
                    <a:pt x="195" y="161"/>
                  </a:lnTo>
                  <a:lnTo>
                    <a:pt x="179" y="176"/>
                  </a:lnTo>
                  <a:lnTo>
                    <a:pt x="191" y="181"/>
                  </a:lnTo>
                  <a:lnTo>
                    <a:pt x="198" y="190"/>
                  </a:lnTo>
                  <a:lnTo>
                    <a:pt x="200" y="202"/>
                  </a:lnTo>
                  <a:lnTo>
                    <a:pt x="224" y="186"/>
                  </a:lnTo>
                  <a:lnTo>
                    <a:pt x="234" y="184"/>
                  </a:lnTo>
                  <a:lnTo>
                    <a:pt x="243" y="178"/>
                  </a:lnTo>
                  <a:lnTo>
                    <a:pt x="231" y="178"/>
                  </a:lnTo>
                  <a:lnTo>
                    <a:pt x="215" y="161"/>
                  </a:lnTo>
                  <a:lnTo>
                    <a:pt x="219" y="150"/>
                  </a:lnTo>
                  <a:lnTo>
                    <a:pt x="217" y="158"/>
                  </a:lnTo>
                  <a:lnTo>
                    <a:pt x="222" y="152"/>
                  </a:lnTo>
                  <a:lnTo>
                    <a:pt x="246" y="141"/>
                  </a:lnTo>
                  <a:lnTo>
                    <a:pt x="272" y="132"/>
                  </a:lnTo>
                  <a:lnTo>
                    <a:pt x="279" y="129"/>
                  </a:lnTo>
                  <a:lnTo>
                    <a:pt x="287" y="114"/>
                  </a:lnTo>
                  <a:lnTo>
                    <a:pt x="299" y="105"/>
                  </a:lnTo>
                  <a:lnTo>
                    <a:pt x="288" y="71"/>
                  </a:lnTo>
                  <a:lnTo>
                    <a:pt x="264" y="62"/>
                  </a:lnTo>
                  <a:lnTo>
                    <a:pt x="239" y="54"/>
                  </a:lnTo>
                  <a:lnTo>
                    <a:pt x="229" y="54"/>
                  </a:lnTo>
                  <a:lnTo>
                    <a:pt x="207" y="34"/>
                  </a:lnTo>
                  <a:lnTo>
                    <a:pt x="186" y="10"/>
                  </a:lnTo>
                  <a:lnTo>
                    <a:pt x="183" y="2"/>
                  </a:lnTo>
                  <a:lnTo>
                    <a:pt x="157"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11" name="Freeform 81"/>
            <p:cNvSpPr>
              <a:spLocks/>
            </p:cNvSpPr>
            <p:nvPr/>
          </p:nvSpPr>
          <p:spPr bwMode="auto">
            <a:xfrm>
              <a:off x="4794250" y="2779713"/>
              <a:ext cx="103188" cy="139700"/>
            </a:xfrm>
            <a:custGeom>
              <a:avLst/>
              <a:gdLst>
                <a:gd name="T0" fmla="*/ 2147483647 w 75"/>
                <a:gd name="T1" fmla="*/ 2147483647 h 108"/>
                <a:gd name="T2" fmla="*/ 2147483647 w 75"/>
                <a:gd name="T3" fmla="*/ 2147483647 h 108"/>
                <a:gd name="T4" fmla="*/ 2147483647 w 75"/>
                <a:gd name="T5" fmla="*/ 2147483647 h 108"/>
                <a:gd name="T6" fmla="*/ 2147483647 w 75"/>
                <a:gd name="T7" fmla="*/ 2147483647 h 108"/>
                <a:gd name="T8" fmla="*/ 2147483647 w 75"/>
                <a:gd name="T9" fmla="*/ 2147483647 h 108"/>
                <a:gd name="T10" fmla="*/ 2147483647 w 75"/>
                <a:gd name="T11" fmla="*/ 2147483647 h 108"/>
                <a:gd name="T12" fmla="*/ 2147483647 w 75"/>
                <a:gd name="T13" fmla="*/ 2147483647 h 108"/>
                <a:gd name="T14" fmla="*/ 2147483647 w 75"/>
                <a:gd name="T15" fmla="*/ 2147483647 h 108"/>
                <a:gd name="T16" fmla="*/ 2147483647 w 75"/>
                <a:gd name="T17" fmla="*/ 2147483647 h 108"/>
                <a:gd name="T18" fmla="*/ 2147483647 w 75"/>
                <a:gd name="T19" fmla="*/ 2147483647 h 108"/>
                <a:gd name="T20" fmla="*/ 2147483647 w 75"/>
                <a:gd name="T21" fmla="*/ 2147483647 h 108"/>
                <a:gd name="T22" fmla="*/ 2147483647 w 75"/>
                <a:gd name="T23" fmla="*/ 2147483647 h 108"/>
                <a:gd name="T24" fmla="*/ 2147483647 w 75"/>
                <a:gd name="T25" fmla="*/ 2147483647 h 108"/>
                <a:gd name="T26" fmla="*/ 2147483647 w 75"/>
                <a:gd name="T27" fmla="*/ 2147483647 h 108"/>
                <a:gd name="T28" fmla="*/ 2147483647 w 75"/>
                <a:gd name="T29" fmla="*/ 2147483647 h 108"/>
                <a:gd name="T30" fmla="*/ 2147483647 w 75"/>
                <a:gd name="T31" fmla="*/ 2147483647 h 108"/>
                <a:gd name="T32" fmla="*/ 2147483647 w 75"/>
                <a:gd name="T33" fmla="*/ 2147483647 h 108"/>
                <a:gd name="T34" fmla="*/ 2147483647 w 75"/>
                <a:gd name="T35" fmla="*/ 2147483647 h 108"/>
                <a:gd name="T36" fmla="*/ 2147483647 w 75"/>
                <a:gd name="T37" fmla="*/ 2147483647 h 108"/>
                <a:gd name="T38" fmla="*/ 0 w 75"/>
                <a:gd name="T39" fmla="*/ 2147483647 h 108"/>
                <a:gd name="T40" fmla="*/ 2147483647 w 75"/>
                <a:gd name="T41" fmla="*/ 2147483647 h 108"/>
                <a:gd name="T42" fmla="*/ 0 w 75"/>
                <a:gd name="T43" fmla="*/ 2147483647 h 108"/>
                <a:gd name="T44" fmla="*/ 0 w 75"/>
                <a:gd name="T45" fmla="*/ 2147483647 h 108"/>
                <a:gd name="T46" fmla="*/ 2147483647 w 75"/>
                <a:gd name="T47" fmla="*/ 2147483647 h 108"/>
                <a:gd name="T48" fmla="*/ 2147483647 w 75"/>
                <a:gd name="T49" fmla="*/ 2147483647 h 108"/>
                <a:gd name="T50" fmla="*/ 2147483647 w 75"/>
                <a:gd name="T51" fmla="*/ 2147483647 h 108"/>
                <a:gd name="T52" fmla="*/ 2147483647 w 75"/>
                <a:gd name="T53" fmla="*/ 2147483647 h 108"/>
                <a:gd name="T54" fmla="*/ 2147483647 w 75"/>
                <a:gd name="T55" fmla="*/ 2147483647 h 108"/>
                <a:gd name="T56" fmla="*/ 2147483647 w 75"/>
                <a:gd name="T57" fmla="*/ 2147483647 h 108"/>
                <a:gd name="T58" fmla="*/ 2147483647 w 75"/>
                <a:gd name="T59" fmla="*/ 2147483647 h 108"/>
                <a:gd name="T60" fmla="*/ 2147483647 w 75"/>
                <a:gd name="T61" fmla="*/ 2147483647 h 108"/>
                <a:gd name="T62" fmla="*/ 2147483647 w 75"/>
                <a:gd name="T63" fmla="*/ 2147483647 h 108"/>
                <a:gd name="T64" fmla="*/ 2147483647 w 75"/>
                <a:gd name="T65" fmla="*/ 2147483647 h 108"/>
                <a:gd name="T66" fmla="*/ 2147483647 w 75"/>
                <a:gd name="T67" fmla="*/ 2147483647 h 108"/>
                <a:gd name="T68" fmla="*/ 2147483647 w 75"/>
                <a:gd name="T69" fmla="*/ 2147483647 h 108"/>
                <a:gd name="T70" fmla="*/ 2147483647 w 75"/>
                <a:gd name="T71" fmla="*/ 2147483647 h 108"/>
                <a:gd name="T72" fmla="*/ 2147483647 w 75"/>
                <a:gd name="T73" fmla="*/ 2147483647 h 108"/>
                <a:gd name="T74" fmla="*/ 2147483647 w 75"/>
                <a:gd name="T75" fmla="*/ 2147483647 h 108"/>
                <a:gd name="T76" fmla="*/ 2147483647 w 75"/>
                <a:gd name="T77" fmla="*/ 2147483647 h 108"/>
                <a:gd name="T78" fmla="*/ 2147483647 w 75"/>
                <a:gd name="T79" fmla="*/ 2147483647 h 108"/>
                <a:gd name="T80" fmla="*/ 2147483647 w 75"/>
                <a:gd name="T81" fmla="*/ 2147483647 h 108"/>
                <a:gd name="T82" fmla="*/ 2147483647 w 75"/>
                <a:gd name="T83" fmla="*/ 2147483647 h 108"/>
                <a:gd name="T84" fmla="*/ 2147483647 w 75"/>
                <a:gd name="T85" fmla="*/ 2147483647 h 108"/>
                <a:gd name="T86" fmla="*/ 2147483647 w 75"/>
                <a:gd name="T87" fmla="*/ 2147483647 h 108"/>
                <a:gd name="T88" fmla="*/ 2147483647 w 75"/>
                <a:gd name="T89" fmla="*/ 2147483647 h 108"/>
                <a:gd name="T90" fmla="*/ 2147483647 w 75"/>
                <a:gd name="T91" fmla="*/ 2147483647 h 108"/>
                <a:gd name="T92" fmla="*/ 2147483647 w 75"/>
                <a:gd name="T93" fmla="*/ 2147483647 h 108"/>
                <a:gd name="T94" fmla="*/ 2147483647 w 75"/>
                <a:gd name="T95" fmla="*/ 0 h 108"/>
                <a:gd name="T96" fmla="*/ 0 w 75"/>
                <a:gd name="T97" fmla="*/ 2147483647 h 108"/>
                <a:gd name="T98" fmla="*/ 2147483647 w 75"/>
                <a:gd name="T99" fmla="*/ 2147483647 h 108"/>
                <a:gd name="T100" fmla="*/ 2147483647 w 75"/>
                <a:gd name="T101" fmla="*/ 2147483647 h 108"/>
                <a:gd name="T102" fmla="*/ 2147483647 w 75"/>
                <a:gd name="T103" fmla="*/ 2147483647 h 108"/>
                <a:gd name="T104" fmla="*/ 2147483647 w 75"/>
                <a:gd name="T105" fmla="*/ 2147483647 h 108"/>
                <a:gd name="T106" fmla="*/ 2147483647 w 75"/>
                <a:gd name="T107" fmla="*/ 2147483647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
                <a:gd name="T163" fmla="*/ 0 h 108"/>
                <a:gd name="T164" fmla="*/ 75 w 7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 h="108">
                  <a:moveTo>
                    <a:pt x="11" y="19"/>
                  </a:moveTo>
                  <a:lnTo>
                    <a:pt x="11" y="22"/>
                  </a:lnTo>
                  <a:lnTo>
                    <a:pt x="6" y="22"/>
                  </a:lnTo>
                  <a:lnTo>
                    <a:pt x="4" y="28"/>
                  </a:lnTo>
                  <a:lnTo>
                    <a:pt x="11" y="28"/>
                  </a:lnTo>
                  <a:lnTo>
                    <a:pt x="11" y="34"/>
                  </a:lnTo>
                  <a:lnTo>
                    <a:pt x="9" y="36"/>
                  </a:lnTo>
                  <a:lnTo>
                    <a:pt x="6" y="40"/>
                  </a:lnTo>
                  <a:lnTo>
                    <a:pt x="9" y="43"/>
                  </a:lnTo>
                  <a:lnTo>
                    <a:pt x="11" y="45"/>
                  </a:lnTo>
                  <a:lnTo>
                    <a:pt x="18" y="51"/>
                  </a:lnTo>
                  <a:lnTo>
                    <a:pt x="11" y="54"/>
                  </a:lnTo>
                  <a:lnTo>
                    <a:pt x="16" y="57"/>
                  </a:lnTo>
                  <a:lnTo>
                    <a:pt x="16" y="63"/>
                  </a:lnTo>
                  <a:lnTo>
                    <a:pt x="6" y="65"/>
                  </a:lnTo>
                  <a:lnTo>
                    <a:pt x="11" y="69"/>
                  </a:lnTo>
                  <a:lnTo>
                    <a:pt x="9" y="72"/>
                  </a:lnTo>
                  <a:lnTo>
                    <a:pt x="4" y="69"/>
                  </a:lnTo>
                  <a:lnTo>
                    <a:pt x="1" y="77"/>
                  </a:lnTo>
                  <a:lnTo>
                    <a:pt x="0" y="77"/>
                  </a:lnTo>
                  <a:lnTo>
                    <a:pt x="4" y="86"/>
                  </a:lnTo>
                  <a:lnTo>
                    <a:pt x="0" y="89"/>
                  </a:lnTo>
                  <a:lnTo>
                    <a:pt x="0" y="91"/>
                  </a:lnTo>
                  <a:lnTo>
                    <a:pt x="11" y="98"/>
                  </a:lnTo>
                  <a:lnTo>
                    <a:pt x="16" y="107"/>
                  </a:lnTo>
                  <a:lnTo>
                    <a:pt x="18" y="89"/>
                  </a:lnTo>
                  <a:lnTo>
                    <a:pt x="31" y="91"/>
                  </a:lnTo>
                  <a:lnTo>
                    <a:pt x="35" y="103"/>
                  </a:lnTo>
                  <a:lnTo>
                    <a:pt x="37" y="103"/>
                  </a:lnTo>
                  <a:lnTo>
                    <a:pt x="37" y="100"/>
                  </a:lnTo>
                  <a:lnTo>
                    <a:pt x="44" y="98"/>
                  </a:lnTo>
                  <a:lnTo>
                    <a:pt x="47" y="100"/>
                  </a:lnTo>
                  <a:lnTo>
                    <a:pt x="52" y="95"/>
                  </a:lnTo>
                  <a:lnTo>
                    <a:pt x="54" y="98"/>
                  </a:lnTo>
                  <a:lnTo>
                    <a:pt x="56" y="98"/>
                  </a:lnTo>
                  <a:lnTo>
                    <a:pt x="59" y="95"/>
                  </a:lnTo>
                  <a:lnTo>
                    <a:pt x="66" y="95"/>
                  </a:lnTo>
                  <a:lnTo>
                    <a:pt x="68" y="98"/>
                  </a:lnTo>
                  <a:lnTo>
                    <a:pt x="74" y="98"/>
                  </a:lnTo>
                  <a:lnTo>
                    <a:pt x="66" y="89"/>
                  </a:lnTo>
                  <a:lnTo>
                    <a:pt x="74" y="77"/>
                  </a:lnTo>
                  <a:lnTo>
                    <a:pt x="66" y="63"/>
                  </a:lnTo>
                  <a:lnTo>
                    <a:pt x="68" y="45"/>
                  </a:lnTo>
                  <a:lnTo>
                    <a:pt x="66" y="36"/>
                  </a:lnTo>
                  <a:lnTo>
                    <a:pt x="62" y="34"/>
                  </a:lnTo>
                  <a:lnTo>
                    <a:pt x="54" y="34"/>
                  </a:lnTo>
                  <a:lnTo>
                    <a:pt x="47" y="28"/>
                  </a:lnTo>
                  <a:lnTo>
                    <a:pt x="23" y="0"/>
                  </a:lnTo>
                  <a:lnTo>
                    <a:pt x="0" y="5"/>
                  </a:lnTo>
                  <a:lnTo>
                    <a:pt x="4" y="14"/>
                  </a:lnTo>
                  <a:lnTo>
                    <a:pt x="6" y="14"/>
                  </a:lnTo>
                  <a:lnTo>
                    <a:pt x="4" y="17"/>
                  </a:lnTo>
                  <a:lnTo>
                    <a:pt x="6" y="19"/>
                  </a:lnTo>
                  <a:lnTo>
                    <a:pt x="11" y="19"/>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12" name="Freeform 82"/>
            <p:cNvSpPr>
              <a:spLocks/>
            </p:cNvSpPr>
            <p:nvPr/>
          </p:nvSpPr>
          <p:spPr bwMode="auto">
            <a:xfrm>
              <a:off x="5272088" y="2846388"/>
              <a:ext cx="190500" cy="84137"/>
            </a:xfrm>
            <a:custGeom>
              <a:avLst/>
              <a:gdLst>
                <a:gd name="T0" fmla="*/ 2147483647 w 140"/>
                <a:gd name="T1" fmla="*/ 2147483647 h 65"/>
                <a:gd name="T2" fmla="*/ 0 w 140"/>
                <a:gd name="T3" fmla="*/ 2147483647 h 65"/>
                <a:gd name="T4" fmla="*/ 0 w 140"/>
                <a:gd name="T5" fmla="*/ 0 h 65"/>
                <a:gd name="T6" fmla="*/ 2147483647 w 140"/>
                <a:gd name="T7" fmla="*/ 2147483647 h 65"/>
                <a:gd name="T8" fmla="*/ 2147483647 w 140"/>
                <a:gd name="T9" fmla="*/ 2147483647 h 65"/>
                <a:gd name="T10" fmla="*/ 2147483647 w 140"/>
                <a:gd name="T11" fmla="*/ 2147483647 h 65"/>
                <a:gd name="T12" fmla="*/ 2147483647 w 140"/>
                <a:gd name="T13" fmla="*/ 2147483647 h 65"/>
                <a:gd name="T14" fmla="*/ 2147483647 w 140"/>
                <a:gd name="T15" fmla="*/ 2147483647 h 65"/>
                <a:gd name="T16" fmla="*/ 2147483647 w 140"/>
                <a:gd name="T17" fmla="*/ 2147483647 h 65"/>
                <a:gd name="T18" fmla="*/ 2147483647 w 140"/>
                <a:gd name="T19" fmla="*/ 2147483647 h 65"/>
                <a:gd name="T20" fmla="*/ 2147483647 w 140"/>
                <a:gd name="T21" fmla="*/ 2147483647 h 65"/>
                <a:gd name="T22" fmla="*/ 2147483647 w 140"/>
                <a:gd name="T23" fmla="*/ 2147483647 h 65"/>
                <a:gd name="T24" fmla="*/ 2147483647 w 140"/>
                <a:gd name="T25" fmla="*/ 2147483647 h 65"/>
                <a:gd name="T26" fmla="*/ 2147483647 w 140"/>
                <a:gd name="T27" fmla="*/ 2147483647 h 65"/>
                <a:gd name="T28" fmla="*/ 2147483647 w 140"/>
                <a:gd name="T29" fmla="*/ 2147483647 h 65"/>
                <a:gd name="T30" fmla="*/ 2147483647 w 140"/>
                <a:gd name="T31" fmla="*/ 2147483647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0"/>
                <a:gd name="T49" fmla="*/ 0 h 65"/>
                <a:gd name="T50" fmla="*/ 140 w 140"/>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0" h="65">
                  <a:moveTo>
                    <a:pt x="25" y="22"/>
                  </a:moveTo>
                  <a:lnTo>
                    <a:pt x="0" y="2"/>
                  </a:lnTo>
                  <a:lnTo>
                    <a:pt x="0" y="0"/>
                  </a:lnTo>
                  <a:lnTo>
                    <a:pt x="18" y="2"/>
                  </a:lnTo>
                  <a:lnTo>
                    <a:pt x="37" y="2"/>
                  </a:lnTo>
                  <a:lnTo>
                    <a:pt x="64" y="17"/>
                  </a:lnTo>
                  <a:lnTo>
                    <a:pt x="88" y="28"/>
                  </a:lnTo>
                  <a:lnTo>
                    <a:pt x="112" y="40"/>
                  </a:lnTo>
                  <a:lnTo>
                    <a:pt x="139" y="52"/>
                  </a:lnTo>
                  <a:lnTo>
                    <a:pt x="133" y="64"/>
                  </a:lnTo>
                  <a:lnTo>
                    <a:pt x="116" y="60"/>
                  </a:lnTo>
                  <a:lnTo>
                    <a:pt x="92" y="60"/>
                  </a:lnTo>
                  <a:lnTo>
                    <a:pt x="66" y="60"/>
                  </a:lnTo>
                  <a:lnTo>
                    <a:pt x="45" y="64"/>
                  </a:lnTo>
                  <a:lnTo>
                    <a:pt x="42" y="43"/>
                  </a:lnTo>
                  <a:lnTo>
                    <a:pt x="25" y="2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13" name="Freeform 83"/>
            <p:cNvSpPr>
              <a:spLocks/>
            </p:cNvSpPr>
            <p:nvPr/>
          </p:nvSpPr>
          <p:spPr bwMode="auto">
            <a:xfrm>
              <a:off x="4978400" y="2916238"/>
              <a:ext cx="68263" cy="58737"/>
            </a:xfrm>
            <a:custGeom>
              <a:avLst/>
              <a:gdLst>
                <a:gd name="T0" fmla="*/ 2147483647 w 50"/>
                <a:gd name="T1" fmla="*/ 0 h 45"/>
                <a:gd name="T2" fmla="*/ 2147483647 w 50"/>
                <a:gd name="T3" fmla="*/ 2147483647 h 45"/>
                <a:gd name="T4" fmla="*/ 2147483647 w 50"/>
                <a:gd name="T5" fmla="*/ 2147483647 h 45"/>
                <a:gd name="T6" fmla="*/ 0 w 50"/>
                <a:gd name="T7" fmla="*/ 2147483647 h 45"/>
                <a:gd name="T8" fmla="*/ 2147483647 w 50"/>
                <a:gd name="T9" fmla="*/ 2147483647 h 45"/>
                <a:gd name="T10" fmla="*/ 2147483647 w 50"/>
                <a:gd name="T11" fmla="*/ 2147483647 h 45"/>
                <a:gd name="T12" fmla="*/ 2147483647 w 50"/>
                <a:gd name="T13" fmla="*/ 2147483647 h 45"/>
                <a:gd name="T14" fmla="*/ 2147483647 w 50"/>
                <a:gd name="T15" fmla="*/ 2147483647 h 45"/>
                <a:gd name="T16" fmla="*/ 2147483647 w 50"/>
                <a:gd name="T17" fmla="*/ 2147483647 h 45"/>
                <a:gd name="T18" fmla="*/ 2147483647 w 50"/>
                <a:gd name="T19" fmla="*/ 0 h 45"/>
                <a:gd name="T20" fmla="*/ 2147483647 w 50"/>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45"/>
                <a:gd name="T35" fmla="*/ 50 w 50"/>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45">
                  <a:moveTo>
                    <a:pt x="4" y="0"/>
                  </a:moveTo>
                  <a:lnTo>
                    <a:pt x="1" y="5"/>
                  </a:lnTo>
                  <a:lnTo>
                    <a:pt x="6" y="14"/>
                  </a:lnTo>
                  <a:lnTo>
                    <a:pt x="0" y="29"/>
                  </a:lnTo>
                  <a:lnTo>
                    <a:pt x="11" y="35"/>
                  </a:lnTo>
                  <a:lnTo>
                    <a:pt x="4" y="44"/>
                  </a:lnTo>
                  <a:lnTo>
                    <a:pt x="22" y="29"/>
                  </a:lnTo>
                  <a:lnTo>
                    <a:pt x="49" y="22"/>
                  </a:lnTo>
                  <a:lnTo>
                    <a:pt x="41" y="14"/>
                  </a:lnTo>
                  <a:lnTo>
                    <a:pt x="27" y="0"/>
                  </a:lnTo>
                  <a:lnTo>
                    <a:pt x="4"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14" name="Freeform 84"/>
            <p:cNvSpPr>
              <a:spLocks/>
            </p:cNvSpPr>
            <p:nvPr/>
          </p:nvSpPr>
          <p:spPr bwMode="auto">
            <a:xfrm>
              <a:off x="4727575" y="2805113"/>
              <a:ext cx="93663" cy="92075"/>
            </a:xfrm>
            <a:custGeom>
              <a:avLst/>
              <a:gdLst>
                <a:gd name="T0" fmla="*/ 2147483647 w 69"/>
                <a:gd name="T1" fmla="*/ 2147483647 h 70"/>
                <a:gd name="T2" fmla="*/ 2147483647 w 69"/>
                <a:gd name="T3" fmla="*/ 2147483647 h 70"/>
                <a:gd name="T4" fmla="*/ 2147483647 w 69"/>
                <a:gd name="T5" fmla="*/ 2147483647 h 70"/>
                <a:gd name="T6" fmla="*/ 2147483647 w 69"/>
                <a:gd name="T7" fmla="*/ 2147483647 h 70"/>
                <a:gd name="T8" fmla="*/ 2147483647 w 69"/>
                <a:gd name="T9" fmla="*/ 2147483647 h 70"/>
                <a:gd name="T10" fmla="*/ 2147483647 w 69"/>
                <a:gd name="T11" fmla="*/ 2147483647 h 70"/>
                <a:gd name="T12" fmla="*/ 2147483647 w 69"/>
                <a:gd name="T13" fmla="*/ 2147483647 h 70"/>
                <a:gd name="T14" fmla="*/ 2147483647 w 69"/>
                <a:gd name="T15" fmla="*/ 2147483647 h 70"/>
                <a:gd name="T16" fmla="*/ 2147483647 w 69"/>
                <a:gd name="T17" fmla="*/ 2147483647 h 70"/>
                <a:gd name="T18" fmla="*/ 2147483647 w 69"/>
                <a:gd name="T19" fmla="*/ 2147483647 h 70"/>
                <a:gd name="T20" fmla="*/ 2147483647 w 69"/>
                <a:gd name="T21" fmla="*/ 2147483647 h 70"/>
                <a:gd name="T22" fmla="*/ 2147483647 w 69"/>
                <a:gd name="T23" fmla="*/ 2147483647 h 70"/>
                <a:gd name="T24" fmla="*/ 2147483647 w 69"/>
                <a:gd name="T25" fmla="*/ 2147483647 h 70"/>
                <a:gd name="T26" fmla="*/ 2147483647 w 69"/>
                <a:gd name="T27" fmla="*/ 2147483647 h 70"/>
                <a:gd name="T28" fmla="*/ 2147483647 w 69"/>
                <a:gd name="T29" fmla="*/ 2147483647 h 70"/>
                <a:gd name="T30" fmla="*/ 2147483647 w 69"/>
                <a:gd name="T31" fmla="*/ 2147483647 h 70"/>
                <a:gd name="T32" fmla="*/ 2147483647 w 69"/>
                <a:gd name="T33" fmla="*/ 2147483647 h 70"/>
                <a:gd name="T34" fmla="*/ 2147483647 w 69"/>
                <a:gd name="T35" fmla="*/ 2147483647 h 70"/>
                <a:gd name="T36" fmla="*/ 2147483647 w 69"/>
                <a:gd name="T37" fmla="*/ 2147483647 h 70"/>
                <a:gd name="T38" fmla="*/ 2147483647 w 69"/>
                <a:gd name="T39" fmla="*/ 2147483647 h 70"/>
                <a:gd name="T40" fmla="*/ 2147483647 w 69"/>
                <a:gd name="T41" fmla="*/ 2147483647 h 70"/>
                <a:gd name="T42" fmla="*/ 2147483647 w 69"/>
                <a:gd name="T43" fmla="*/ 2147483647 h 70"/>
                <a:gd name="T44" fmla="*/ 2147483647 w 69"/>
                <a:gd name="T45" fmla="*/ 2147483647 h 70"/>
                <a:gd name="T46" fmla="*/ 2147483647 w 69"/>
                <a:gd name="T47" fmla="*/ 2147483647 h 70"/>
                <a:gd name="T48" fmla="*/ 2147483647 w 69"/>
                <a:gd name="T49" fmla="*/ 2147483647 h 70"/>
                <a:gd name="T50" fmla="*/ 2147483647 w 69"/>
                <a:gd name="T51" fmla="*/ 2147483647 h 70"/>
                <a:gd name="T52" fmla="*/ 2147483647 w 69"/>
                <a:gd name="T53" fmla="*/ 2147483647 h 70"/>
                <a:gd name="T54" fmla="*/ 2147483647 w 69"/>
                <a:gd name="T55" fmla="*/ 2147483647 h 70"/>
                <a:gd name="T56" fmla="*/ 0 w 69"/>
                <a:gd name="T57" fmla="*/ 2147483647 h 70"/>
                <a:gd name="T58" fmla="*/ 0 w 69"/>
                <a:gd name="T59" fmla="*/ 2147483647 h 70"/>
                <a:gd name="T60" fmla="*/ 2147483647 w 69"/>
                <a:gd name="T61" fmla="*/ 0 h 70"/>
                <a:gd name="T62" fmla="*/ 2147483647 w 69"/>
                <a:gd name="T63" fmla="*/ 2147483647 h 70"/>
                <a:gd name="T64" fmla="*/ 2147483647 w 69"/>
                <a:gd name="T65" fmla="*/ 0 h 70"/>
                <a:gd name="T66" fmla="*/ 2147483647 w 69"/>
                <a:gd name="T67" fmla="*/ 0 h 70"/>
                <a:gd name="T68" fmla="*/ 2147483647 w 69"/>
                <a:gd name="T69" fmla="*/ 2147483647 h 70"/>
                <a:gd name="T70" fmla="*/ 2147483647 w 69"/>
                <a:gd name="T71" fmla="*/ 2147483647 h 70"/>
                <a:gd name="T72" fmla="*/ 2147483647 w 69"/>
                <a:gd name="T73" fmla="*/ 2147483647 h 70"/>
                <a:gd name="T74" fmla="*/ 2147483647 w 69"/>
                <a:gd name="T75" fmla="*/ 2147483647 h 70"/>
                <a:gd name="T76" fmla="*/ 2147483647 w 69"/>
                <a:gd name="T77" fmla="*/ 2147483647 h 70"/>
                <a:gd name="T78" fmla="*/ 2147483647 w 69"/>
                <a:gd name="T79" fmla="*/ 2147483647 h 70"/>
                <a:gd name="T80" fmla="*/ 2147483647 w 69"/>
                <a:gd name="T81" fmla="*/ 2147483647 h 70"/>
                <a:gd name="T82" fmla="*/ 2147483647 w 69"/>
                <a:gd name="T83" fmla="*/ 2147483647 h 70"/>
                <a:gd name="T84" fmla="*/ 2147483647 w 69"/>
                <a:gd name="T85" fmla="*/ 2147483647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
                <a:gd name="T130" fmla="*/ 0 h 70"/>
                <a:gd name="T131" fmla="*/ 69 w 69"/>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 h="70">
                  <a:moveTo>
                    <a:pt x="60" y="8"/>
                  </a:moveTo>
                  <a:lnTo>
                    <a:pt x="60" y="14"/>
                  </a:lnTo>
                  <a:lnTo>
                    <a:pt x="57" y="17"/>
                  </a:lnTo>
                  <a:lnTo>
                    <a:pt x="55" y="19"/>
                  </a:lnTo>
                  <a:lnTo>
                    <a:pt x="57" y="22"/>
                  </a:lnTo>
                  <a:lnTo>
                    <a:pt x="60" y="25"/>
                  </a:lnTo>
                  <a:lnTo>
                    <a:pt x="68" y="31"/>
                  </a:lnTo>
                  <a:lnTo>
                    <a:pt x="60" y="34"/>
                  </a:lnTo>
                  <a:lnTo>
                    <a:pt x="65" y="36"/>
                  </a:lnTo>
                  <a:lnTo>
                    <a:pt x="65" y="43"/>
                  </a:lnTo>
                  <a:lnTo>
                    <a:pt x="55" y="45"/>
                  </a:lnTo>
                  <a:lnTo>
                    <a:pt x="60" y="48"/>
                  </a:lnTo>
                  <a:lnTo>
                    <a:pt x="57" y="51"/>
                  </a:lnTo>
                  <a:lnTo>
                    <a:pt x="53" y="48"/>
                  </a:lnTo>
                  <a:lnTo>
                    <a:pt x="50" y="57"/>
                  </a:lnTo>
                  <a:lnTo>
                    <a:pt x="48" y="57"/>
                  </a:lnTo>
                  <a:lnTo>
                    <a:pt x="53" y="65"/>
                  </a:lnTo>
                  <a:lnTo>
                    <a:pt x="48" y="69"/>
                  </a:lnTo>
                  <a:lnTo>
                    <a:pt x="43" y="65"/>
                  </a:lnTo>
                  <a:lnTo>
                    <a:pt x="38" y="60"/>
                  </a:lnTo>
                  <a:lnTo>
                    <a:pt x="36" y="57"/>
                  </a:lnTo>
                  <a:lnTo>
                    <a:pt x="28" y="48"/>
                  </a:lnTo>
                  <a:lnTo>
                    <a:pt x="26" y="45"/>
                  </a:lnTo>
                  <a:lnTo>
                    <a:pt x="21" y="43"/>
                  </a:lnTo>
                  <a:lnTo>
                    <a:pt x="9" y="28"/>
                  </a:lnTo>
                  <a:lnTo>
                    <a:pt x="9" y="25"/>
                  </a:lnTo>
                  <a:lnTo>
                    <a:pt x="6" y="25"/>
                  </a:lnTo>
                  <a:lnTo>
                    <a:pt x="1" y="14"/>
                  </a:lnTo>
                  <a:lnTo>
                    <a:pt x="0" y="10"/>
                  </a:lnTo>
                  <a:lnTo>
                    <a:pt x="0" y="2"/>
                  </a:lnTo>
                  <a:lnTo>
                    <a:pt x="1" y="0"/>
                  </a:lnTo>
                  <a:lnTo>
                    <a:pt x="6" y="5"/>
                  </a:lnTo>
                  <a:lnTo>
                    <a:pt x="12" y="0"/>
                  </a:lnTo>
                  <a:lnTo>
                    <a:pt x="16" y="0"/>
                  </a:lnTo>
                  <a:lnTo>
                    <a:pt x="21" y="2"/>
                  </a:lnTo>
                  <a:lnTo>
                    <a:pt x="33" y="5"/>
                  </a:lnTo>
                  <a:lnTo>
                    <a:pt x="36" y="2"/>
                  </a:lnTo>
                  <a:lnTo>
                    <a:pt x="38" y="5"/>
                  </a:lnTo>
                  <a:lnTo>
                    <a:pt x="40" y="2"/>
                  </a:lnTo>
                  <a:lnTo>
                    <a:pt x="45" y="5"/>
                  </a:lnTo>
                  <a:lnTo>
                    <a:pt x="50" y="8"/>
                  </a:lnTo>
                  <a:lnTo>
                    <a:pt x="53" y="8"/>
                  </a:lnTo>
                  <a:lnTo>
                    <a:pt x="60" y="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15" name="Freeform 85"/>
            <p:cNvSpPr>
              <a:spLocks/>
            </p:cNvSpPr>
            <p:nvPr/>
          </p:nvSpPr>
          <p:spPr bwMode="auto">
            <a:xfrm>
              <a:off x="4759325" y="2881313"/>
              <a:ext cx="52388" cy="58737"/>
            </a:xfrm>
            <a:custGeom>
              <a:avLst/>
              <a:gdLst>
                <a:gd name="T0" fmla="*/ 2147483647 w 38"/>
                <a:gd name="T1" fmla="*/ 2147483647 h 46"/>
                <a:gd name="T2" fmla="*/ 2147483647 w 38"/>
                <a:gd name="T3" fmla="*/ 2147483647 h 46"/>
                <a:gd name="T4" fmla="*/ 2147483647 w 38"/>
                <a:gd name="T5" fmla="*/ 2147483647 h 46"/>
                <a:gd name="T6" fmla="*/ 2147483647 w 38"/>
                <a:gd name="T7" fmla="*/ 2147483647 h 46"/>
                <a:gd name="T8" fmla="*/ 2147483647 w 38"/>
                <a:gd name="T9" fmla="*/ 0 h 46"/>
                <a:gd name="T10" fmla="*/ 2147483647 w 38"/>
                <a:gd name="T11" fmla="*/ 2147483647 h 46"/>
                <a:gd name="T12" fmla="*/ 0 w 38"/>
                <a:gd name="T13" fmla="*/ 0 h 46"/>
                <a:gd name="T14" fmla="*/ 2147483647 w 38"/>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6"/>
                <a:gd name="T26" fmla="*/ 38 w 38"/>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6">
                  <a:moveTo>
                    <a:pt x="37" y="45"/>
                  </a:moveTo>
                  <a:lnTo>
                    <a:pt x="37" y="35"/>
                  </a:lnTo>
                  <a:lnTo>
                    <a:pt x="30" y="26"/>
                  </a:lnTo>
                  <a:lnTo>
                    <a:pt x="23" y="8"/>
                  </a:lnTo>
                  <a:lnTo>
                    <a:pt x="20" y="0"/>
                  </a:lnTo>
                  <a:lnTo>
                    <a:pt x="16" y="8"/>
                  </a:lnTo>
                  <a:lnTo>
                    <a:pt x="0" y="0"/>
                  </a:lnTo>
                  <a:lnTo>
                    <a:pt x="37" y="4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16" name="Freeform 86"/>
            <p:cNvSpPr>
              <a:spLocks/>
            </p:cNvSpPr>
            <p:nvPr/>
          </p:nvSpPr>
          <p:spPr bwMode="auto">
            <a:xfrm>
              <a:off x="4732338" y="2705100"/>
              <a:ext cx="147637" cy="82550"/>
            </a:xfrm>
            <a:custGeom>
              <a:avLst/>
              <a:gdLst>
                <a:gd name="T0" fmla="*/ 2147483647 w 108"/>
                <a:gd name="T1" fmla="*/ 2147483647 h 64"/>
                <a:gd name="T2" fmla="*/ 2147483647 w 108"/>
                <a:gd name="T3" fmla="*/ 2147483647 h 64"/>
                <a:gd name="T4" fmla="*/ 2147483647 w 108"/>
                <a:gd name="T5" fmla="*/ 2147483647 h 64"/>
                <a:gd name="T6" fmla="*/ 0 w 108"/>
                <a:gd name="T7" fmla="*/ 2147483647 h 64"/>
                <a:gd name="T8" fmla="*/ 2147483647 w 108"/>
                <a:gd name="T9" fmla="*/ 2147483647 h 64"/>
                <a:gd name="T10" fmla="*/ 2147483647 w 108"/>
                <a:gd name="T11" fmla="*/ 2147483647 h 64"/>
                <a:gd name="T12" fmla="*/ 2147483647 w 108"/>
                <a:gd name="T13" fmla="*/ 2147483647 h 64"/>
                <a:gd name="T14" fmla="*/ 2147483647 w 108"/>
                <a:gd name="T15" fmla="*/ 2147483647 h 64"/>
                <a:gd name="T16" fmla="*/ 2147483647 w 108"/>
                <a:gd name="T17" fmla="*/ 2147483647 h 64"/>
                <a:gd name="T18" fmla="*/ 2147483647 w 108"/>
                <a:gd name="T19" fmla="*/ 2147483647 h 64"/>
                <a:gd name="T20" fmla="*/ 2147483647 w 108"/>
                <a:gd name="T21" fmla="*/ 0 h 64"/>
                <a:gd name="T22" fmla="*/ 2147483647 w 108"/>
                <a:gd name="T23" fmla="*/ 0 h 64"/>
                <a:gd name="T24" fmla="*/ 2147483647 w 108"/>
                <a:gd name="T25" fmla="*/ 2147483647 h 64"/>
                <a:gd name="T26" fmla="*/ 2147483647 w 108"/>
                <a:gd name="T27" fmla="*/ 2147483647 h 64"/>
                <a:gd name="T28" fmla="*/ 2147483647 w 108"/>
                <a:gd name="T29" fmla="*/ 2147483647 h 64"/>
                <a:gd name="T30" fmla="*/ 2147483647 w 108"/>
                <a:gd name="T31" fmla="*/ 2147483647 h 64"/>
                <a:gd name="T32" fmla="*/ 2147483647 w 108"/>
                <a:gd name="T33" fmla="*/ 2147483647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64"/>
                <a:gd name="T53" fmla="*/ 108 w 10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64">
                  <a:moveTo>
                    <a:pt x="44" y="63"/>
                  </a:moveTo>
                  <a:lnTo>
                    <a:pt x="21" y="59"/>
                  </a:lnTo>
                  <a:lnTo>
                    <a:pt x="6" y="45"/>
                  </a:lnTo>
                  <a:lnTo>
                    <a:pt x="0" y="39"/>
                  </a:lnTo>
                  <a:lnTo>
                    <a:pt x="1" y="36"/>
                  </a:lnTo>
                  <a:lnTo>
                    <a:pt x="6" y="19"/>
                  </a:lnTo>
                  <a:lnTo>
                    <a:pt x="9" y="19"/>
                  </a:lnTo>
                  <a:lnTo>
                    <a:pt x="13" y="10"/>
                  </a:lnTo>
                  <a:lnTo>
                    <a:pt x="18" y="13"/>
                  </a:lnTo>
                  <a:lnTo>
                    <a:pt x="40" y="13"/>
                  </a:lnTo>
                  <a:lnTo>
                    <a:pt x="66" y="0"/>
                  </a:lnTo>
                  <a:lnTo>
                    <a:pt x="95" y="0"/>
                  </a:lnTo>
                  <a:lnTo>
                    <a:pt x="107" y="10"/>
                  </a:lnTo>
                  <a:lnTo>
                    <a:pt x="92" y="31"/>
                  </a:lnTo>
                  <a:lnTo>
                    <a:pt x="78" y="51"/>
                  </a:lnTo>
                  <a:lnTo>
                    <a:pt x="68" y="56"/>
                  </a:lnTo>
                  <a:lnTo>
                    <a:pt x="44" y="6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17" name="Freeform 87"/>
            <p:cNvSpPr>
              <a:spLocks/>
            </p:cNvSpPr>
            <p:nvPr/>
          </p:nvSpPr>
          <p:spPr bwMode="auto">
            <a:xfrm>
              <a:off x="4827588" y="2711450"/>
              <a:ext cx="219075" cy="147638"/>
            </a:xfrm>
            <a:custGeom>
              <a:avLst/>
              <a:gdLst>
                <a:gd name="T0" fmla="*/ 2147483647 w 161"/>
                <a:gd name="T1" fmla="*/ 2147483647 h 113"/>
                <a:gd name="T2" fmla="*/ 2147483647 w 161"/>
                <a:gd name="T3" fmla="*/ 2147483647 h 113"/>
                <a:gd name="T4" fmla="*/ 2147483647 w 161"/>
                <a:gd name="T5" fmla="*/ 2147483647 h 113"/>
                <a:gd name="T6" fmla="*/ 2147483647 w 161"/>
                <a:gd name="T7" fmla="*/ 2147483647 h 113"/>
                <a:gd name="T8" fmla="*/ 2147483647 w 161"/>
                <a:gd name="T9" fmla="*/ 2147483647 h 113"/>
                <a:gd name="T10" fmla="*/ 2147483647 w 161"/>
                <a:gd name="T11" fmla="*/ 2147483647 h 113"/>
                <a:gd name="T12" fmla="*/ 2147483647 w 161"/>
                <a:gd name="T13" fmla="*/ 2147483647 h 113"/>
                <a:gd name="T14" fmla="*/ 2147483647 w 161"/>
                <a:gd name="T15" fmla="*/ 2147483647 h 113"/>
                <a:gd name="T16" fmla="*/ 2147483647 w 161"/>
                <a:gd name="T17" fmla="*/ 2147483647 h 113"/>
                <a:gd name="T18" fmla="*/ 2147483647 w 161"/>
                <a:gd name="T19" fmla="*/ 2147483647 h 113"/>
                <a:gd name="T20" fmla="*/ 2147483647 w 161"/>
                <a:gd name="T21" fmla="*/ 2147483647 h 113"/>
                <a:gd name="T22" fmla="*/ 0 w 161"/>
                <a:gd name="T23" fmla="*/ 2147483647 h 113"/>
                <a:gd name="T24" fmla="*/ 2147483647 w 161"/>
                <a:gd name="T25" fmla="*/ 2147483647 h 113"/>
                <a:gd name="T26" fmla="*/ 2147483647 w 161"/>
                <a:gd name="T27" fmla="*/ 2147483647 h 113"/>
                <a:gd name="T28" fmla="*/ 2147483647 w 161"/>
                <a:gd name="T29" fmla="*/ 2147483647 h 113"/>
                <a:gd name="T30" fmla="*/ 2147483647 w 161"/>
                <a:gd name="T31" fmla="*/ 2147483647 h 113"/>
                <a:gd name="T32" fmla="*/ 2147483647 w 161"/>
                <a:gd name="T33" fmla="*/ 2147483647 h 113"/>
                <a:gd name="T34" fmla="*/ 2147483647 w 161"/>
                <a:gd name="T35" fmla="*/ 0 h 113"/>
                <a:gd name="T36" fmla="*/ 2147483647 w 161"/>
                <a:gd name="T37" fmla="*/ 2147483647 h 113"/>
                <a:gd name="T38" fmla="*/ 2147483647 w 161"/>
                <a:gd name="T39" fmla="*/ 2147483647 h 113"/>
                <a:gd name="T40" fmla="*/ 2147483647 w 161"/>
                <a:gd name="T41" fmla="*/ 2147483647 h 113"/>
                <a:gd name="T42" fmla="*/ 2147483647 w 161"/>
                <a:gd name="T43" fmla="*/ 2147483647 h 113"/>
                <a:gd name="T44" fmla="*/ 2147483647 w 161"/>
                <a:gd name="T45" fmla="*/ 2147483647 h 113"/>
                <a:gd name="T46" fmla="*/ 2147483647 w 161"/>
                <a:gd name="T47" fmla="*/ 2147483647 h 113"/>
                <a:gd name="T48" fmla="*/ 2147483647 w 161"/>
                <a:gd name="T49" fmla="*/ 2147483647 h 113"/>
                <a:gd name="T50" fmla="*/ 2147483647 w 161"/>
                <a:gd name="T51" fmla="*/ 2147483647 h 113"/>
                <a:gd name="T52" fmla="*/ 2147483647 w 161"/>
                <a:gd name="T53" fmla="*/ 2147483647 h 113"/>
                <a:gd name="T54" fmla="*/ 2147483647 w 161"/>
                <a:gd name="T55" fmla="*/ 2147483647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1"/>
                <a:gd name="T85" fmla="*/ 0 h 113"/>
                <a:gd name="T86" fmla="*/ 161 w 161"/>
                <a:gd name="T87" fmla="*/ 113 h 1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1" h="113">
                  <a:moveTo>
                    <a:pt x="145" y="88"/>
                  </a:moveTo>
                  <a:lnTo>
                    <a:pt x="145" y="112"/>
                  </a:lnTo>
                  <a:lnTo>
                    <a:pt x="112" y="103"/>
                  </a:lnTo>
                  <a:lnTo>
                    <a:pt x="85" y="112"/>
                  </a:lnTo>
                  <a:lnTo>
                    <a:pt x="66" y="105"/>
                  </a:lnTo>
                  <a:lnTo>
                    <a:pt x="49" y="103"/>
                  </a:lnTo>
                  <a:lnTo>
                    <a:pt x="45" y="96"/>
                  </a:lnTo>
                  <a:lnTo>
                    <a:pt x="42" y="88"/>
                  </a:lnTo>
                  <a:lnTo>
                    <a:pt x="37" y="86"/>
                  </a:lnTo>
                  <a:lnTo>
                    <a:pt x="30" y="86"/>
                  </a:lnTo>
                  <a:lnTo>
                    <a:pt x="23" y="79"/>
                  </a:lnTo>
                  <a:lnTo>
                    <a:pt x="0" y="51"/>
                  </a:lnTo>
                  <a:lnTo>
                    <a:pt x="9" y="45"/>
                  </a:lnTo>
                  <a:lnTo>
                    <a:pt x="23" y="25"/>
                  </a:lnTo>
                  <a:lnTo>
                    <a:pt x="37" y="5"/>
                  </a:lnTo>
                  <a:lnTo>
                    <a:pt x="40" y="5"/>
                  </a:lnTo>
                  <a:lnTo>
                    <a:pt x="71" y="8"/>
                  </a:lnTo>
                  <a:lnTo>
                    <a:pt x="100" y="0"/>
                  </a:lnTo>
                  <a:lnTo>
                    <a:pt x="112" y="14"/>
                  </a:lnTo>
                  <a:lnTo>
                    <a:pt x="124" y="28"/>
                  </a:lnTo>
                  <a:lnTo>
                    <a:pt x="128" y="48"/>
                  </a:lnTo>
                  <a:lnTo>
                    <a:pt x="133" y="68"/>
                  </a:lnTo>
                  <a:lnTo>
                    <a:pt x="148" y="68"/>
                  </a:lnTo>
                  <a:lnTo>
                    <a:pt x="157" y="71"/>
                  </a:lnTo>
                  <a:lnTo>
                    <a:pt x="160" y="77"/>
                  </a:lnTo>
                  <a:lnTo>
                    <a:pt x="149" y="86"/>
                  </a:lnTo>
                  <a:lnTo>
                    <a:pt x="148" y="79"/>
                  </a:lnTo>
                  <a:lnTo>
                    <a:pt x="145" y="8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18" name="Freeform 88"/>
            <p:cNvSpPr>
              <a:spLocks/>
            </p:cNvSpPr>
            <p:nvPr/>
          </p:nvSpPr>
          <p:spPr bwMode="auto">
            <a:xfrm>
              <a:off x="4640263" y="2622550"/>
              <a:ext cx="149225" cy="79375"/>
            </a:xfrm>
            <a:custGeom>
              <a:avLst/>
              <a:gdLst>
                <a:gd name="T0" fmla="*/ 2147483647 w 109"/>
                <a:gd name="T1" fmla="*/ 2147483647 h 62"/>
                <a:gd name="T2" fmla="*/ 2147483647 w 109"/>
                <a:gd name="T3" fmla="*/ 2147483647 h 62"/>
                <a:gd name="T4" fmla="*/ 2147483647 w 109"/>
                <a:gd name="T5" fmla="*/ 2147483647 h 62"/>
                <a:gd name="T6" fmla="*/ 2147483647 w 109"/>
                <a:gd name="T7" fmla="*/ 2147483647 h 62"/>
                <a:gd name="T8" fmla="*/ 2147483647 w 109"/>
                <a:gd name="T9" fmla="*/ 2147483647 h 62"/>
                <a:gd name="T10" fmla="*/ 2147483647 w 109"/>
                <a:gd name="T11" fmla="*/ 2147483647 h 62"/>
                <a:gd name="T12" fmla="*/ 2147483647 w 109"/>
                <a:gd name="T13" fmla="*/ 2147483647 h 62"/>
                <a:gd name="T14" fmla="*/ 2147483647 w 109"/>
                <a:gd name="T15" fmla="*/ 2147483647 h 62"/>
                <a:gd name="T16" fmla="*/ 2147483647 w 109"/>
                <a:gd name="T17" fmla="*/ 2147483647 h 62"/>
                <a:gd name="T18" fmla="*/ 2147483647 w 109"/>
                <a:gd name="T19" fmla="*/ 2147483647 h 62"/>
                <a:gd name="T20" fmla="*/ 2147483647 w 109"/>
                <a:gd name="T21" fmla="*/ 2147483647 h 62"/>
                <a:gd name="T22" fmla="*/ 2147483647 w 109"/>
                <a:gd name="T23" fmla="*/ 2147483647 h 62"/>
                <a:gd name="T24" fmla="*/ 2147483647 w 109"/>
                <a:gd name="T25" fmla="*/ 2147483647 h 62"/>
                <a:gd name="T26" fmla="*/ 2147483647 w 109"/>
                <a:gd name="T27" fmla="*/ 2147483647 h 62"/>
                <a:gd name="T28" fmla="*/ 0 w 109"/>
                <a:gd name="T29" fmla="*/ 2147483647 h 62"/>
                <a:gd name="T30" fmla="*/ 2147483647 w 109"/>
                <a:gd name="T31" fmla="*/ 0 h 62"/>
                <a:gd name="T32" fmla="*/ 2147483647 w 109"/>
                <a:gd name="T33" fmla="*/ 2147483647 h 62"/>
                <a:gd name="T34" fmla="*/ 2147483647 w 109"/>
                <a:gd name="T35" fmla="*/ 2147483647 h 62"/>
                <a:gd name="T36" fmla="*/ 2147483647 w 109"/>
                <a:gd name="T37" fmla="*/ 2147483647 h 62"/>
                <a:gd name="T38" fmla="*/ 2147483647 w 109"/>
                <a:gd name="T39" fmla="*/ 2147483647 h 62"/>
                <a:gd name="T40" fmla="*/ 2147483647 w 109"/>
                <a:gd name="T41" fmla="*/ 2147483647 h 62"/>
                <a:gd name="T42" fmla="*/ 2147483647 w 109"/>
                <a:gd name="T43" fmla="*/ 2147483647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9"/>
                <a:gd name="T67" fmla="*/ 0 h 62"/>
                <a:gd name="T68" fmla="*/ 109 w 109"/>
                <a:gd name="T69" fmla="*/ 62 h 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9" h="62">
                  <a:moveTo>
                    <a:pt x="85" y="17"/>
                  </a:moveTo>
                  <a:lnTo>
                    <a:pt x="108" y="34"/>
                  </a:lnTo>
                  <a:lnTo>
                    <a:pt x="105" y="37"/>
                  </a:lnTo>
                  <a:lnTo>
                    <a:pt x="100" y="43"/>
                  </a:lnTo>
                  <a:lnTo>
                    <a:pt x="96" y="45"/>
                  </a:lnTo>
                  <a:lnTo>
                    <a:pt x="96" y="49"/>
                  </a:lnTo>
                  <a:lnTo>
                    <a:pt x="90" y="54"/>
                  </a:lnTo>
                  <a:lnTo>
                    <a:pt x="81" y="57"/>
                  </a:lnTo>
                  <a:lnTo>
                    <a:pt x="76" y="57"/>
                  </a:lnTo>
                  <a:lnTo>
                    <a:pt x="72" y="54"/>
                  </a:lnTo>
                  <a:lnTo>
                    <a:pt x="45" y="52"/>
                  </a:lnTo>
                  <a:lnTo>
                    <a:pt x="36" y="61"/>
                  </a:lnTo>
                  <a:lnTo>
                    <a:pt x="25" y="54"/>
                  </a:lnTo>
                  <a:lnTo>
                    <a:pt x="1" y="28"/>
                  </a:lnTo>
                  <a:lnTo>
                    <a:pt x="0" y="19"/>
                  </a:lnTo>
                  <a:lnTo>
                    <a:pt x="36" y="0"/>
                  </a:lnTo>
                  <a:lnTo>
                    <a:pt x="37" y="5"/>
                  </a:lnTo>
                  <a:lnTo>
                    <a:pt x="42" y="2"/>
                  </a:lnTo>
                  <a:lnTo>
                    <a:pt x="61" y="10"/>
                  </a:lnTo>
                  <a:lnTo>
                    <a:pt x="66" y="19"/>
                  </a:lnTo>
                  <a:lnTo>
                    <a:pt x="73" y="17"/>
                  </a:lnTo>
                  <a:lnTo>
                    <a:pt x="85" y="1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19" name="Freeform 89"/>
            <p:cNvSpPr>
              <a:spLocks/>
            </p:cNvSpPr>
            <p:nvPr/>
          </p:nvSpPr>
          <p:spPr bwMode="auto">
            <a:xfrm>
              <a:off x="4843463" y="2903538"/>
              <a:ext cx="55562" cy="60325"/>
            </a:xfrm>
            <a:custGeom>
              <a:avLst/>
              <a:gdLst>
                <a:gd name="T0" fmla="*/ 2147483647 w 41"/>
                <a:gd name="T1" fmla="*/ 2147483647 h 46"/>
                <a:gd name="T2" fmla="*/ 0 w 41"/>
                <a:gd name="T3" fmla="*/ 2147483647 h 46"/>
                <a:gd name="T4" fmla="*/ 2147483647 w 41"/>
                <a:gd name="T5" fmla="*/ 2147483647 h 46"/>
                <a:gd name="T6" fmla="*/ 2147483647 w 41"/>
                <a:gd name="T7" fmla="*/ 2147483647 h 46"/>
                <a:gd name="T8" fmla="*/ 2147483647 w 41"/>
                <a:gd name="T9" fmla="*/ 2147483647 h 46"/>
                <a:gd name="T10" fmla="*/ 2147483647 w 41"/>
                <a:gd name="T11" fmla="*/ 2147483647 h 46"/>
                <a:gd name="T12" fmla="*/ 2147483647 w 41"/>
                <a:gd name="T13" fmla="*/ 0 h 46"/>
                <a:gd name="T14" fmla="*/ 2147483647 w 41"/>
                <a:gd name="T15" fmla="*/ 2147483647 h 46"/>
                <a:gd name="T16" fmla="*/ 2147483647 w 41"/>
                <a:gd name="T17" fmla="*/ 2147483647 h 46"/>
                <a:gd name="T18" fmla="*/ 2147483647 w 41"/>
                <a:gd name="T19" fmla="*/ 0 h 46"/>
                <a:gd name="T20" fmla="*/ 2147483647 w 41"/>
                <a:gd name="T21" fmla="*/ 0 h 46"/>
                <a:gd name="T22" fmla="*/ 2147483647 w 41"/>
                <a:gd name="T23" fmla="*/ 2147483647 h 46"/>
                <a:gd name="T24" fmla="*/ 2147483647 w 41"/>
                <a:gd name="T25" fmla="*/ 2147483647 h 46"/>
                <a:gd name="T26" fmla="*/ 2147483647 w 41"/>
                <a:gd name="T27" fmla="*/ 2147483647 h 46"/>
                <a:gd name="T28" fmla="*/ 2147483647 w 41"/>
                <a:gd name="T29" fmla="*/ 2147483647 h 46"/>
                <a:gd name="T30" fmla="*/ 2147483647 w 41"/>
                <a:gd name="T31" fmla="*/ 2147483647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46"/>
                <a:gd name="T50" fmla="*/ 41 w 41"/>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46">
                  <a:moveTo>
                    <a:pt x="11" y="45"/>
                  </a:moveTo>
                  <a:lnTo>
                    <a:pt x="0" y="9"/>
                  </a:lnTo>
                  <a:lnTo>
                    <a:pt x="1" y="9"/>
                  </a:lnTo>
                  <a:lnTo>
                    <a:pt x="1" y="6"/>
                  </a:lnTo>
                  <a:lnTo>
                    <a:pt x="9" y="2"/>
                  </a:lnTo>
                  <a:lnTo>
                    <a:pt x="11" y="6"/>
                  </a:lnTo>
                  <a:lnTo>
                    <a:pt x="16" y="0"/>
                  </a:lnTo>
                  <a:lnTo>
                    <a:pt x="18" y="2"/>
                  </a:lnTo>
                  <a:lnTo>
                    <a:pt x="20" y="2"/>
                  </a:lnTo>
                  <a:lnTo>
                    <a:pt x="23" y="0"/>
                  </a:lnTo>
                  <a:lnTo>
                    <a:pt x="29" y="0"/>
                  </a:lnTo>
                  <a:lnTo>
                    <a:pt x="32" y="2"/>
                  </a:lnTo>
                  <a:lnTo>
                    <a:pt x="37" y="2"/>
                  </a:lnTo>
                  <a:lnTo>
                    <a:pt x="40" y="6"/>
                  </a:lnTo>
                  <a:lnTo>
                    <a:pt x="40" y="30"/>
                  </a:lnTo>
                  <a:lnTo>
                    <a:pt x="11" y="4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20" name="Freeform 90"/>
            <p:cNvSpPr>
              <a:spLocks/>
            </p:cNvSpPr>
            <p:nvPr/>
          </p:nvSpPr>
          <p:spPr bwMode="auto">
            <a:xfrm>
              <a:off x="4886325" y="2840038"/>
              <a:ext cx="141288" cy="98425"/>
            </a:xfrm>
            <a:custGeom>
              <a:avLst/>
              <a:gdLst>
                <a:gd name="T0" fmla="*/ 2147483647 w 105"/>
                <a:gd name="T1" fmla="*/ 2147483647 h 76"/>
                <a:gd name="T2" fmla="*/ 2147483647 w 105"/>
                <a:gd name="T3" fmla="*/ 0 h 76"/>
                <a:gd name="T4" fmla="*/ 0 w 105"/>
                <a:gd name="T5" fmla="*/ 2147483647 h 76"/>
                <a:gd name="T6" fmla="*/ 2147483647 w 105"/>
                <a:gd name="T7" fmla="*/ 2147483647 h 76"/>
                <a:gd name="T8" fmla="*/ 0 w 105"/>
                <a:gd name="T9" fmla="*/ 2147483647 h 76"/>
                <a:gd name="T10" fmla="*/ 2147483647 w 105"/>
                <a:gd name="T11" fmla="*/ 2147483647 h 76"/>
                <a:gd name="T12" fmla="*/ 2147483647 w 105"/>
                <a:gd name="T13" fmla="*/ 2147483647 h 76"/>
                <a:gd name="T14" fmla="*/ 2147483647 w 105"/>
                <a:gd name="T15" fmla="*/ 2147483647 h 76"/>
                <a:gd name="T16" fmla="*/ 2147483647 w 105"/>
                <a:gd name="T17" fmla="*/ 2147483647 h 76"/>
                <a:gd name="T18" fmla="*/ 2147483647 w 105"/>
                <a:gd name="T19" fmla="*/ 2147483647 h 76"/>
                <a:gd name="T20" fmla="*/ 2147483647 w 105"/>
                <a:gd name="T21" fmla="*/ 2147483647 h 76"/>
                <a:gd name="T22" fmla="*/ 2147483647 w 105"/>
                <a:gd name="T23" fmla="*/ 2147483647 h 76"/>
                <a:gd name="T24" fmla="*/ 2147483647 w 105"/>
                <a:gd name="T25" fmla="*/ 2147483647 h 76"/>
                <a:gd name="T26" fmla="*/ 2147483647 w 105"/>
                <a:gd name="T27" fmla="*/ 2147483647 h 76"/>
                <a:gd name="T28" fmla="*/ 2147483647 w 105"/>
                <a:gd name="T29" fmla="*/ 2147483647 h 76"/>
                <a:gd name="T30" fmla="*/ 2147483647 w 105"/>
                <a:gd name="T31" fmla="*/ 2147483647 h 76"/>
                <a:gd name="T32" fmla="*/ 2147483647 w 105"/>
                <a:gd name="T33" fmla="*/ 2147483647 h 76"/>
                <a:gd name="T34" fmla="*/ 2147483647 w 105"/>
                <a:gd name="T35" fmla="*/ 2147483647 h 76"/>
                <a:gd name="T36" fmla="*/ 2147483647 w 105"/>
                <a:gd name="T37" fmla="*/ 2147483647 h 76"/>
                <a:gd name="T38" fmla="*/ 2147483647 w 105"/>
                <a:gd name="T39" fmla="*/ 2147483647 h 76"/>
                <a:gd name="T40" fmla="*/ 2147483647 w 105"/>
                <a:gd name="T41" fmla="*/ 2147483647 h 76"/>
                <a:gd name="T42" fmla="*/ 2147483647 w 105"/>
                <a:gd name="T43" fmla="*/ 2147483647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5"/>
                <a:gd name="T67" fmla="*/ 0 h 76"/>
                <a:gd name="T68" fmla="*/ 105 w 105"/>
                <a:gd name="T69" fmla="*/ 76 h 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5" h="76">
                  <a:moveTo>
                    <a:pt x="6" y="5"/>
                  </a:moveTo>
                  <a:lnTo>
                    <a:pt x="1" y="0"/>
                  </a:lnTo>
                  <a:lnTo>
                    <a:pt x="0" y="17"/>
                  </a:lnTo>
                  <a:lnTo>
                    <a:pt x="6" y="31"/>
                  </a:lnTo>
                  <a:lnTo>
                    <a:pt x="0" y="42"/>
                  </a:lnTo>
                  <a:lnTo>
                    <a:pt x="6" y="51"/>
                  </a:lnTo>
                  <a:lnTo>
                    <a:pt x="9" y="54"/>
                  </a:lnTo>
                  <a:lnTo>
                    <a:pt x="9" y="75"/>
                  </a:lnTo>
                  <a:lnTo>
                    <a:pt x="30" y="68"/>
                  </a:lnTo>
                  <a:lnTo>
                    <a:pt x="60" y="75"/>
                  </a:lnTo>
                  <a:lnTo>
                    <a:pt x="67" y="66"/>
                  </a:lnTo>
                  <a:lnTo>
                    <a:pt x="69" y="63"/>
                  </a:lnTo>
                  <a:lnTo>
                    <a:pt x="72" y="57"/>
                  </a:lnTo>
                  <a:lnTo>
                    <a:pt x="96" y="57"/>
                  </a:lnTo>
                  <a:lnTo>
                    <a:pt x="89" y="46"/>
                  </a:lnTo>
                  <a:lnTo>
                    <a:pt x="91" y="37"/>
                  </a:lnTo>
                  <a:lnTo>
                    <a:pt x="96" y="22"/>
                  </a:lnTo>
                  <a:lnTo>
                    <a:pt x="104" y="13"/>
                  </a:lnTo>
                  <a:lnTo>
                    <a:pt x="69" y="5"/>
                  </a:lnTo>
                  <a:lnTo>
                    <a:pt x="43" y="13"/>
                  </a:lnTo>
                  <a:lnTo>
                    <a:pt x="24" y="8"/>
                  </a:lnTo>
                  <a:lnTo>
                    <a:pt x="6" y="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21" name="Freeform 91"/>
            <p:cNvSpPr>
              <a:spLocks/>
            </p:cNvSpPr>
            <p:nvPr/>
          </p:nvSpPr>
          <p:spPr bwMode="auto">
            <a:xfrm>
              <a:off x="4818063" y="2895600"/>
              <a:ext cx="52387" cy="93663"/>
            </a:xfrm>
            <a:custGeom>
              <a:avLst/>
              <a:gdLst>
                <a:gd name="T0" fmla="*/ 0 w 38"/>
                <a:gd name="T1" fmla="*/ 2147483647 h 73"/>
                <a:gd name="T2" fmla="*/ 2147483647 w 38"/>
                <a:gd name="T3" fmla="*/ 2147483647 h 73"/>
                <a:gd name="T4" fmla="*/ 2147483647 w 38"/>
                <a:gd name="T5" fmla="*/ 2147483647 h 73"/>
                <a:gd name="T6" fmla="*/ 2147483647 w 38"/>
                <a:gd name="T7" fmla="*/ 2147483647 h 73"/>
                <a:gd name="T8" fmla="*/ 2147483647 w 38"/>
                <a:gd name="T9" fmla="*/ 2147483647 h 73"/>
                <a:gd name="T10" fmla="*/ 2147483647 w 38"/>
                <a:gd name="T11" fmla="*/ 2147483647 h 73"/>
                <a:gd name="T12" fmla="*/ 2147483647 w 38"/>
                <a:gd name="T13" fmla="*/ 2147483647 h 73"/>
                <a:gd name="T14" fmla="*/ 2147483647 w 38"/>
                <a:gd name="T15" fmla="*/ 0 h 73"/>
                <a:gd name="T16" fmla="*/ 0 w 38"/>
                <a:gd name="T17" fmla="*/ 2147483647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3"/>
                <a:gd name="T29" fmla="*/ 38 w 38"/>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3">
                  <a:moveTo>
                    <a:pt x="0" y="17"/>
                  </a:moveTo>
                  <a:lnTo>
                    <a:pt x="5" y="48"/>
                  </a:lnTo>
                  <a:lnTo>
                    <a:pt x="19" y="72"/>
                  </a:lnTo>
                  <a:lnTo>
                    <a:pt x="25" y="65"/>
                  </a:lnTo>
                  <a:lnTo>
                    <a:pt x="37" y="43"/>
                  </a:lnTo>
                  <a:lnTo>
                    <a:pt x="22" y="14"/>
                  </a:lnTo>
                  <a:lnTo>
                    <a:pt x="16" y="2"/>
                  </a:lnTo>
                  <a:lnTo>
                    <a:pt x="2" y="0"/>
                  </a:lnTo>
                  <a:lnTo>
                    <a:pt x="0" y="1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22" name="Freeform 92"/>
            <p:cNvSpPr>
              <a:spLocks/>
            </p:cNvSpPr>
            <p:nvPr/>
          </p:nvSpPr>
          <p:spPr bwMode="auto">
            <a:xfrm>
              <a:off x="5365750" y="2925763"/>
              <a:ext cx="106363" cy="85725"/>
            </a:xfrm>
            <a:custGeom>
              <a:avLst/>
              <a:gdLst>
                <a:gd name="T0" fmla="*/ 2147483647 w 79"/>
                <a:gd name="T1" fmla="*/ 2147483647 h 66"/>
                <a:gd name="T2" fmla="*/ 0 w 79"/>
                <a:gd name="T3" fmla="*/ 0 h 66"/>
                <a:gd name="T4" fmla="*/ 2147483647 w 79"/>
                <a:gd name="T5" fmla="*/ 0 h 66"/>
                <a:gd name="T6" fmla="*/ 2147483647 w 79"/>
                <a:gd name="T7" fmla="*/ 0 h 66"/>
                <a:gd name="T8" fmla="*/ 2147483647 w 79"/>
                <a:gd name="T9" fmla="*/ 2147483647 h 66"/>
                <a:gd name="T10" fmla="*/ 2147483647 w 79"/>
                <a:gd name="T11" fmla="*/ 2147483647 h 66"/>
                <a:gd name="T12" fmla="*/ 2147483647 w 79"/>
                <a:gd name="T13" fmla="*/ 2147483647 h 66"/>
                <a:gd name="T14" fmla="*/ 2147483647 w 79"/>
                <a:gd name="T15" fmla="*/ 2147483647 h 66"/>
                <a:gd name="T16" fmla="*/ 2147483647 w 79"/>
                <a:gd name="T17" fmla="*/ 2147483647 h 66"/>
                <a:gd name="T18" fmla="*/ 2147483647 w 79"/>
                <a:gd name="T19" fmla="*/ 2147483647 h 66"/>
                <a:gd name="T20" fmla="*/ 2147483647 w 79"/>
                <a:gd name="T21" fmla="*/ 2147483647 h 66"/>
                <a:gd name="T22" fmla="*/ 2147483647 w 79"/>
                <a:gd name="T23" fmla="*/ 2147483647 h 66"/>
                <a:gd name="T24" fmla="*/ 2147483647 w 79"/>
                <a:gd name="T25" fmla="*/ 2147483647 h 66"/>
                <a:gd name="T26" fmla="*/ 2147483647 w 79"/>
                <a:gd name="T27" fmla="*/ 2147483647 h 66"/>
                <a:gd name="T28" fmla="*/ 2147483647 w 79"/>
                <a:gd name="T29" fmla="*/ 2147483647 h 66"/>
                <a:gd name="T30" fmla="*/ 2147483647 w 79"/>
                <a:gd name="T31" fmla="*/ 2147483647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66"/>
                <a:gd name="T50" fmla="*/ 79 w 79"/>
                <a:gd name="T51" fmla="*/ 66 h 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66">
                  <a:moveTo>
                    <a:pt x="11" y="10"/>
                  </a:moveTo>
                  <a:lnTo>
                    <a:pt x="0" y="0"/>
                  </a:lnTo>
                  <a:lnTo>
                    <a:pt x="25" y="0"/>
                  </a:lnTo>
                  <a:lnTo>
                    <a:pt x="49" y="0"/>
                  </a:lnTo>
                  <a:lnTo>
                    <a:pt x="66" y="2"/>
                  </a:lnTo>
                  <a:lnTo>
                    <a:pt x="63" y="24"/>
                  </a:lnTo>
                  <a:lnTo>
                    <a:pt x="70" y="27"/>
                  </a:lnTo>
                  <a:lnTo>
                    <a:pt x="66" y="39"/>
                  </a:lnTo>
                  <a:lnTo>
                    <a:pt x="78" y="58"/>
                  </a:lnTo>
                  <a:lnTo>
                    <a:pt x="63" y="65"/>
                  </a:lnTo>
                  <a:lnTo>
                    <a:pt x="44" y="53"/>
                  </a:lnTo>
                  <a:lnTo>
                    <a:pt x="42" y="50"/>
                  </a:lnTo>
                  <a:lnTo>
                    <a:pt x="37" y="44"/>
                  </a:lnTo>
                  <a:lnTo>
                    <a:pt x="25" y="39"/>
                  </a:lnTo>
                  <a:lnTo>
                    <a:pt x="18" y="24"/>
                  </a:lnTo>
                  <a:lnTo>
                    <a:pt x="11" y="1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23" name="Freeform 93"/>
            <p:cNvSpPr>
              <a:spLocks/>
            </p:cNvSpPr>
            <p:nvPr/>
          </p:nvSpPr>
          <p:spPr bwMode="auto">
            <a:xfrm>
              <a:off x="5451475" y="2916238"/>
              <a:ext cx="95250" cy="117475"/>
            </a:xfrm>
            <a:custGeom>
              <a:avLst/>
              <a:gdLst>
                <a:gd name="T0" fmla="*/ 2147483647 w 69"/>
                <a:gd name="T1" fmla="*/ 2147483647 h 89"/>
                <a:gd name="T2" fmla="*/ 2147483647 w 69"/>
                <a:gd name="T3" fmla="*/ 2147483647 h 89"/>
                <a:gd name="T4" fmla="*/ 2147483647 w 69"/>
                <a:gd name="T5" fmla="*/ 2147483647 h 89"/>
                <a:gd name="T6" fmla="*/ 0 w 69"/>
                <a:gd name="T7" fmla="*/ 2147483647 h 89"/>
                <a:gd name="T8" fmla="*/ 2147483647 w 69"/>
                <a:gd name="T9" fmla="*/ 2147483647 h 89"/>
                <a:gd name="T10" fmla="*/ 2147483647 w 69"/>
                <a:gd name="T11" fmla="*/ 0 h 89"/>
                <a:gd name="T12" fmla="*/ 2147483647 w 69"/>
                <a:gd name="T13" fmla="*/ 2147483647 h 89"/>
                <a:gd name="T14" fmla="*/ 2147483647 w 69"/>
                <a:gd name="T15" fmla="*/ 2147483647 h 89"/>
                <a:gd name="T16" fmla="*/ 2147483647 w 69"/>
                <a:gd name="T17" fmla="*/ 2147483647 h 89"/>
                <a:gd name="T18" fmla="*/ 2147483647 w 69"/>
                <a:gd name="T19" fmla="*/ 2147483647 h 89"/>
                <a:gd name="T20" fmla="*/ 2147483647 w 69"/>
                <a:gd name="T21" fmla="*/ 2147483647 h 89"/>
                <a:gd name="T22" fmla="*/ 2147483647 w 69"/>
                <a:gd name="T23" fmla="*/ 2147483647 h 89"/>
                <a:gd name="T24" fmla="*/ 2147483647 w 69"/>
                <a:gd name="T25" fmla="*/ 2147483647 h 89"/>
                <a:gd name="T26" fmla="*/ 2147483647 w 69"/>
                <a:gd name="T27" fmla="*/ 2147483647 h 89"/>
                <a:gd name="T28" fmla="*/ 2147483647 w 69"/>
                <a:gd name="T29" fmla="*/ 2147483647 h 89"/>
                <a:gd name="T30" fmla="*/ 2147483647 w 69"/>
                <a:gd name="T31" fmla="*/ 2147483647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89"/>
                <a:gd name="T50" fmla="*/ 69 w 69"/>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89">
                  <a:moveTo>
                    <a:pt x="13" y="67"/>
                  </a:moveTo>
                  <a:lnTo>
                    <a:pt x="1" y="47"/>
                  </a:lnTo>
                  <a:lnTo>
                    <a:pt x="6" y="36"/>
                  </a:lnTo>
                  <a:lnTo>
                    <a:pt x="0" y="33"/>
                  </a:lnTo>
                  <a:lnTo>
                    <a:pt x="1" y="10"/>
                  </a:lnTo>
                  <a:lnTo>
                    <a:pt x="6" y="0"/>
                  </a:lnTo>
                  <a:lnTo>
                    <a:pt x="34" y="8"/>
                  </a:lnTo>
                  <a:lnTo>
                    <a:pt x="44" y="22"/>
                  </a:lnTo>
                  <a:lnTo>
                    <a:pt x="68" y="39"/>
                  </a:lnTo>
                  <a:lnTo>
                    <a:pt x="56" y="42"/>
                  </a:lnTo>
                  <a:lnTo>
                    <a:pt x="51" y="71"/>
                  </a:lnTo>
                  <a:lnTo>
                    <a:pt x="48" y="88"/>
                  </a:lnTo>
                  <a:lnTo>
                    <a:pt x="34" y="73"/>
                  </a:lnTo>
                  <a:lnTo>
                    <a:pt x="37" y="67"/>
                  </a:lnTo>
                  <a:lnTo>
                    <a:pt x="29" y="56"/>
                  </a:lnTo>
                  <a:lnTo>
                    <a:pt x="13" y="6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24" name="Freeform 94"/>
            <p:cNvSpPr>
              <a:spLocks/>
            </p:cNvSpPr>
            <p:nvPr/>
          </p:nvSpPr>
          <p:spPr bwMode="auto">
            <a:xfrm>
              <a:off x="4964113" y="2693988"/>
              <a:ext cx="96837" cy="112712"/>
            </a:xfrm>
            <a:custGeom>
              <a:avLst/>
              <a:gdLst>
                <a:gd name="T0" fmla="*/ 2147483647 w 71"/>
                <a:gd name="T1" fmla="*/ 0 h 87"/>
                <a:gd name="T2" fmla="*/ 0 w 71"/>
                <a:gd name="T3" fmla="*/ 2147483647 h 87"/>
                <a:gd name="T4" fmla="*/ 2147483647 w 71"/>
                <a:gd name="T5" fmla="*/ 2147483647 h 87"/>
                <a:gd name="T6" fmla="*/ 2147483647 w 71"/>
                <a:gd name="T7" fmla="*/ 2147483647 h 87"/>
                <a:gd name="T8" fmla="*/ 2147483647 w 71"/>
                <a:gd name="T9" fmla="*/ 2147483647 h 87"/>
                <a:gd name="T10" fmla="*/ 2147483647 w 71"/>
                <a:gd name="T11" fmla="*/ 2147483647 h 87"/>
                <a:gd name="T12" fmla="*/ 2147483647 w 71"/>
                <a:gd name="T13" fmla="*/ 2147483647 h 87"/>
                <a:gd name="T14" fmla="*/ 2147483647 w 71"/>
                <a:gd name="T15" fmla="*/ 2147483647 h 87"/>
                <a:gd name="T16" fmla="*/ 2147483647 w 71"/>
                <a:gd name="T17" fmla="*/ 2147483647 h 87"/>
                <a:gd name="T18" fmla="*/ 2147483647 w 71"/>
                <a:gd name="T19" fmla="*/ 2147483647 h 87"/>
                <a:gd name="T20" fmla="*/ 2147483647 w 71"/>
                <a:gd name="T21" fmla="*/ 2147483647 h 87"/>
                <a:gd name="T22" fmla="*/ 2147483647 w 71"/>
                <a:gd name="T23" fmla="*/ 2147483647 h 87"/>
                <a:gd name="T24" fmla="*/ 2147483647 w 71"/>
                <a:gd name="T25" fmla="*/ 2147483647 h 87"/>
                <a:gd name="T26" fmla="*/ 2147483647 w 71"/>
                <a:gd name="T27" fmla="*/ 2147483647 h 87"/>
                <a:gd name="T28" fmla="*/ 2147483647 w 71"/>
                <a:gd name="T29" fmla="*/ 0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87"/>
                <a:gd name="T47" fmla="*/ 71 w 71"/>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87">
                  <a:moveTo>
                    <a:pt x="13" y="0"/>
                  </a:moveTo>
                  <a:lnTo>
                    <a:pt x="0" y="13"/>
                  </a:lnTo>
                  <a:lnTo>
                    <a:pt x="11" y="28"/>
                  </a:lnTo>
                  <a:lnTo>
                    <a:pt x="23" y="42"/>
                  </a:lnTo>
                  <a:lnTo>
                    <a:pt x="28" y="62"/>
                  </a:lnTo>
                  <a:lnTo>
                    <a:pt x="33" y="82"/>
                  </a:lnTo>
                  <a:lnTo>
                    <a:pt x="47" y="82"/>
                  </a:lnTo>
                  <a:lnTo>
                    <a:pt x="57" y="86"/>
                  </a:lnTo>
                  <a:lnTo>
                    <a:pt x="55" y="74"/>
                  </a:lnTo>
                  <a:lnTo>
                    <a:pt x="70" y="59"/>
                  </a:lnTo>
                  <a:lnTo>
                    <a:pt x="57" y="45"/>
                  </a:lnTo>
                  <a:lnTo>
                    <a:pt x="45" y="30"/>
                  </a:lnTo>
                  <a:lnTo>
                    <a:pt x="30" y="17"/>
                  </a:lnTo>
                  <a:lnTo>
                    <a:pt x="16" y="2"/>
                  </a:lnTo>
                  <a:lnTo>
                    <a:pt x="13"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25" name="Freeform 95"/>
            <p:cNvSpPr>
              <a:spLocks/>
            </p:cNvSpPr>
            <p:nvPr/>
          </p:nvSpPr>
          <p:spPr bwMode="auto">
            <a:xfrm>
              <a:off x="4818063" y="2503488"/>
              <a:ext cx="52387" cy="60325"/>
            </a:xfrm>
            <a:custGeom>
              <a:avLst/>
              <a:gdLst>
                <a:gd name="T0" fmla="*/ 2147483647 w 39"/>
                <a:gd name="T1" fmla="*/ 2147483647 h 48"/>
                <a:gd name="T2" fmla="*/ 2147483647 w 39"/>
                <a:gd name="T3" fmla="*/ 0 h 48"/>
                <a:gd name="T4" fmla="*/ 0 w 39"/>
                <a:gd name="T5" fmla="*/ 0 h 48"/>
                <a:gd name="T6" fmla="*/ 2147483647 w 39"/>
                <a:gd name="T7" fmla="*/ 2147483647 h 48"/>
                <a:gd name="T8" fmla="*/ 2147483647 w 39"/>
                <a:gd name="T9" fmla="*/ 2147483647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38" y="15"/>
                  </a:moveTo>
                  <a:lnTo>
                    <a:pt x="25" y="0"/>
                  </a:lnTo>
                  <a:lnTo>
                    <a:pt x="0" y="0"/>
                  </a:lnTo>
                  <a:lnTo>
                    <a:pt x="25" y="47"/>
                  </a:lnTo>
                  <a:lnTo>
                    <a:pt x="38" y="1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26" name="Freeform 96"/>
            <p:cNvSpPr>
              <a:spLocks/>
            </p:cNvSpPr>
            <p:nvPr/>
          </p:nvSpPr>
          <p:spPr bwMode="auto">
            <a:xfrm>
              <a:off x="4848225" y="2360613"/>
              <a:ext cx="98425" cy="63500"/>
            </a:xfrm>
            <a:custGeom>
              <a:avLst/>
              <a:gdLst>
                <a:gd name="T0" fmla="*/ 2147483647 w 72"/>
                <a:gd name="T1" fmla="*/ 2147483647 h 48"/>
                <a:gd name="T2" fmla="*/ 2147483647 w 72"/>
                <a:gd name="T3" fmla="*/ 0 h 48"/>
                <a:gd name="T4" fmla="*/ 2147483647 w 72"/>
                <a:gd name="T5" fmla="*/ 0 h 48"/>
                <a:gd name="T6" fmla="*/ 0 w 72"/>
                <a:gd name="T7" fmla="*/ 2147483647 h 48"/>
                <a:gd name="T8" fmla="*/ 2147483647 w 72"/>
                <a:gd name="T9" fmla="*/ 2147483647 h 48"/>
                <a:gd name="T10" fmla="*/ 2147483647 w 72"/>
                <a:gd name="T11" fmla="*/ 2147483647 h 48"/>
                <a:gd name="T12" fmla="*/ 2147483647 w 72"/>
                <a:gd name="T13" fmla="*/ 2147483647 h 48"/>
                <a:gd name="T14" fmla="*/ 2147483647 w 72"/>
                <a:gd name="T15" fmla="*/ 2147483647 h 48"/>
                <a:gd name="T16" fmla="*/ 2147483647 w 72"/>
                <a:gd name="T17" fmla="*/ 2147483647 h 48"/>
                <a:gd name="T18" fmla="*/ 2147483647 w 72"/>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48"/>
                <a:gd name="T32" fmla="*/ 72 w 7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48">
                  <a:moveTo>
                    <a:pt x="71" y="28"/>
                  </a:moveTo>
                  <a:lnTo>
                    <a:pt x="66" y="0"/>
                  </a:lnTo>
                  <a:lnTo>
                    <a:pt x="26" y="0"/>
                  </a:lnTo>
                  <a:lnTo>
                    <a:pt x="0" y="10"/>
                  </a:lnTo>
                  <a:lnTo>
                    <a:pt x="1" y="21"/>
                  </a:lnTo>
                  <a:lnTo>
                    <a:pt x="12" y="36"/>
                  </a:lnTo>
                  <a:lnTo>
                    <a:pt x="17" y="36"/>
                  </a:lnTo>
                  <a:lnTo>
                    <a:pt x="41" y="43"/>
                  </a:lnTo>
                  <a:lnTo>
                    <a:pt x="63" y="47"/>
                  </a:lnTo>
                  <a:lnTo>
                    <a:pt x="71" y="2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27" name="Freeform 97"/>
            <p:cNvSpPr>
              <a:spLocks/>
            </p:cNvSpPr>
            <p:nvPr/>
          </p:nvSpPr>
          <p:spPr bwMode="auto">
            <a:xfrm>
              <a:off x="4810125" y="2397125"/>
              <a:ext cx="153988" cy="77788"/>
            </a:xfrm>
            <a:custGeom>
              <a:avLst/>
              <a:gdLst>
                <a:gd name="T0" fmla="*/ 2147483647 w 113"/>
                <a:gd name="T1" fmla="*/ 2147483647 h 60"/>
                <a:gd name="T2" fmla="*/ 2147483647 w 113"/>
                <a:gd name="T3" fmla="*/ 2147483647 h 60"/>
                <a:gd name="T4" fmla="*/ 2147483647 w 113"/>
                <a:gd name="T5" fmla="*/ 2147483647 h 60"/>
                <a:gd name="T6" fmla="*/ 0 w 113"/>
                <a:gd name="T7" fmla="*/ 2147483647 h 60"/>
                <a:gd name="T8" fmla="*/ 2147483647 w 113"/>
                <a:gd name="T9" fmla="*/ 2147483647 h 60"/>
                <a:gd name="T10" fmla="*/ 2147483647 w 113"/>
                <a:gd name="T11" fmla="*/ 2147483647 h 60"/>
                <a:gd name="T12" fmla="*/ 2147483647 w 113"/>
                <a:gd name="T13" fmla="*/ 2147483647 h 60"/>
                <a:gd name="T14" fmla="*/ 2147483647 w 113"/>
                <a:gd name="T15" fmla="*/ 2147483647 h 60"/>
                <a:gd name="T16" fmla="*/ 2147483647 w 113"/>
                <a:gd name="T17" fmla="*/ 0 h 60"/>
                <a:gd name="T18" fmla="*/ 2147483647 w 113"/>
                <a:gd name="T19" fmla="*/ 2147483647 h 60"/>
                <a:gd name="T20" fmla="*/ 2147483647 w 113"/>
                <a:gd name="T21" fmla="*/ 2147483647 h 60"/>
                <a:gd name="T22" fmla="*/ 2147483647 w 113"/>
                <a:gd name="T23" fmla="*/ 2147483647 h 60"/>
                <a:gd name="T24" fmla="*/ 2147483647 w 113"/>
                <a:gd name="T25" fmla="*/ 2147483647 h 60"/>
                <a:gd name="T26" fmla="*/ 2147483647 w 113"/>
                <a:gd name="T27" fmla="*/ 2147483647 h 60"/>
                <a:gd name="T28" fmla="*/ 2147483647 w 113"/>
                <a:gd name="T29" fmla="*/ 2147483647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60"/>
                <a:gd name="T47" fmla="*/ 113 w 113"/>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60">
                  <a:moveTo>
                    <a:pt x="56" y="37"/>
                  </a:moveTo>
                  <a:lnTo>
                    <a:pt x="28" y="43"/>
                  </a:lnTo>
                  <a:lnTo>
                    <a:pt x="4" y="46"/>
                  </a:lnTo>
                  <a:lnTo>
                    <a:pt x="0" y="50"/>
                  </a:lnTo>
                  <a:lnTo>
                    <a:pt x="6" y="14"/>
                  </a:lnTo>
                  <a:lnTo>
                    <a:pt x="21" y="14"/>
                  </a:lnTo>
                  <a:lnTo>
                    <a:pt x="40" y="32"/>
                  </a:lnTo>
                  <a:lnTo>
                    <a:pt x="47" y="23"/>
                  </a:lnTo>
                  <a:lnTo>
                    <a:pt x="44" y="0"/>
                  </a:lnTo>
                  <a:lnTo>
                    <a:pt x="68" y="5"/>
                  </a:lnTo>
                  <a:lnTo>
                    <a:pt x="89" y="8"/>
                  </a:lnTo>
                  <a:lnTo>
                    <a:pt x="100" y="25"/>
                  </a:lnTo>
                  <a:lnTo>
                    <a:pt x="112" y="55"/>
                  </a:lnTo>
                  <a:lnTo>
                    <a:pt x="89" y="59"/>
                  </a:lnTo>
                  <a:lnTo>
                    <a:pt x="56" y="3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28" name="Freeform 98"/>
            <p:cNvSpPr>
              <a:spLocks/>
            </p:cNvSpPr>
            <p:nvPr/>
          </p:nvSpPr>
          <p:spPr bwMode="auto">
            <a:xfrm>
              <a:off x="4810125" y="2447925"/>
              <a:ext cx="127000" cy="74613"/>
            </a:xfrm>
            <a:custGeom>
              <a:avLst/>
              <a:gdLst>
                <a:gd name="T0" fmla="*/ 2147483647 w 93"/>
                <a:gd name="T1" fmla="*/ 2147483647 h 58"/>
                <a:gd name="T2" fmla="*/ 0 w 93"/>
                <a:gd name="T3" fmla="*/ 2147483647 h 58"/>
                <a:gd name="T4" fmla="*/ 2147483647 w 93"/>
                <a:gd name="T5" fmla="*/ 2147483647 h 58"/>
                <a:gd name="T6" fmla="*/ 2147483647 w 93"/>
                <a:gd name="T7" fmla="*/ 2147483647 h 58"/>
                <a:gd name="T8" fmla="*/ 2147483647 w 93"/>
                <a:gd name="T9" fmla="*/ 0 h 58"/>
                <a:gd name="T10" fmla="*/ 2147483647 w 93"/>
                <a:gd name="T11" fmla="*/ 2147483647 h 58"/>
                <a:gd name="T12" fmla="*/ 2147483647 w 93"/>
                <a:gd name="T13" fmla="*/ 2147483647 h 58"/>
                <a:gd name="T14" fmla="*/ 2147483647 w 93"/>
                <a:gd name="T15" fmla="*/ 2147483647 h 58"/>
                <a:gd name="T16" fmla="*/ 2147483647 w 93"/>
                <a:gd name="T17" fmla="*/ 2147483647 h 58"/>
                <a:gd name="T18" fmla="*/ 2147483647 w 93"/>
                <a:gd name="T19" fmla="*/ 2147483647 h 58"/>
                <a:gd name="T20" fmla="*/ 2147483647 w 93"/>
                <a:gd name="T21" fmla="*/ 2147483647 h 58"/>
                <a:gd name="T22" fmla="*/ 2147483647 w 93"/>
                <a:gd name="T23" fmla="*/ 2147483647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58"/>
                <a:gd name="T38" fmla="*/ 93 w 93"/>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58">
                  <a:moveTo>
                    <a:pt x="1" y="42"/>
                  </a:moveTo>
                  <a:lnTo>
                    <a:pt x="0" y="10"/>
                  </a:lnTo>
                  <a:lnTo>
                    <a:pt x="4" y="8"/>
                  </a:lnTo>
                  <a:lnTo>
                    <a:pt x="28" y="5"/>
                  </a:lnTo>
                  <a:lnTo>
                    <a:pt x="57" y="0"/>
                  </a:lnTo>
                  <a:lnTo>
                    <a:pt x="92" y="19"/>
                  </a:lnTo>
                  <a:lnTo>
                    <a:pt x="65" y="36"/>
                  </a:lnTo>
                  <a:lnTo>
                    <a:pt x="40" y="57"/>
                  </a:lnTo>
                  <a:lnTo>
                    <a:pt x="25" y="53"/>
                  </a:lnTo>
                  <a:lnTo>
                    <a:pt x="25" y="45"/>
                  </a:lnTo>
                  <a:lnTo>
                    <a:pt x="12" y="42"/>
                  </a:lnTo>
                  <a:lnTo>
                    <a:pt x="1" y="4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29" name="Freeform 99"/>
            <p:cNvSpPr>
              <a:spLocks/>
            </p:cNvSpPr>
            <p:nvPr/>
          </p:nvSpPr>
          <p:spPr bwMode="auto">
            <a:xfrm>
              <a:off x="4673600" y="2506663"/>
              <a:ext cx="223838" cy="182562"/>
            </a:xfrm>
            <a:custGeom>
              <a:avLst/>
              <a:gdLst>
                <a:gd name="T0" fmla="*/ 2147483647 w 164"/>
                <a:gd name="T1" fmla="*/ 2147483647 h 139"/>
                <a:gd name="T2" fmla="*/ 2147483647 w 164"/>
                <a:gd name="T3" fmla="*/ 0 h 139"/>
                <a:gd name="T4" fmla="*/ 2147483647 w 164"/>
                <a:gd name="T5" fmla="*/ 0 h 139"/>
                <a:gd name="T6" fmla="*/ 2147483647 w 164"/>
                <a:gd name="T7" fmla="*/ 2147483647 h 139"/>
                <a:gd name="T8" fmla="*/ 0 w 164"/>
                <a:gd name="T9" fmla="*/ 2147483647 h 139"/>
                <a:gd name="T10" fmla="*/ 2147483647 w 164"/>
                <a:gd name="T11" fmla="*/ 2147483647 h 139"/>
                <a:gd name="T12" fmla="*/ 0 w 164"/>
                <a:gd name="T13" fmla="*/ 2147483647 h 139"/>
                <a:gd name="T14" fmla="*/ 2147483647 w 164"/>
                <a:gd name="T15" fmla="*/ 2147483647 h 139"/>
                <a:gd name="T16" fmla="*/ 2147483647 w 164"/>
                <a:gd name="T17" fmla="*/ 2147483647 h 139"/>
                <a:gd name="T18" fmla="*/ 2147483647 w 164"/>
                <a:gd name="T19" fmla="*/ 2147483647 h 139"/>
                <a:gd name="T20" fmla="*/ 2147483647 w 164"/>
                <a:gd name="T21" fmla="*/ 2147483647 h 139"/>
                <a:gd name="T22" fmla="*/ 2147483647 w 164"/>
                <a:gd name="T23" fmla="*/ 2147483647 h 139"/>
                <a:gd name="T24" fmla="*/ 2147483647 w 164"/>
                <a:gd name="T25" fmla="*/ 2147483647 h 139"/>
                <a:gd name="T26" fmla="*/ 2147483647 w 164"/>
                <a:gd name="T27" fmla="*/ 2147483647 h 139"/>
                <a:gd name="T28" fmla="*/ 2147483647 w 164"/>
                <a:gd name="T29" fmla="*/ 2147483647 h 139"/>
                <a:gd name="T30" fmla="*/ 2147483647 w 164"/>
                <a:gd name="T31" fmla="*/ 2147483647 h 139"/>
                <a:gd name="T32" fmla="*/ 2147483647 w 164"/>
                <a:gd name="T33" fmla="*/ 2147483647 h 139"/>
                <a:gd name="T34" fmla="*/ 2147483647 w 164"/>
                <a:gd name="T35" fmla="*/ 2147483647 h 139"/>
                <a:gd name="T36" fmla="*/ 2147483647 w 164"/>
                <a:gd name="T37" fmla="*/ 2147483647 h 139"/>
                <a:gd name="T38" fmla="*/ 2147483647 w 164"/>
                <a:gd name="T39" fmla="*/ 2147483647 h 139"/>
                <a:gd name="T40" fmla="*/ 2147483647 w 164"/>
                <a:gd name="T41" fmla="*/ 2147483647 h 139"/>
                <a:gd name="T42" fmla="*/ 2147483647 w 164"/>
                <a:gd name="T43" fmla="*/ 2147483647 h 139"/>
                <a:gd name="T44" fmla="*/ 2147483647 w 164"/>
                <a:gd name="T45" fmla="*/ 2147483647 h 139"/>
                <a:gd name="T46" fmla="*/ 2147483647 w 164"/>
                <a:gd name="T47" fmla="*/ 2147483647 h 139"/>
                <a:gd name="T48" fmla="*/ 2147483647 w 164"/>
                <a:gd name="T49" fmla="*/ 2147483647 h 139"/>
                <a:gd name="T50" fmla="*/ 2147483647 w 164"/>
                <a:gd name="T51" fmla="*/ 2147483647 h 139"/>
                <a:gd name="T52" fmla="*/ 2147483647 w 164"/>
                <a:gd name="T53" fmla="*/ 2147483647 h 139"/>
                <a:gd name="T54" fmla="*/ 2147483647 w 164"/>
                <a:gd name="T55" fmla="*/ 2147483647 h 139"/>
                <a:gd name="T56" fmla="*/ 2147483647 w 164"/>
                <a:gd name="T57" fmla="*/ 2147483647 h 139"/>
                <a:gd name="T58" fmla="*/ 2147483647 w 164"/>
                <a:gd name="T59" fmla="*/ 2147483647 h 1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4"/>
                <a:gd name="T91" fmla="*/ 0 h 139"/>
                <a:gd name="T92" fmla="*/ 164 w 164"/>
                <a:gd name="T93" fmla="*/ 139 h 1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4" h="139">
                  <a:moveTo>
                    <a:pt x="66" y="5"/>
                  </a:moveTo>
                  <a:lnTo>
                    <a:pt x="64" y="0"/>
                  </a:lnTo>
                  <a:lnTo>
                    <a:pt x="42" y="0"/>
                  </a:lnTo>
                  <a:lnTo>
                    <a:pt x="21" y="8"/>
                  </a:lnTo>
                  <a:lnTo>
                    <a:pt x="0" y="17"/>
                  </a:lnTo>
                  <a:lnTo>
                    <a:pt x="6" y="22"/>
                  </a:lnTo>
                  <a:lnTo>
                    <a:pt x="0" y="25"/>
                  </a:lnTo>
                  <a:lnTo>
                    <a:pt x="4" y="46"/>
                  </a:lnTo>
                  <a:lnTo>
                    <a:pt x="11" y="71"/>
                  </a:lnTo>
                  <a:lnTo>
                    <a:pt x="13" y="94"/>
                  </a:lnTo>
                  <a:lnTo>
                    <a:pt x="18" y="92"/>
                  </a:lnTo>
                  <a:lnTo>
                    <a:pt x="37" y="100"/>
                  </a:lnTo>
                  <a:lnTo>
                    <a:pt x="42" y="109"/>
                  </a:lnTo>
                  <a:lnTo>
                    <a:pt x="49" y="105"/>
                  </a:lnTo>
                  <a:lnTo>
                    <a:pt x="61" y="105"/>
                  </a:lnTo>
                  <a:lnTo>
                    <a:pt x="83" y="123"/>
                  </a:lnTo>
                  <a:lnTo>
                    <a:pt x="100" y="126"/>
                  </a:lnTo>
                  <a:lnTo>
                    <a:pt x="104" y="131"/>
                  </a:lnTo>
                  <a:lnTo>
                    <a:pt x="119" y="129"/>
                  </a:lnTo>
                  <a:lnTo>
                    <a:pt x="143" y="138"/>
                  </a:lnTo>
                  <a:lnTo>
                    <a:pt x="145" y="129"/>
                  </a:lnTo>
                  <a:lnTo>
                    <a:pt x="160" y="102"/>
                  </a:lnTo>
                  <a:lnTo>
                    <a:pt x="163" y="92"/>
                  </a:lnTo>
                  <a:lnTo>
                    <a:pt x="152" y="65"/>
                  </a:lnTo>
                  <a:lnTo>
                    <a:pt x="143" y="59"/>
                  </a:lnTo>
                  <a:lnTo>
                    <a:pt x="155" y="42"/>
                  </a:lnTo>
                  <a:lnTo>
                    <a:pt x="140" y="10"/>
                  </a:lnTo>
                  <a:lnTo>
                    <a:pt x="112" y="8"/>
                  </a:lnTo>
                  <a:lnTo>
                    <a:pt x="83" y="5"/>
                  </a:lnTo>
                  <a:lnTo>
                    <a:pt x="66" y="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30" name="Freeform 100"/>
            <p:cNvSpPr>
              <a:spLocks/>
            </p:cNvSpPr>
            <p:nvPr/>
          </p:nvSpPr>
          <p:spPr bwMode="auto">
            <a:xfrm>
              <a:off x="5949950" y="2921000"/>
              <a:ext cx="203200" cy="160338"/>
            </a:xfrm>
            <a:custGeom>
              <a:avLst/>
              <a:gdLst>
                <a:gd name="T0" fmla="*/ 2147483647 w 149"/>
                <a:gd name="T1" fmla="*/ 2147483647 h 124"/>
                <a:gd name="T2" fmla="*/ 2147483647 w 149"/>
                <a:gd name="T3" fmla="*/ 2147483647 h 124"/>
                <a:gd name="T4" fmla="*/ 2147483647 w 149"/>
                <a:gd name="T5" fmla="*/ 2147483647 h 124"/>
                <a:gd name="T6" fmla="*/ 2147483647 w 149"/>
                <a:gd name="T7" fmla="*/ 2147483647 h 124"/>
                <a:gd name="T8" fmla="*/ 2147483647 w 149"/>
                <a:gd name="T9" fmla="*/ 2147483647 h 124"/>
                <a:gd name="T10" fmla="*/ 2147483647 w 149"/>
                <a:gd name="T11" fmla="*/ 2147483647 h 124"/>
                <a:gd name="T12" fmla="*/ 2147483647 w 149"/>
                <a:gd name="T13" fmla="*/ 2147483647 h 124"/>
                <a:gd name="T14" fmla="*/ 2147483647 w 149"/>
                <a:gd name="T15" fmla="*/ 2147483647 h 124"/>
                <a:gd name="T16" fmla="*/ 2147483647 w 149"/>
                <a:gd name="T17" fmla="*/ 2147483647 h 124"/>
                <a:gd name="T18" fmla="*/ 2147483647 w 149"/>
                <a:gd name="T19" fmla="*/ 2147483647 h 124"/>
                <a:gd name="T20" fmla="*/ 2147483647 w 149"/>
                <a:gd name="T21" fmla="*/ 2147483647 h 124"/>
                <a:gd name="T22" fmla="*/ 2147483647 w 149"/>
                <a:gd name="T23" fmla="*/ 2147483647 h 124"/>
                <a:gd name="T24" fmla="*/ 2147483647 w 149"/>
                <a:gd name="T25" fmla="*/ 2147483647 h 124"/>
                <a:gd name="T26" fmla="*/ 2147483647 w 149"/>
                <a:gd name="T27" fmla="*/ 2147483647 h 124"/>
                <a:gd name="T28" fmla="*/ 2147483647 w 149"/>
                <a:gd name="T29" fmla="*/ 2147483647 h 124"/>
                <a:gd name="T30" fmla="*/ 2147483647 w 149"/>
                <a:gd name="T31" fmla="*/ 2147483647 h 124"/>
                <a:gd name="T32" fmla="*/ 2147483647 w 149"/>
                <a:gd name="T33" fmla="*/ 2147483647 h 124"/>
                <a:gd name="T34" fmla="*/ 0 w 149"/>
                <a:gd name="T35" fmla="*/ 2147483647 h 124"/>
                <a:gd name="T36" fmla="*/ 2147483647 w 149"/>
                <a:gd name="T37" fmla="*/ 2147483647 h 124"/>
                <a:gd name="T38" fmla="*/ 2147483647 w 149"/>
                <a:gd name="T39" fmla="*/ 2147483647 h 124"/>
                <a:gd name="T40" fmla="*/ 2147483647 w 149"/>
                <a:gd name="T41" fmla="*/ 0 h 124"/>
                <a:gd name="T42" fmla="*/ 2147483647 w 149"/>
                <a:gd name="T43" fmla="*/ 2147483647 h 124"/>
                <a:gd name="T44" fmla="*/ 2147483647 w 149"/>
                <a:gd name="T45" fmla="*/ 2147483647 h 124"/>
                <a:gd name="T46" fmla="*/ 2147483647 w 149"/>
                <a:gd name="T47" fmla="*/ 2147483647 h 124"/>
                <a:gd name="T48" fmla="*/ 2147483647 w 149"/>
                <a:gd name="T49" fmla="*/ 2147483647 h 124"/>
                <a:gd name="T50" fmla="*/ 2147483647 w 149"/>
                <a:gd name="T51" fmla="*/ 2147483647 h 124"/>
                <a:gd name="T52" fmla="*/ 2147483647 w 149"/>
                <a:gd name="T53" fmla="*/ 2147483647 h 124"/>
                <a:gd name="T54" fmla="*/ 2147483647 w 149"/>
                <a:gd name="T55" fmla="*/ 2147483647 h 124"/>
                <a:gd name="T56" fmla="*/ 2147483647 w 149"/>
                <a:gd name="T57" fmla="*/ 2147483647 h 124"/>
                <a:gd name="T58" fmla="*/ 2147483647 w 149"/>
                <a:gd name="T59" fmla="*/ 2147483647 h 124"/>
                <a:gd name="T60" fmla="*/ 2147483647 w 149"/>
                <a:gd name="T61" fmla="*/ 2147483647 h 124"/>
                <a:gd name="T62" fmla="*/ 2147483647 w 149"/>
                <a:gd name="T63" fmla="*/ 2147483647 h 124"/>
                <a:gd name="T64" fmla="*/ 2147483647 w 149"/>
                <a:gd name="T65" fmla="*/ 2147483647 h 124"/>
                <a:gd name="T66" fmla="*/ 2147483647 w 149"/>
                <a:gd name="T67" fmla="*/ 2147483647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9"/>
                <a:gd name="T103" fmla="*/ 0 h 124"/>
                <a:gd name="T104" fmla="*/ 149 w 149"/>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9" h="124">
                  <a:moveTo>
                    <a:pt x="121" y="108"/>
                  </a:moveTo>
                  <a:lnTo>
                    <a:pt x="109" y="108"/>
                  </a:lnTo>
                  <a:lnTo>
                    <a:pt x="88" y="123"/>
                  </a:lnTo>
                  <a:lnTo>
                    <a:pt x="80" y="94"/>
                  </a:lnTo>
                  <a:lnTo>
                    <a:pt x="76" y="90"/>
                  </a:lnTo>
                  <a:lnTo>
                    <a:pt x="71" y="82"/>
                  </a:lnTo>
                  <a:lnTo>
                    <a:pt x="61" y="85"/>
                  </a:lnTo>
                  <a:lnTo>
                    <a:pt x="61" y="99"/>
                  </a:lnTo>
                  <a:lnTo>
                    <a:pt x="47" y="108"/>
                  </a:lnTo>
                  <a:lnTo>
                    <a:pt x="42" y="111"/>
                  </a:lnTo>
                  <a:lnTo>
                    <a:pt x="30" y="114"/>
                  </a:lnTo>
                  <a:lnTo>
                    <a:pt x="21" y="116"/>
                  </a:lnTo>
                  <a:lnTo>
                    <a:pt x="16" y="111"/>
                  </a:lnTo>
                  <a:lnTo>
                    <a:pt x="21" y="94"/>
                  </a:lnTo>
                  <a:lnTo>
                    <a:pt x="25" y="77"/>
                  </a:lnTo>
                  <a:lnTo>
                    <a:pt x="21" y="68"/>
                  </a:lnTo>
                  <a:lnTo>
                    <a:pt x="6" y="62"/>
                  </a:lnTo>
                  <a:lnTo>
                    <a:pt x="0" y="51"/>
                  </a:lnTo>
                  <a:lnTo>
                    <a:pt x="18" y="31"/>
                  </a:lnTo>
                  <a:lnTo>
                    <a:pt x="35" y="13"/>
                  </a:lnTo>
                  <a:lnTo>
                    <a:pt x="47" y="0"/>
                  </a:lnTo>
                  <a:lnTo>
                    <a:pt x="71" y="2"/>
                  </a:lnTo>
                  <a:lnTo>
                    <a:pt x="90" y="17"/>
                  </a:lnTo>
                  <a:lnTo>
                    <a:pt x="68" y="25"/>
                  </a:lnTo>
                  <a:lnTo>
                    <a:pt x="47" y="34"/>
                  </a:lnTo>
                  <a:lnTo>
                    <a:pt x="49" y="48"/>
                  </a:lnTo>
                  <a:lnTo>
                    <a:pt x="78" y="53"/>
                  </a:lnTo>
                  <a:lnTo>
                    <a:pt x="109" y="56"/>
                  </a:lnTo>
                  <a:lnTo>
                    <a:pt x="119" y="77"/>
                  </a:lnTo>
                  <a:lnTo>
                    <a:pt x="136" y="79"/>
                  </a:lnTo>
                  <a:lnTo>
                    <a:pt x="148" y="108"/>
                  </a:lnTo>
                  <a:lnTo>
                    <a:pt x="143" y="111"/>
                  </a:lnTo>
                  <a:lnTo>
                    <a:pt x="128" y="108"/>
                  </a:lnTo>
                  <a:lnTo>
                    <a:pt x="121" y="10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31" name="Freeform 101"/>
            <p:cNvSpPr>
              <a:spLocks/>
            </p:cNvSpPr>
            <p:nvPr/>
          </p:nvSpPr>
          <p:spPr bwMode="auto">
            <a:xfrm>
              <a:off x="5997575" y="2870200"/>
              <a:ext cx="230188" cy="128588"/>
            </a:xfrm>
            <a:custGeom>
              <a:avLst/>
              <a:gdLst>
                <a:gd name="T0" fmla="*/ 2147483647 w 169"/>
                <a:gd name="T1" fmla="*/ 2147483647 h 99"/>
                <a:gd name="T2" fmla="*/ 2147483647 w 169"/>
                <a:gd name="T3" fmla="*/ 2147483647 h 99"/>
                <a:gd name="T4" fmla="*/ 2147483647 w 169"/>
                <a:gd name="T5" fmla="*/ 2147483647 h 99"/>
                <a:gd name="T6" fmla="*/ 0 w 169"/>
                <a:gd name="T7" fmla="*/ 2147483647 h 99"/>
                <a:gd name="T8" fmla="*/ 2147483647 w 169"/>
                <a:gd name="T9" fmla="*/ 2147483647 h 99"/>
                <a:gd name="T10" fmla="*/ 2147483647 w 169"/>
                <a:gd name="T11" fmla="*/ 2147483647 h 99"/>
                <a:gd name="T12" fmla="*/ 2147483647 w 169"/>
                <a:gd name="T13" fmla="*/ 2147483647 h 99"/>
                <a:gd name="T14" fmla="*/ 2147483647 w 169"/>
                <a:gd name="T15" fmla="*/ 2147483647 h 99"/>
                <a:gd name="T16" fmla="*/ 2147483647 w 169"/>
                <a:gd name="T17" fmla="*/ 2147483647 h 99"/>
                <a:gd name="T18" fmla="*/ 2147483647 w 169"/>
                <a:gd name="T19" fmla="*/ 2147483647 h 99"/>
                <a:gd name="T20" fmla="*/ 2147483647 w 169"/>
                <a:gd name="T21" fmla="*/ 2147483647 h 99"/>
                <a:gd name="T22" fmla="*/ 2147483647 w 169"/>
                <a:gd name="T23" fmla="*/ 0 h 99"/>
                <a:gd name="T24" fmla="*/ 2147483647 w 169"/>
                <a:gd name="T25" fmla="*/ 2147483647 h 99"/>
                <a:gd name="T26" fmla="*/ 2147483647 w 169"/>
                <a:gd name="T27" fmla="*/ 2147483647 h 99"/>
                <a:gd name="T28" fmla="*/ 2147483647 w 169"/>
                <a:gd name="T29" fmla="*/ 2147483647 h 99"/>
                <a:gd name="T30" fmla="*/ 2147483647 w 169"/>
                <a:gd name="T31" fmla="*/ 2147483647 h 99"/>
                <a:gd name="T32" fmla="*/ 2147483647 w 169"/>
                <a:gd name="T33" fmla="*/ 2147483647 h 99"/>
                <a:gd name="T34" fmla="*/ 2147483647 w 169"/>
                <a:gd name="T35" fmla="*/ 2147483647 h 99"/>
                <a:gd name="T36" fmla="*/ 2147483647 w 169"/>
                <a:gd name="T37" fmla="*/ 2147483647 h 99"/>
                <a:gd name="T38" fmla="*/ 2147483647 w 169"/>
                <a:gd name="T39" fmla="*/ 2147483647 h 99"/>
                <a:gd name="T40" fmla="*/ 2147483647 w 169"/>
                <a:gd name="T41" fmla="*/ 2147483647 h 99"/>
                <a:gd name="T42" fmla="*/ 2147483647 w 169"/>
                <a:gd name="T43" fmla="*/ 2147483647 h 99"/>
                <a:gd name="T44" fmla="*/ 2147483647 w 169"/>
                <a:gd name="T45" fmla="*/ 2147483647 h 99"/>
                <a:gd name="T46" fmla="*/ 2147483647 w 169"/>
                <a:gd name="T47" fmla="*/ 2147483647 h 99"/>
                <a:gd name="T48" fmla="*/ 2147483647 w 169"/>
                <a:gd name="T49" fmla="*/ 2147483647 h 99"/>
                <a:gd name="T50" fmla="*/ 2147483647 w 169"/>
                <a:gd name="T51" fmla="*/ 2147483647 h 99"/>
                <a:gd name="T52" fmla="*/ 2147483647 w 169"/>
                <a:gd name="T53" fmla="*/ 2147483647 h 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9"/>
                <a:gd name="T82" fmla="*/ 0 h 99"/>
                <a:gd name="T83" fmla="*/ 169 w 169"/>
                <a:gd name="T84" fmla="*/ 99 h 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9" h="99">
                  <a:moveTo>
                    <a:pt x="54" y="57"/>
                  </a:moveTo>
                  <a:lnTo>
                    <a:pt x="36" y="43"/>
                  </a:lnTo>
                  <a:lnTo>
                    <a:pt x="12" y="39"/>
                  </a:lnTo>
                  <a:lnTo>
                    <a:pt x="0" y="19"/>
                  </a:lnTo>
                  <a:lnTo>
                    <a:pt x="12" y="10"/>
                  </a:lnTo>
                  <a:lnTo>
                    <a:pt x="28" y="14"/>
                  </a:lnTo>
                  <a:lnTo>
                    <a:pt x="48" y="17"/>
                  </a:lnTo>
                  <a:lnTo>
                    <a:pt x="57" y="2"/>
                  </a:lnTo>
                  <a:lnTo>
                    <a:pt x="72" y="2"/>
                  </a:lnTo>
                  <a:lnTo>
                    <a:pt x="97" y="2"/>
                  </a:lnTo>
                  <a:lnTo>
                    <a:pt x="120" y="2"/>
                  </a:lnTo>
                  <a:lnTo>
                    <a:pt x="141" y="0"/>
                  </a:lnTo>
                  <a:lnTo>
                    <a:pt x="162" y="14"/>
                  </a:lnTo>
                  <a:lnTo>
                    <a:pt x="168" y="25"/>
                  </a:lnTo>
                  <a:lnTo>
                    <a:pt x="156" y="39"/>
                  </a:lnTo>
                  <a:lnTo>
                    <a:pt x="141" y="51"/>
                  </a:lnTo>
                  <a:lnTo>
                    <a:pt x="121" y="57"/>
                  </a:lnTo>
                  <a:lnTo>
                    <a:pt x="112" y="72"/>
                  </a:lnTo>
                  <a:lnTo>
                    <a:pt x="100" y="72"/>
                  </a:lnTo>
                  <a:lnTo>
                    <a:pt x="93" y="72"/>
                  </a:lnTo>
                  <a:lnTo>
                    <a:pt x="81" y="80"/>
                  </a:lnTo>
                  <a:lnTo>
                    <a:pt x="73" y="98"/>
                  </a:lnTo>
                  <a:lnTo>
                    <a:pt x="42" y="94"/>
                  </a:lnTo>
                  <a:lnTo>
                    <a:pt x="13" y="89"/>
                  </a:lnTo>
                  <a:lnTo>
                    <a:pt x="12" y="74"/>
                  </a:lnTo>
                  <a:lnTo>
                    <a:pt x="33" y="65"/>
                  </a:lnTo>
                  <a:lnTo>
                    <a:pt x="54" y="5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32" name="Freeform 102"/>
            <p:cNvSpPr>
              <a:spLocks/>
            </p:cNvSpPr>
            <p:nvPr/>
          </p:nvSpPr>
          <p:spPr bwMode="auto">
            <a:xfrm>
              <a:off x="6316663" y="2589213"/>
              <a:ext cx="755650" cy="341312"/>
            </a:xfrm>
            <a:custGeom>
              <a:avLst/>
              <a:gdLst>
                <a:gd name="T0" fmla="*/ 2147483647 w 552"/>
                <a:gd name="T1" fmla="*/ 2147483647 h 263"/>
                <a:gd name="T2" fmla="*/ 2147483647 w 552"/>
                <a:gd name="T3" fmla="*/ 2147483647 h 263"/>
                <a:gd name="T4" fmla="*/ 2147483647 w 552"/>
                <a:gd name="T5" fmla="*/ 2147483647 h 263"/>
                <a:gd name="T6" fmla="*/ 2147483647 w 552"/>
                <a:gd name="T7" fmla="*/ 2147483647 h 263"/>
                <a:gd name="T8" fmla="*/ 2147483647 w 552"/>
                <a:gd name="T9" fmla="*/ 2147483647 h 263"/>
                <a:gd name="T10" fmla="*/ 2147483647 w 552"/>
                <a:gd name="T11" fmla="*/ 2147483647 h 263"/>
                <a:gd name="T12" fmla="*/ 2147483647 w 552"/>
                <a:gd name="T13" fmla="*/ 2147483647 h 263"/>
                <a:gd name="T14" fmla="*/ 2147483647 w 552"/>
                <a:gd name="T15" fmla="*/ 2147483647 h 263"/>
                <a:gd name="T16" fmla="*/ 2147483647 w 552"/>
                <a:gd name="T17" fmla="*/ 2147483647 h 263"/>
                <a:gd name="T18" fmla="*/ 2147483647 w 552"/>
                <a:gd name="T19" fmla="*/ 2147483647 h 263"/>
                <a:gd name="T20" fmla="*/ 2147483647 w 552"/>
                <a:gd name="T21" fmla="*/ 2147483647 h 263"/>
                <a:gd name="T22" fmla="*/ 2147483647 w 552"/>
                <a:gd name="T23" fmla="*/ 2147483647 h 263"/>
                <a:gd name="T24" fmla="*/ 2147483647 w 552"/>
                <a:gd name="T25" fmla="*/ 2147483647 h 263"/>
                <a:gd name="T26" fmla="*/ 2147483647 w 552"/>
                <a:gd name="T27" fmla="*/ 2147483647 h 263"/>
                <a:gd name="T28" fmla="*/ 2147483647 w 552"/>
                <a:gd name="T29" fmla="*/ 2147483647 h 263"/>
                <a:gd name="T30" fmla="*/ 2147483647 w 552"/>
                <a:gd name="T31" fmla="*/ 0 h 263"/>
                <a:gd name="T32" fmla="*/ 2147483647 w 552"/>
                <a:gd name="T33" fmla="*/ 2147483647 h 263"/>
                <a:gd name="T34" fmla="*/ 2147483647 w 552"/>
                <a:gd name="T35" fmla="*/ 2147483647 h 263"/>
                <a:gd name="T36" fmla="*/ 2147483647 w 552"/>
                <a:gd name="T37" fmla="*/ 2147483647 h 263"/>
                <a:gd name="T38" fmla="*/ 2147483647 w 552"/>
                <a:gd name="T39" fmla="*/ 2147483647 h 263"/>
                <a:gd name="T40" fmla="*/ 2147483647 w 552"/>
                <a:gd name="T41" fmla="*/ 2147483647 h 263"/>
                <a:gd name="T42" fmla="*/ 2147483647 w 552"/>
                <a:gd name="T43" fmla="*/ 2147483647 h 263"/>
                <a:gd name="T44" fmla="*/ 2147483647 w 552"/>
                <a:gd name="T45" fmla="*/ 2147483647 h 263"/>
                <a:gd name="T46" fmla="*/ 2147483647 w 552"/>
                <a:gd name="T47" fmla="*/ 2147483647 h 263"/>
                <a:gd name="T48" fmla="*/ 2147483647 w 552"/>
                <a:gd name="T49" fmla="*/ 2147483647 h 263"/>
                <a:gd name="T50" fmla="*/ 2147483647 w 552"/>
                <a:gd name="T51" fmla="*/ 2147483647 h 263"/>
                <a:gd name="T52" fmla="*/ 2147483647 w 552"/>
                <a:gd name="T53" fmla="*/ 2147483647 h 263"/>
                <a:gd name="T54" fmla="*/ 2147483647 w 552"/>
                <a:gd name="T55" fmla="*/ 2147483647 h 263"/>
                <a:gd name="T56" fmla="*/ 2147483647 w 552"/>
                <a:gd name="T57" fmla="*/ 2147483647 h 263"/>
                <a:gd name="T58" fmla="*/ 2147483647 w 552"/>
                <a:gd name="T59" fmla="*/ 2147483647 h 263"/>
                <a:gd name="T60" fmla="*/ 2147483647 w 552"/>
                <a:gd name="T61" fmla="*/ 2147483647 h 263"/>
                <a:gd name="T62" fmla="*/ 2147483647 w 552"/>
                <a:gd name="T63" fmla="*/ 2147483647 h 263"/>
                <a:gd name="T64" fmla="*/ 2147483647 w 552"/>
                <a:gd name="T65" fmla="*/ 2147483647 h 263"/>
                <a:gd name="T66" fmla="*/ 2147483647 w 552"/>
                <a:gd name="T67" fmla="*/ 2147483647 h 263"/>
                <a:gd name="T68" fmla="*/ 2147483647 w 552"/>
                <a:gd name="T69" fmla="*/ 2147483647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2"/>
                <a:gd name="T106" fmla="*/ 0 h 263"/>
                <a:gd name="T107" fmla="*/ 552 w 552"/>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2" h="263">
                  <a:moveTo>
                    <a:pt x="344" y="253"/>
                  </a:moveTo>
                  <a:lnTo>
                    <a:pt x="325" y="250"/>
                  </a:lnTo>
                  <a:lnTo>
                    <a:pt x="304" y="244"/>
                  </a:lnTo>
                  <a:lnTo>
                    <a:pt x="296" y="235"/>
                  </a:lnTo>
                  <a:lnTo>
                    <a:pt x="272" y="235"/>
                  </a:lnTo>
                  <a:lnTo>
                    <a:pt x="251" y="233"/>
                  </a:lnTo>
                  <a:lnTo>
                    <a:pt x="227" y="233"/>
                  </a:lnTo>
                  <a:lnTo>
                    <a:pt x="203" y="229"/>
                  </a:lnTo>
                  <a:lnTo>
                    <a:pt x="186" y="209"/>
                  </a:lnTo>
                  <a:lnTo>
                    <a:pt x="172" y="192"/>
                  </a:lnTo>
                  <a:lnTo>
                    <a:pt x="148" y="183"/>
                  </a:lnTo>
                  <a:lnTo>
                    <a:pt x="124" y="172"/>
                  </a:lnTo>
                  <a:lnTo>
                    <a:pt x="105" y="169"/>
                  </a:lnTo>
                  <a:lnTo>
                    <a:pt x="83" y="166"/>
                  </a:lnTo>
                  <a:lnTo>
                    <a:pt x="78" y="146"/>
                  </a:lnTo>
                  <a:lnTo>
                    <a:pt x="71" y="126"/>
                  </a:lnTo>
                  <a:lnTo>
                    <a:pt x="47" y="103"/>
                  </a:lnTo>
                  <a:lnTo>
                    <a:pt x="33" y="99"/>
                  </a:lnTo>
                  <a:lnTo>
                    <a:pt x="9" y="82"/>
                  </a:lnTo>
                  <a:lnTo>
                    <a:pt x="1" y="74"/>
                  </a:lnTo>
                  <a:lnTo>
                    <a:pt x="0" y="71"/>
                  </a:lnTo>
                  <a:lnTo>
                    <a:pt x="9" y="63"/>
                  </a:lnTo>
                  <a:lnTo>
                    <a:pt x="23" y="56"/>
                  </a:lnTo>
                  <a:lnTo>
                    <a:pt x="40" y="42"/>
                  </a:lnTo>
                  <a:lnTo>
                    <a:pt x="57" y="31"/>
                  </a:lnTo>
                  <a:lnTo>
                    <a:pt x="90" y="36"/>
                  </a:lnTo>
                  <a:lnTo>
                    <a:pt x="97" y="45"/>
                  </a:lnTo>
                  <a:lnTo>
                    <a:pt x="121" y="51"/>
                  </a:lnTo>
                  <a:lnTo>
                    <a:pt x="145" y="56"/>
                  </a:lnTo>
                  <a:lnTo>
                    <a:pt x="157" y="42"/>
                  </a:lnTo>
                  <a:lnTo>
                    <a:pt x="143" y="25"/>
                  </a:lnTo>
                  <a:lnTo>
                    <a:pt x="148" y="0"/>
                  </a:lnTo>
                  <a:lnTo>
                    <a:pt x="174" y="8"/>
                  </a:lnTo>
                  <a:lnTo>
                    <a:pt x="203" y="17"/>
                  </a:lnTo>
                  <a:lnTo>
                    <a:pt x="215" y="31"/>
                  </a:lnTo>
                  <a:lnTo>
                    <a:pt x="241" y="45"/>
                  </a:lnTo>
                  <a:lnTo>
                    <a:pt x="268" y="39"/>
                  </a:lnTo>
                  <a:lnTo>
                    <a:pt x="292" y="45"/>
                  </a:lnTo>
                  <a:lnTo>
                    <a:pt x="316" y="51"/>
                  </a:lnTo>
                  <a:lnTo>
                    <a:pt x="323" y="60"/>
                  </a:lnTo>
                  <a:lnTo>
                    <a:pt x="359" y="68"/>
                  </a:lnTo>
                  <a:lnTo>
                    <a:pt x="378" y="65"/>
                  </a:lnTo>
                  <a:lnTo>
                    <a:pt x="397" y="60"/>
                  </a:lnTo>
                  <a:lnTo>
                    <a:pt x="416" y="42"/>
                  </a:lnTo>
                  <a:lnTo>
                    <a:pt x="444" y="51"/>
                  </a:lnTo>
                  <a:lnTo>
                    <a:pt x="462" y="54"/>
                  </a:lnTo>
                  <a:lnTo>
                    <a:pt x="464" y="74"/>
                  </a:lnTo>
                  <a:lnTo>
                    <a:pt x="467" y="94"/>
                  </a:lnTo>
                  <a:lnTo>
                    <a:pt x="462" y="94"/>
                  </a:lnTo>
                  <a:lnTo>
                    <a:pt x="476" y="106"/>
                  </a:lnTo>
                  <a:lnTo>
                    <a:pt x="492" y="103"/>
                  </a:lnTo>
                  <a:lnTo>
                    <a:pt x="500" y="108"/>
                  </a:lnTo>
                  <a:lnTo>
                    <a:pt x="510" y="99"/>
                  </a:lnTo>
                  <a:lnTo>
                    <a:pt x="546" y="120"/>
                  </a:lnTo>
                  <a:lnTo>
                    <a:pt x="551" y="135"/>
                  </a:lnTo>
                  <a:lnTo>
                    <a:pt x="519" y="135"/>
                  </a:lnTo>
                  <a:lnTo>
                    <a:pt x="503" y="146"/>
                  </a:lnTo>
                  <a:lnTo>
                    <a:pt x="498" y="163"/>
                  </a:lnTo>
                  <a:lnTo>
                    <a:pt x="480" y="166"/>
                  </a:lnTo>
                  <a:lnTo>
                    <a:pt x="467" y="181"/>
                  </a:lnTo>
                  <a:lnTo>
                    <a:pt x="440" y="172"/>
                  </a:lnTo>
                  <a:lnTo>
                    <a:pt x="444" y="192"/>
                  </a:lnTo>
                  <a:lnTo>
                    <a:pt x="455" y="207"/>
                  </a:lnTo>
                  <a:lnTo>
                    <a:pt x="440" y="224"/>
                  </a:lnTo>
                  <a:lnTo>
                    <a:pt x="423" y="238"/>
                  </a:lnTo>
                  <a:lnTo>
                    <a:pt x="404" y="241"/>
                  </a:lnTo>
                  <a:lnTo>
                    <a:pt x="383" y="241"/>
                  </a:lnTo>
                  <a:lnTo>
                    <a:pt x="371" y="250"/>
                  </a:lnTo>
                  <a:lnTo>
                    <a:pt x="359" y="262"/>
                  </a:lnTo>
                  <a:lnTo>
                    <a:pt x="344" y="25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33" name="Freeform 103"/>
            <p:cNvSpPr>
              <a:spLocks/>
            </p:cNvSpPr>
            <p:nvPr/>
          </p:nvSpPr>
          <p:spPr bwMode="auto">
            <a:xfrm>
              <a:off x="5645150" y="2786063"/>
              <a:ext cx="373063" cy="282575"/>
            </a:xfrm>
            <a:custGeom>
              <a:avLst/>
              <a:gdLst>
                <a:gd name="T0" fmla="*/ 2147483647 w 273"/>
                <a:gd name="T1" fmla="*/ 2147483647 h 217"/>
                <a:gd name="T2" fmla="*/ 2147483647 w 273"/>
                <a:gd name="T3" fmla="*/ 2147483647 h 217"/>
                <a:gd name="T4" fmla="*/ 2147483647 w 273"/>
                <a:gd name="T5" fmla="*/ 2147483647 h 217"/>
                <a:gd name="T6" fmla="*/ 2147483647 w 273"/>
                <a:gd name="T7" fmla="*/ 2147483647 h 217"/>
                <a:gd name="T8" fmla="*/ 2147483647 w 273"/>
                <a:gd name="T9" fmla="*/ 2147483647 h 217"/>
                <a:gd name="T10" fmla="*/ 2147483647 w 273"/>
                <a:gd name="T11" fmla="*/ 2147483647 h 217"/>
                <a:gd name="T12" fmla="*/ 2147483647 w 273"/>
                <a:gd name="T13" fmla="*/ 2147483647 h 217"/>
                <a:gd name="T14" fmla="*/ 2147483647 w 273"/>
                <a:gd name="T15" fmla="*/ 2147483647 h 217"/>
                <a:gd name="T16" fmla="*/ 2147483647 w 273"/>
                <a:gd name="T17" fmla="*/ 2147483647 h 217"/>
                <a:gd name="T18" fmla="*/ 2147483647 w 273"/>
                <a:gd name="T19" fmla="*/ 2147483647 h 217"/>
                <a:gd name="T20" fmla="*/ 2147483647 w 273"/>
                <a:gd name="T21" fmla="*/ 2147483647 h 217"/>
                <a:gd name="T22" fmla="*/ 2147483647 w 273"/>
                <a:gd name="T23" fmla="*/ 2147483647 h 217"/>
                <a:gd name="T24" fmla="*/ 2147483647 w 273"/>
                <a:gd name="T25" fmla="*/ 2147483647 h 217"/>
                <a:gd name="T26" fmla="*/ 2147483647 w 273"/>
                <a:gd name="T27" fmla="*/ 2147483647 h 217"/>
                <a:gd name="T28" fmla="*/ 0 w 273"/>
                <a:gd name="T29" fmla="*/ 2147483647 h 217"/>
                <a:gd name="T30" fmla="*/ 2147483647 w 273"/>
                <a:gd name="T31" fmla="*/ 2147483647 h 217"/>
                <a:gd name="T32" fmla="*/ 2147483647 w 273"/>
                <a:gd name="T33" fmla="*/ 0 h 217"/>
                <a:gd name="T34" fmla="*/ 2147483647 w 273"/>
                <a:gd name="T35" fmla="*/ 2147483647 h 217"/>
                <a:gd name="T36" fmla="*/ 2147483647 w 273"/>
                <a:gd name="T37" fmla="*/ 2147483647 h 217"/>
                <a:gd name="T38" fmla="*/ 2147483647 w 273"/>
                <a:gd name="T39" fmla="*/ 2147483647 h 217"/>
                <a:gd name="T40" fmla="*/ 2147483647 w 273"/>
                <a:gd name="T41" fmla="*/ 2147483647 h 217"/>
                <a:gd name="T42" fmla="*/ 2147483647 w 273"/>
                <a:gd name="T43" fmla="*/ 2147483647 h 217"/>
                <a:gd name="T44" fmla="*/ 2147483647 w 273"/>
                <a:gd name="T45" fmla="*/ 2147483647 h 217"/>
                <a:gd name="T46" fmla="*/ 2147483647 w 273"/>
                <a:gd name="T47" fmla="*/ 2147483647 h 217"/>
                <a:gd name="T48" fmla="*/ 2147483647 w 273"/>
                <a:gd name="T49" fmla="*/ 2147483647 h 217"/>
                <a:gd name="T50" fmla="*/ 2147483647 w 273"/>
                <a:gd name="T51" fmla="*/ 2147483647 h 217"/>
                <a:gd name="T52" fmla="*/ 2147483647 w 273"/>
                <a:gd name="T53" fmla="*/ 2147483647 h 217"/>
                <a:gd name="T54" fmla="*/ 2147483647 w 273"/>
                <a:gd name="T55" fmla="*/ 2147483647 h 217"/>
                <a:gd name="T56" fmla="*/ 2147483647 w 273"/>
                <a:gd name="T57" fmla="*/ 2147483647 h 217"/>
                <a:gd name="T58" fmla="*/ 2147483647 w 273"/>
                <a:gd name="T59" fmla="*/ 2147483647 h 217"/>
                <a:gd name="T60" fmla="*/ 2147483647 w 273"/>
                <a:gd name="T61" fmla="*/ 2147483647 h 217"/>
                <a:gd name="T62" fmla="*/ 2147483647 w 273"/>
                <a:gd name="T63" fmla="*/ 2147483647 h 217"/>
                <a:gd name="T64" fmla="*/ 2147483647 w 273"/>
                <a:gd name="T65" fmla="*/ 2147483647 h 217"/>
                <a:gd name="T66" fmla="*/ 2147483647 w 273"/>
                <a:gd name="T67" fmla="*/ 2147483647 h 217"/>
                <a:gd name="T68" fmla="*/ 2147483647 w 273"/>
                <a:gd name="T69" fmla="*/ 2147483647 h 217"/>
                <a:gd name="T70" fmla="*/ 2147483647 w 273"/>
                <a:gd name="T71" fmla="*/ 2147483647 h 217"/>
                <a:gd name="T72" fmla="*/ 2147483647 w 273"/>
                <a:gd name="T73" fmla="*/ 2147483647 h 217"/>
                <a:gd name="T74" fmla="*/ 2147483647 w 273"/>
                <a:gd name="T75" fmla="*/ 2147483647 h 217"/>
                <a:gd name="T76" fmla="*/ 2147483647 w 273"/>
                <a:gd name="T77" fmla="*/ 2147483647 h 217"/>
                <a:gd name="T78" fmla="*/ 2147483647 w 273"/>
                <a:gd name="T79" fmla="*/ 2147483647 h 217"/>
                <a:gd name="T80" fmla="*/ 2147483647 w 273"/>
                <a:gd name="T81" fmla="*/ 2147483647 h 217"/>
                <a:gd name="T82" fmla="*/ 2147483647 w 273"/>
                <a:gd name="T83" fmla="*/ 2147483647 h 2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3"/>
                <a:gd name="T127" fmla="*/ 0 h 217"/>
                <a:gd name="T128" fmla="*/ 273 w 273"/>
                <a:gd name="T129" fmla="*/ 217 h 2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3" h="217">
                  <a:moveTo>
                    <a:pt x="194" y="183"/>
                  </a:moveTo>
                  <a:lnTo>
                    <a:pt x="165" y="161"/>
                  </a:lnTo>
                  <a:lnTo>
                    <a:pt x="134" y="140"/>
                  </a:lnTo>
                  <a:lnTo>
                    <a:pt x="120" y="132"/>
                  </a:lnTo>
                  <a:lnTo>
                    <a:pt x="98" y="120"/>
                  </a:lnTo>
                  <a:lnTo>
                    <a:pt x="84" y="94"/>
                  </a:lnTo>
                  <a:lnTo>
                    <a:pt x="61" y="74"/>
                  </a:lnTo>
                  <a:lnTo>
                    <a:pt x="48" y="94"/>
                  </a:lnTo>
                  <a:lnTo>
                    <a:pt x="37" y="100"/>
                  </a:lnTo>
                  <a:lnTo>
                    <a:pt x="42" y="115"/>
                  </a:lnTo>
                  <a:lnTo>
                    <a:pt x="18" y="106"/>
                  </a:lnTo>
                  <a:lnTo>
                    <a:pt x="13" y="82"/>
                  </a:lnTo>
                  <a:lnTo>
                    <a:pt x="9" y="63"/>
                  </a:lnTo>
                  <a:lnTo>
                    <a:pt x="4" y="39"/>
                  </a:lnTo>
                  <a:lnTo>
                    <a:pt x="0" y="17"/>
                  </a:lnTo>
                  <a:lnTo>
                    <a:pt x="18" y="8"/>
                  </a:lnTo>
                  <a:lnTo>
                    <a:pt x="40" y="0"/>
                  </a:lnTo>
                  <a:lnTo>
                    <a:pt x="61" y="10"/>
                  </a:lnTo>
                  <a:lnTo>
                    <a:pt x="85" y="25"/>
                  </a:lnTo>
                  <a:lnTo>
                    <a:pt x="103" y="51"/>
                  </a:lnTo>
                  <a:lnTo>
                    <a:pt x="120" y="54"/>
                  </a:lnTo>
                  <a:lnTo>
                    <a:pt x="139" y="54"/>
                  </a:lnTo>
                  <a:lnTo>
                    <a:pt x="156" y="54"/>
                  </a:lnTo>
                  <a:lnTo>
                    <a:pt x="175" y="57"/>
                  </a:lnTo>
                  <a:lnTo>
                    <a:pt x="192" y="72"/>
                  </a:lnTo>
                  <a:lnTo>
                    <a:pt x="194" y="91"/>
                  </a:lnTo>
                  <a:lnTo>
                    <a:pt x="211" y="103"/>
                  </a:lnTo>
                  <a:lnTo>
                    <a:pt x="228" y="115"/>
                  </a:lnTo>
                  <a:lnTo>
                    <a:pt x="245" y="100"/>
                  </a:lnTo>
                  <a:lnTo>
                    <a:pt x="259" y="82"/>
                  </a:lnTo>
                  <a:lnTo>
                    <a:pt x="272" y="103"/>
                  </a:lnTo>
                  <a:lnTo>
                    <a:pt x="259" y="117"/>
                  </a:lnTo>
                  <a:lnTo>
                    <a:pt x="242" y="135"/>
                  </a:lnTo>
                  <a:lnTo>
                    <a:pt x="223" y="154"/>
                  </a:lnTo>
                  <a:lnTo>
                    <a:pt x="230" y="166"/>
                  </a:lnTo>
                  <a:lnTo>
                    <a:pt x="245" y="172"/>
                  </a:lnTo>
                  <a:lnTo>
                    <a:pt x="249" y="180"/>
                  </a:lnTo>
                  <a:lnTo>
                    <a:pt x="245" y="198"/>
                  </a:lnTo>
                  <a:lnTo>
                    <a:pt x="240" y="216"/>
                  </a:lnTo>
                  <a:lnTo>
                    <a:pt x="223" y="212"/>
                  </a:lnTo>
                  <a:lnTo>
                    <a:pt x="206" y="207"/>
                  </a:lnTo>
                  <a:lnTo>
                    <a:pt x="194" y="18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34" name="Freeform 104"/>
            <p:cNvSpPr>
              <a:spLocks/>
            </p:cNvSpPr>
            <p:nvPr/>
          </p:nvSpPr>
          <p:spPr bwMode="auto">
            <a:xfrm>
              <a:off x="5580063" y="2886075"/>
              <a:ext cx="349250" cy="246063"/>
            </a:xfrm>
            <a:custGeom>
              <a:avLst/>
              <a:gdLst>
                <a:gd name="T0" fmla="*/ 2147483647 w 255"/>
                <a:gd name="T1" fmla="*/ 2147483647 h 190"/>
                <a:gd name="T2" fmla="*/ 2147483647 w 255"/>
                <a:gd name="T3" fmla="*/ 2147483647 h 190"/>
                <a:gd name="T4" fmla="*/ 2147483647 w 255"/>
                <a:gd name="T5" fmla="*/ 2147483647 h 190"/>
                <a:gd name="T6" fmla="*/ 2147483647 w 255"/>
                <a:gd name="T7" fmla="*/ 2147483647 h 190"/>
                <a:gd name="T8" fmla="*/ 2147483647 w 255"/>
                <a:gd name="T9" fmla="*/ 2147483647 h 190"/>
                <a:gd name="T10" fmla="*/ 2147483647 w 255"/>
                <a:gd name="T11" fmla="*/ 2147483647 h 190"/>
                <a:gd name="T12" fmla="*/ 2147483647 w 255"/>
                <a:gd name="T13" fmla="*/ 2147483647 h 190"/>
                <a:gd name="T14" fmla="*/ 2147483647 w 255"/>
                <a:gd name="T15" fmla="*/ 2147483647 h 190"/>
                <a:gd name="T16" fmla="*/ 2147483647 w 255"/>
                <a:gd name="T17" fmla="*/ 2147483647 h 190"/>
                <a:gd name="T18" fmla="*/ 2147483647 w 255"/>
                <a:gd name="T19" fmla="*/ 2147483647 h 190"/>
                <a:gd name="T20" fmla="*/ 2147483647 w 255"/>
                <a:gd name="T21" fmla="*/ 2147483647 h 190"/>
                <a:gd name="T22" fmla="*/ 2147483647 w 255"/>
                <a:gd name="T23" fmla="*/ 2147483647 h 190"/>
                <a:gd name="T24" fmla="*/ 2147483647 w 255"/>
                <a:gd name="T25" fmla="*/ 2147483647 h 190"/>
                <a:gd name="T26" fmla="*/ 2147483647 w 255"/>
                <a:gd name="T27" fmla="*/ 2147483647 h 190"/>
                <a:gd name="T28" fmla="*/ 2147483647 w 255"/>
                <a:gd name="T29" fmla="*/ 2147483647 h 190"/>
                <a:gd name="T30" fmla="*/ 2147483647 w 255"/>
                <a:gd name="T31" fmla="*/ 2147483647 h 190"/>
                <a:gd name="T32" fmla="*/ 2147483647 w 255"/>
                <a:gd name="T33" fmla="*/ 2147483647 h 190"/>
                <a:gd name="T34" fmla="*/ 2147483647 w 255"/>
                <a:gd name="T35" fmla="*/ 2147483647 h 190"/>
                <a:gd name="T36" fmla="*/ 2147483647 w 255"/>
                <a:gd name="T37" fmla="*/ 2147483647 h 190"/>
                <a:gd name="T38" fmla="*/ 2147483647 w 255"/>
                <a:gd name="T39" fmla="*/ 2147483647 h 190"/>
                <a:gd name="T40" fmla="*/ 2147483647 w 255"/>
                <a:gd name="T41" fmla="*/ 2147483647 h 190"/>
                <a:gd name="T42" fmla="*/ 2147483647 w 255"/>
                <a:gd name="T43" fmla="*/ 2147483647 h 190"/>
                <a:gd name="T44" fmla="*/ 2147483647 w 255"/>
                <a:gd name="T45" fmla="*/ 2147483647 h 190"/>
                <a:gd name="T46" fmla="*/ 2147483647 w 255"/>
                <a:gd name="T47" fmla="*/ 2147483647 h 190"/>
                <a:gd name="T48" fmla="*/ 2147483647 w 255"/>
                <a:gd name="T49" fmla="*/ 2147483647 h 190"/>
                <a:gd name="T50" fmla="*/ 2147483647 w 255"/>
                <a:gd name="T51" fmla="*/ 2147483647 h 190"/>
                <a:gd name="T52" fmla="*/ 2147483647 w 255"/>
                <a:gd name="T53" fmla="*/ 2147483647 h 190"/>
                <a:gd name="T54" fmla="*/ 2147483647 w 255"/>
                <a:gd name="T55" fmla="*/ 2147483647 h 190"/>
                <a:gd name="T56" fmla="*/ 2147483647 w 255"/>
                <a:gd name="T57" fmla="*/ 2147483647 h 190"/>
                <a:gd name="T58" fmla="*/ 2147483647 w 255"/>
                <a:gd name="T59" fmla="*/ 2147483647 h 190"/>
                <a:gd name="T60" fmla="*/ 2147483647 w 255"/>
                <a:gd name="T61" fmla="*/ 2147483647 h 190"/>
                <a:gd name="T62" fmla="*/ 2147483647 w 255"/>
                <a:gd name="T63" fmla="*/ 2147483647 h 190"/>
                <a:gd name="T64" fmla="*/ 2147483647 w 255"/>
                <a:gd name="T65" fmla="*/ 2147483647 h 190"/>
                <a:gd name="T66" fmla="*/ 2147483647 w 255"/>
                <a:gd name="T67" fmla="*/ 2147483647 h 190"/>
                <a:gd name="T68" fmla="*/ 2147483647 w 255"/>
                <a:gd name="T69" fmla="*/ 2147483647 h 190"/>
                <a:gd name="T70" fmla="*/ 0 w 255"/>
                <a:gd name="T71" fmla="*/ 0 h 190"/>
                <a:gd name="T72" fmla="*/ 2147483647 w 255"/>
                <a:gd name="T73" fmla="*/ 0 h 190"/>
                <a:gd name="T74" fmla="*/ 2147483647 w 255"/>
                <a:gd name="T75" fmla="*/ 2147483647 h 190"/>
                <a:gd name="T76" fmla="*/ 2147483647 w 255"/>
                <a:gd name="T77" fmla="*/ 2147483647 h 190"/>
                <a:gd name="T78" fmla="*/ 2147483647 w 255"/>
                <a:gd name="T79" fmla="*/ 2147483647 h 190"/>
                <a:gd name="T80" fmla="*/ 2147483647 w 255"/>
                <a:gd name="T81" fmla="*/ 2147483647 h 190"/>
                <a:gd name="T82" fmla="*/ 2147483647 w 255"/>
                <a:gd name="T83" fmla="*/ 2147483647 h 190"/>
                <a:gd name="T84" fmla="*/ 2147483647 w 255"/>
                <a:gd name="T85" fmla="*/ 2147483647 h 190"/>
                <a:gd name="T86" fmla="*/ 2147483647 w 255"/>
                <a:gd name="T87" fmla="*/ 0 h 190"/>
                <a:gd name="T88" fmla="*/ 2147483647 w 255"/>
                <a:gd name="T89" fmla="*/ 2147483647 h 190"/>
                <a:gd name="T90" fmla="*/ 2147483647 w 255"/>
                <a:gd name="T91" fmla="*/ 2147483647 h 190"/>
                <a:gd name="T92" fmla="*/ 2147483647 w 255"/>
                <a:gd name="T93" fmla="*/ 2147483647 h 190"/>
                <a:gd name="T94" fmla="*/ 2147483647 w 255"/>
                <a:gd name="T95" fmla="*/ 2147483647 h 190"/>
                <a:gd name="T96" fmla="*/ 2147483647 w 255"/>
                <a:gd name="T97" fmla="*/ 2147483647 h 190"/>
                <a:gd name="T98" fmla="*/ 2147483647 w 255"/>
                <a:gd name="T99" fmla="*/ 2147483647 h 190"/>
                <a:gd name="T100" fmla="*/ 2147483647 w 255"/>
                <a:gd name="T101" fmla="*/ 2147483647 h 190"/>
                <a:gd name="T102" fmla="*/ 2147483647 w 255"/>
                <a:gd name="T103" fmla="*/ 2147483647 h 190"/>
                <a:gd name="T104" fmla="*/ 2147483647 w 255"/>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5"/>
                <a:gd name="T160" fmla="*/ 0 h 190"/>
                <a:gd name="T161" fmla="*/ 255 w 255"/>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5" h="190">
                  <a:moveTo>
                    <a:pt x="239" y="148"/>
                  </a:moveTo>
                  <a:lnTo>
                    <a:pt x="234" y="165"/>
                  </a:lnTo>
                  <a:lnTo>
                    <a:pt x="217" y="177"/>
                  </a:lnTo>
                  <a:lnTo>
                    <a:pt x="213" y="189"/>
                  </a:lnTo>
                  <a:lnTo>
                    <a:pt x="203" y="189"/>
                  </a:lnTo>
                  <a:lnTo>
                    <a:pt x="183" y="180"/>
                  </a:lnTo>
                  <a:lnTo>
                    <a:pt x="179" y="153"/>
                  </a:lnTo>
                  <a:lnTo>
                    <a:pt x="162" y="153"/>
                  </a:lnTo>
                  <a:lnTo>
                    <a:pt x="148" y="139"/>
                  </a:lnTo>
                  <a:lnTo>
                    <a:pt x="131" y="128"/>
                  </a:lnTo>
                  <a:lnTo>
                    <a:pt x="102" y="117"/>
                  </a:lnTo>
                  <a:lnTo>
                    <a:pt x="88" y="119"/>
                  </a:lnTo>
                  <a:lnTo>
                    <a:pt x="66" y="122"/>
                  </a:lnTo>
                  <a:lnTo>
                    <a:pt x="54" y="136"/>
                  </a:lnTo>
                  <a:lnTo>
                    <a:pt x="49" y="136"/>
                  </a:lnTo>
                  <a:lnTo>
                    <a:pt x="45" y="114"/>
                  </a:lnTo>
                  <a:lnTo>
                    <a:pt x="37" y="94"/>
                  </a:lnTo>
                  <a:lnTo>
                    <a:pt x="28" y="85"/>
                  </a:lnTo>
                  <a:lnTo>
                    <a:pt x="28" y="88"/>
                  </a:lnTo>
                  <a:lnTo>
                    <a:pt x="30" y="82"/>
                  </a:lnTo>
                  <a:lnTo>
                    <a:pt x="33" y="82"/>
                  </a:lnTo>
                  <a:lnTo>
                    <a:pt x="28" y="71"/>
                  </a:lnTo>
                  <a:lnTo>
                    <a:pt x="21" y="73"/>
                  </a:lnTo>
                  <a:lnTo>
                    <a:pt x="16" y="48"/>
                  </a:lnTo>
                  <a:lnTo>
                    <a:pt x="28" y="48"/>
                  </a:lnTo>
                  <a:lnTo>
                    <a:pt x="37" y="56"/>
                  </a:lnTo>
                  <a:lnTo>
                    <a:pt x="42" y="54"/>
                  </a:lnTo>
                  <a:lnTo>
                    <a:pt x="42" y="51"/>
                  </a:lnTo>
                  <a:lnTo>
                    <a:pt x="45" y="42"/>
                  </a:lnTo>
                  <a:lnTo>
                    <a:pt x="28" y="22"/>
                  </a:lnTo>
                  <a:lnTo>
                    <a:pt x="13" y="19"/>
                  </a:lnTo>
                  <a:lnTo>
                    <a:pt x="13" y="39"/>
                  </a:lnTo>
                  <a:lnTo>
                    <a:pt x="13" y="42"/>
                  </a:lnTo>
                  <a:lnTo>
                    <a:pt x="1" y="17"/>
                  </a:lnTo>
                  <a:lnTo>
                    <a:pt x="1" y="5"/>
                  </a:lnTo>
                  <a:lnTo>
                    <a:pt x="0" y="0"/>
                  </a:lnTo>
                  <a:lnTo>
                    <a:pt x="28" y="0"/>
                  </a:lnTo>
                  <a:lnTo>
                    <a:pt x="25" y="17"/>
                  </a:lnTo>
                  <a:lnTo>
                    <a:pt x="45" y="25"/>
                  </a:lnTo>
                  <a:lnTo>
                    <a:pt x="66" y="31"/>
                  </a:lnTo>
                  <a:lnTo>
                    <a:pt x="90" y="39"/>
                  </a:lnTo>
                  <a:lnTo>
                    <a:pt x="85" y="25"/>
                  </a:lnTo>
                  <a:lnTo>
                    <a:pt x="95" y="19"/>
                  </a:lnTo>
                  <a:lnTo>
                    <a:pt x="109" y="0"/>
                  </a:lnTo>
                  <a:lnTo>
                    <a:pt x="131" y="19"/>
                  </a:lnTo>
                  <a:lnTo>
                    <a:pt x="145" y="45"/>
                  </a:lnTo>
                  <a:lnTo>
                    <a:pt x="167" y="56"/>
                  </a:lnTo>
                  <a:lnTo>
                    <a:pt x="181" y="65"/>
                  </a:lnTo>
                  <a:lnTo>
                    <a:pt x="213" y="85"/>
                  </a:lnTo>
                  <a:lnTo>
                    <a:pt x="241" y="108"/>
                  </a:lnTo>
                  <a:lnTo>
                    <a:pt x="254" y="131"/>
                  </a:lnTo>
                  <a:lnTo>
                    <a:pt x="246" y="139"/>
                  </a:lnTo>
                  <a:lnTo>
                    <a:pt x="239" y="14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35" name="Freeform 105"/>
            <p:cNvSpPr>
              <a:spLocks/>
            </p:cNvSpPr>
            <p:nvPr/>
          </p:nvSpPr>
          <p:spPr bwMode="auto">
            <a:xfrm>
              <a:off x="7407275" y="2517775"/>
              <a:ext cx="212725" cy="266700"/>
            </a:xfrm>
            <a:custGeom>
              <a:avLst/>
              <a:gdLst>
                <a:gd name="T0" fmla="*/ 2147483647 w 155"/>
                <a:gd name="T1" fmla="*/ 2147483647 h 206"/>
                <a:gd name="T2" fmla="*/ 2147483647 w 155"/>
                <a:gd name="T3" fmla="*/ 2147483647 h 206"/>
                <a:gd name="T4" fmla="*/ 2147483647 w 155"/>
                <a:gd name="T5" fmla="*/ 2147483647 h 206"/>
                <a:gd name="T6" fmla="*/ 2147483647 w 155"/>
                <a:gd name="T7" fmla="*/ 2147483647 h 206"/>
                <a:gd name="T8" fmla="*/ 2147483647 w 155"/>
                <a:gd name="T9" fmla="*/ 2147483647 h 206"/>
                <a:gd name="T10" fmla="*/ 2147483647 w 155"/>
                <a:gd name="T11" fmla="*/ 2147483647 h 206"/>
                <a:gd name="T12" fmla="*/ 2147483647 w 155"/>
                <a:gd name="T13" fmla="*/ 2147483647 h 206"/>
                <a:gd name="T14" fmla="*/ 2147483647 w 155"/>
                <a:gd name="T15" fmla="*/ 0 h 206"/>
                <a:gd name="T16" fmla="*/ 0 w 155"/>
                <a:gd name="T17" fmla="*/ 0 h 206"/>
                <a:gd name="T18" fmla="*/ 2147483647 w 155"/>
                <a:gd name="T19" fmla="*/ 2147483647 h 206"/>
                <a:gd name="T20" fmla="*/ 2147483647 w 155"/>
                <a:gd name="T21" fmla="*/ 2147483647 h 206"/>
                <a:gd name="T22" fmla="*/ 2147483647 w 155"/>
                <a:gd name="T23" fmla="*/ 2147483647 h 206"/>
                <a:gd name="T24" fmla="*/ 2147483647 w 155"/>
                <a:gd name="T25" fmla="*/ 2147483647 h 206"/>
                <a:gd name="T26" fmla="*/ 2147483647 w 155"/>
                <a:gd name="T27" fmla="*/ 2147483647 h 206"/>
                <a:gd name="T28" fmla="*/ 2147483647 w 155"/>
                <a:gd name="T29" fmla="*/ 2147483647 h 206"/>
                <a:gd name="T30" fmla="*/ 2147483647 w 155"/>
                <a:gd name="T31" fmla="*/ 2147483647 h 206"/>
                <a:gd name="T32" fmla="*/ 2147483647 w 155"/>
                <a:gd name="T33" fmla="*/ 2147483647 h 206"/>
                <a:gd name="T34" fmla="*/ 2147483647 w 155"/>
                <a:gd name="T35" fmla="*/ 2147483647 h 206"/>
                <a:gd name="T36" fmla="*/ 2147483647 w 155"/>
                <a:gd name="T37" fmla="*/ 2147483647 h 206"/>
                <a:gd name="T38" fmla="*/ 2147483647 w 155"/>
                <a:gd name="T39" fmla="*/ 2147483647 h 206"/>
                <a:gd name="T40" fmla="*/ 2147483647 w 155"/>
                <a:gd name="T41" fmla="*/ 2147483647 h 206"/>
                <a:gd name="T42" fmla="*/ 2147483647 w 155"/>
                <a:gd name="T43" fmla="*/ 2147483647 h 206"/>
                <a:gd name="T44" fmla="*/ 2147483647 w 155"/>
                <a:gd name="T45" fmla="*/ 2147483647 h 206"/>
                <a:gd name="T46" fmla="*/ 2147483647 w 155"/>
                <a:gd name="T47" fmla="*/ 2147483647 h 206"/>
                <a:gd name="T48" fmla="*/ 2147483647 w 155"/>
                <a:gd name="T49" fmla="*/ 2147483647 h 206"/>
                <a:gd name="T50" fmla="*/ 2147483647 w 155"/>
                <a:gd name="T51" fmla="*/ 2147483647 h 206"/>
                <a:gd name="T52" fmla="*/ 2147483647 w 155"/>
                <a:gd name="T53" fmla="*/ 2147483647 h 206"/>
                <a:gd name="T54" fmla="*/ 2147483647 w 155"/>
                <a:gd name="T55" fmla="*/ 2147483647 h 206"/>
                <a:gd name="T56" fmla="*/ 2147483647 w 155"/>
                <a:gd name="T57" fmla="*/ 2147483647 h 206"/>
                <a:gd name="T58" fmla="*/ 2147483647 w 155"/>
                <a:gd name="T59" fmla="*/ 2147483647 h 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5"/>
                <a:gd name="T91" fmla="*/ 0 h 206"/>
                <a:gd name="T92" fmla="*/ 155 w 155"/>
                <a:gd name="T93" fmla="*/ 206 h 2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5" h="206">
                  <a:moveTo>
                    <a:pt x="136" y="138"/>
                  </a:moveTo>
                  <a:lnTo>
                    <a:pt x="115" y="117"/>
                  </a:lnTo>
                  <a:lnTo>
                    <a:pt x="95" y="94"/>
                  </a:lnTo>
                  <a:lnTo>
                    <a:pt x="74" y="74"/>
                  </a:lnTo>
                  <a:lnTo>
                    <a:pt x="52" y="54"/>
                  </a:lnTo>
                  <a:lnTo>
                    <a:pt x="47" y="45"/>
                  </a:lnTo>
                  <a:lnTo>
                    <a:pt x="25" y="22"/>
                  </a:lnTo>
                  <a:lnTo>
                    <a:pt x="4" y="0"/>
                  </a:lnTo>
                  <a:lnTo>
                    <a:pt x="0" y="0"/>
                  </a:lnTo>
                  <a:lnTo>
                    <a:pt x="16" y="17"/>
                  </a:lnTo>
                  <a:lnTo>
                    <a:pt x="16" y="22"/>
                  </a:lnTo>
                  <a:lnTo>
                    <a:pt x="9" y="22"/>
                  </a:lnTo>
                  <a:lnTo>
                    <a:pt x="25" y="45"/>
                  </a:lnTo>
                  <a:lnTo>
                    <a:pt x="43" y="69"/>
                  </a:lnTo>
                  <a:lnTo>
                    <a:pt x="59" y="86"/>
                  </a:lnTo>
                  <a:lnTo>
                    <a:pt x="74" y="112"/>
                  </a:lnTo>
                  <a:lnTo>
                    <a:pt x="86" y="138"/>
                  </a:lnTo>
                  <a:lnTo>
                    <a:pt x="100" y="158"/>
                  </a:lnTo>
                  <a:lnTo>
                    <a:pt x="115" y="179"/>
                  </a:lnTo>
                  <a:lnTo>
                    <a:pt x="130" y="205"/>
                  </a:lnTo>
                  <a:lnTo>
                    <a:pt x="134" y="205"/>
                  </a:lnTo>
                  <a:lnTo>
                    <a:pt x="130" y="184"/>
                  </a:lnTo>
                  <a:lnTo>
                    <a:pt x="148" y="196"/>
                  </a:lnTo>
                  <a:lnTo>
                    <a:pt x="154" y="205"/>
                  </a:lnTo>
                  <a:lnTo>
                    <a:pt x="142" y="184"/>
                  </a:lnTo>
                  <a:lnTo>
                    <a:pt x="107" y="155"/>
                  </a:lnTo>
                  <a:lnTo>
                    <a:pt x="100" y="124"/>
                  </a:lnTo>
                  <a:lnTo>
                    <a:pt x="107" y="124"/>
                  </a:lnTo>
                  <a:lnTo>
                    <a:pt x="127" y="132"/>
                  </a:lnTo>
                  <a:lnTo>
                    <a:pt x="136" y="13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36" name="Freeform 106"/>
            <p:cNvSpPr>
              <a:spLocks/>
            </p:cNvSpPr>
            <p:nvPr/>
          </p:nvSpPr>
          <p:spPr bwMode="auto">
            <a:xfrm>
              <a:off x="6691313" y="1895475"/>
              <a:ext cx="146050" cy="61913"/>
            </a:xfrm>
            <a:custGeom>
              <a:avLst/>
              <a:gdLst>
                <a:gd name="T0" fmla="*/ 2147483647 w 108"/>
                <a:gd name="T1" fmla="*/ 2147483647 h 48"/>
                <a:gd name="T2" fmla="*/ 2147483647 w 108"/>
                <a:gd name="T3" fmla="*/ 0 h 48"/>
                <a:gd name="T4" fmla="*/ 2147483647 w 108"/>
                <a:gd name="T5" fmla="*/ 2147483647 h 48"/>
                <a:gd name="T6" fmla="*/ 2147483647 w 108"/>
                <a:gd name="T7" fmla="*/ 2147483647 h 48"/>
                <a:gd name="T8" fmla="*/ 2147483647 w 108"/>
                <a:gd name="T9" fmla="*/ 2147483647 h 48"/>
                <a:gd name="T10" fmla="*/ 2147483647 w 108"/>
                <a:gd name="T11" fmla="*/ 2147483647 h 48"/>
                <a:gd name="T12" fmla="*/ 0 w 108"/>
                <a:gd name="T13" fmla="*/ 2147483647 h 48"/>
                <a:gd name="T14" fmla="*/ 0 w 108"/>
                <a:gd name="T15" fmla="*/ 2147483647 h 48"/>
                <a:gd name="T16" fmla="*/ 2147483647 w 108"/>
                <a:gd name="T17" fmla="*/ 2147483647 h 48"/>
                <a:gd name="T18" fmla="*/ 2147483647 w 108"/>
                <a:gd name="T19" fmla="*/ 2147483647 h 48"/>
                <a:gd name="T20" fmla="*/ 2147483647 w 108"/>
                <a:gd name="T21" fmla="*/ 2147483647 h 48"/>
                <a:gd name="T22" fmla="*/ 2147483647 w 108"/>
                <a:gd name="T23" fmla="*/ 2147483647 h 48"/>
                <a:gd name="T24" fmla="*/ 2147483647 w 108"/>
                <a:gd name="T25" fmla="*/ 2147483647 h 48"/>
                <a:gd name="T26" fmla="*/ 2147483647 w 108"/>
                <a:gd name="T27" fmla="*/ 2147483647 h 48"/>
                <a:gd name="T28" fmla="*/ 2147483647 w 108"/>
                <a:gd name="T29" fmla="*/ 2147483647 h 48"/>
                <a:gd name="T30" fmla="*/ 2147483647 w 108"/>
                <a:gd name="T31" fmla="*/ 2147483647 h 48"/>
                <a:gd name="T32" fmla="*/ 2147483647 w 10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48"/>
                <a:gd name="T53" fmla="*/ 108 w 10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48">
                  <a:moveTo>
                    <a:pt x="107" y="20"/>
                  </a:moveTo>
                  <a:lnTo>
                    <a:pt x="40" y="0"/>
                  </a:lnTo>
                  <a:lnTo>
                    <a:pt x="47" y="8"/>
                  </a:lnTo>
                  <a:lnTo>
                    <a:pt x="37" y="8"/>
                  </a:lnTo>
                  <a:lnTo>
                    <a:pt x="44" y="12"/>
                  </a:lnTo>
                  <a:lnTo>
                    <a:pt x="13" y="3"/>
                  </a:lnTo>
                  <a:lnTo>
                    <a:pt x="0" y="8"/>
                  </a:lnTo>
                  <a:lnTo>
                    <a:pt x="0" y="12"/>
                  </a:lnTo>
                  <a:lnTo>
                    <a:pt x="6" y="20"/>
                  </a:lnTo>
                  <a:lnTo>
                    <a:pt x="9" y="25"/>
                  </a:lnTo>
                  <a:lnTo>
                    <a:pt x="52" y="47"/>
                  </a:lnTo>
                  <a:lnTo>
                    <a:pt x="52" y="38"/>
                  </a:lnTo>
                  <a:lnTo>
                    <a:pt x="85" y="38"/>
                  </a:lnTo>
                  <a:lnTo>
                    <a:pt x="102" y="38"/>
                  </a:lnTo>
                  <a:lnTo>
                    <a:pt x="95" y="33"/>
                  </a:lnTo>
                  <a:lnTo>
                    <a:pt x="107" y="25"/>
                  </a:lnTo>
                  <a:lnTo>
                    <a:pt x="107" y="2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37" name="Freeform 107"/>
            <p:cNvSpPr>
              <a:spLocks/>
            </p:cNvSpPr>
            <p:nvPr/>
          </p:nvSpPr>
          <p:spPr bwMode="auto">
            <a:xfrm>
              <a:off x="5859463" y="1801813"/>
              <a:ext cx="114300" cy="61912"/>
            </a:xfrm>
            <a:custGeom>
              <a:avLst/>
              <a:gdLst>
                <a:gd name="T0" fmla="*/ 2147483647 w 84"/>
                <a:gd name="T1" fmla="*/ 2147483647 h 47"/>
                <a:gd name="T2" fmla="*/ 2147483647 w 84"/>
                <a:gd name="T3" fmla="*/ 2147483647 h 47"/>
                <a:gd name="T4" fmla="*/ 2147483647 w 84"/>
                <a:gd name="T5" fmla="*/ 2147483647 h 47"/>
                <a:gd name="T6" fmla="*/ 2147483647 w 84"/>
                <a:gd name="T7" fmla="*/ 0 h 47"/>
                <a:gd name="T8" fmla="*/ 2147483647 w 84"/>
                <a:gd name="T9" fmla="*/ 2147483647 h 47"/>
                <a:gd name="T10" fmla="*/ 0 w 84"/>
                <a:gd name="T11" fmla="*/ 2147483647 h 47"/>
                <a:gd name="T12" fmla="*/ 2147483647 w 84"/>
                <a:gd name="T13" fmla="*/ 2147483647 h 47"/>
                <a:gd name="T14" fmla="*/ 2147483647 w 84"/>
                <a:gd name="T15" fmla="*/ 2147483647 h 47"/>
                <a:gd name="T16" fmla="*/ 2147483647 w 84"/>
                <a:gd name="T17" fmla="*/ 2147483647 h 47"/>
                <a:gd name="T18" fmla="*/ 2147483647 w 84"/>
                <a:gd name="T19" fmla="*/ 2147483647 h 47"/>
                <a:gd name="T20" fmla="*/ 2147483647 w 84"/>
                <a:gd name="T21" fmla="*/ 2147483647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47"/>
                <a:gd name="T35" fmla="*/ 84 w 84"/>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47">
                  <a:moveTo>
                    <a:pt x="71" y="10"/>
                  </a:moveTo>
                  <a:lnTo>
                    <a:pt x="49" y="5"/>
                  </a:lnTo>
                  <a:lnTo>
                    <a:pt x="40" y="10"/>
                  </a:lnTo>
                  <a:lnTo>
                    <a:pt x="35" y="0"/>
                  </a:lnTo>
                  <a:lnTo>
                    <a:pt x="1" y="10"/>
                  </a:lnTo>
                  <a:lnTo>
                    <a:pt x="0" y="22"/>
                  </a:lnTo>
                  <a:lnTo>
                    <a:pt x="9" y="28"/>
                  </a:lnTo>
                  <a:lnTo>
                    <a:pt x="25" y="39"/>
                  </a:lnTo>
                  <a:lnTo>
                    <a:pt x="83" y="46"/>
                  </a:lnTo>
                  <a:lnTo>
                    <a:pt x="78" y="34"/>
                  </a:lnTo>
                  <a:lnTo>
                    <a:pt x="71" y="1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38" name="Freeform 108"/>
            <p:cNvSpPr>
              <a:spLocks/>
            </p:cNvSpPr>
            <p:nvPr/>
          </p:nvSpPr>
          <p:spPr bwMode="auto">
            <a:xfrm>
              <a:off x="5808663" y="1778000"/>
              <a:ext cx="95250" cy="61913"/>
            </a:xfrm>
            <a:custGeom>
              <a:avLst/>
              <a:gdLst>
                <a:gd name="T0" fmla="*/ 2147483647 w 69"/>
                <a:gd name="T1" fmla="*/ 2147483647 h 47"/>
                <a:gd name="T2" fmla="*/ 2147483647 w 69"/>
                <a:gd name="T3" fmla="*/ 0 h 47"/>
                <a:gd name="T4" fmla="*/ 2147483647 w 69"/>
                <a:gd name="T5" fmla="*/ 2147483647 h 47"/>
                <a:gd name="T6" fmla="*/ 2147483647 w 69"/>
                <a:gd name="T7" fmla="*/ 2147483647 h 47"/>
                <a:gd name="T8" fmla="*/ 2147483647 w 69"/>
                <a:gd name="T9" fmla="*/ 2147483647 h 47"/>
                <a:gd name="T10" fmla="*/ 0 w 69"/>
                <a:gd name="T11" fmla="*/ 2147483647 h 47"/>
                <a:gd name="T12" fmla="*/ 2147483647 w 69"/>
                <a:gd name="T13" fmla="*/ 2147483647 h 47"/>
                <a:gd name="T14" fmla="*/ 2147483647 w 69"/>
                <a:gd name="T15" fmla="*/ 2147483647 h 47"/>
                <a:gd name="T16" fmla="*/ 2147483647 w 69"/>
                <a:gd name="T17" fmla="*/ 2147483647 h 47"/>
                <a:gd name="T18" fmla="*/ 2147483647 w 69"/>
                <a:gd name="T19" fmla="*/ 2147483647 h 47"/>
                <a:gd name="T20" fmla="*/ 2147483647 w 69"/>
                <a:gd name="T21" fmla="*/ 2147483647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47"/>
                <a:gd name="T35" fmla="*/ 69 w 69"/>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47">
                  <a:moveTo>
                    <a:pt x="68" y="22"/>
                  </a:moveTo>
                  <a:lnTo>
                    <a:pt x="35" y="0"/>
                  </a:lnTo>
                  <a:lnTo>
                    <a:pt x="4" y="15"/>
                  </a:lnTo>
                  <a:lnTo>
                    <a:pt x="11" y="22"/>
                  </a:lnTo>
                  <a:lnTo>
                    <a:pt x="11" y="30"/>
                  </a:lnTo>
                  <a:lnTo>
                    <a:pt x="0" y="37"/>
                  </a:lnTo>
                  <a:lnTo>
                    <a:pt x="18" y="37"/>
                  </a:lnTo>
                  <a:lnTo>
                    <a:pt x="14" y="46"/>
                  </a:lnTo>
                  <a:lnTo>
                    <a:pt x="65" y="46"/>
                  </a:lnTo>
                  <a:lnTo>
                    <a:pt x="57" y="30"/>
                  </a:lnTo>
                  <a:lnTo>
                    <a:pt x="68" y="2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39" name="Freeform 109"/>
            <p:cNvSpPr>
              <a:spLocks/>
            </p:cNvSpPr>
            <p:nvPr/>
          </p:nvSpPr>
          <p:spPr bwMode="auto">
            <a:xfrm>
              <a:off x="5989638" y="1819275"/>
              <a:ext cx="85725" cy="60325"/>
            </a:xfrm>
            <a:custGeom>
              <a:avLst/>
              <a:gdLst>
                <a:gd name="T0" fmla="*/ 2147483647 w 63"/>
                <a:gd name="T1" fmla="*/ 2147483647 h 46"/>
                <a:gd name="T2" fmla="*/ 2147483647 w 63"/>
                <a:gd name="T3" fmla="*/ 2147483647 h 46"/>
                <a:gd name="T4" fmla="*/ 2147483647 w 63"/>
                <a:gd name="T5" fmla="*/ 2147483647 h 46"/>
                <a:gd name="T6" fmla="*/ 2147483647 w 63"/>
                <a:gd name="T7" fmla="*/ 0 h 46"/>
                <a:gd name="T8" fmla="*/ 2147483647 w 63"/>
                <a:gd name="T9" fmla="*/ 0 h 46"/>
                <a:gd name="T10" fmla="*/ 2147483647 w 63"/>
                <a:gd name="T11" fmla="*/ 2147483647 h 46"/>
                <a:gd name="T12" fmla="*/ 0 w 63"/>
                <a:gd name="T13" fmla="*/ 2147483647 h 46"/>
                <a:gd name="T14" fmla="*/ 2147483647 w 63"/>
                <a:gd name="T15" fmla="*/ 2147483647 h 46"/>
                <a:gd name="T16" fmla="*/ 2147483647 w 63"/>
                <a:gd name="T17" fmla="*/ 2147483647 h 46"/>
                <a:gd name="T18" fmla="*/ 0 w 63"/>
                <a:gd name="T19" fmla="*/ 2147483647 h 46"/>
                <a:gd name="T20" fmla="*/ 2147483647 w 63"/>
                <a:gd name="T21" fmla="*/ 2147483647 h 46"/>
                <a:gd name="T22" fmla="*/ 2147483647 w 63"/>
                <a:gd name="T23" fmla="*/ 2147483647 h 46"/>
                <a:gd name="T24" fmla="*/ 2147483647 w 63"/>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46"/>
                <a:gd name="T41" fmla="*/ 63 w 63"/>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46">
                  <a:moveTo>
                    <a:pt x="62" y="24"/>
                  </a:moveTo>
                  <a:lnTo>
                    <a:pt x="28" y="4"/>
                  </a:lnTo>
                  <a:lnTo>
                    <a:pt x="21" y="19"/>
                  </a:lnTo>
                  <a:lnTo>
                    <a:pt x="16" y="0"/>
                  </a:lnTo>
                  <a:lnTo>
                    <a:pt x="6" y="0"/>
                  </a:lnTo>
                  <a:lnTo>
                    <a:pt x="11" y="4"/>
                  </a:lnTo>
                  <a:lnTo>
                    <a:pt x="0" y="4"/>
                  </a:lnTo>
                  <a:lnTo>
                    <a:pt x="1" y="9"/>
                  </a:lnTo>
                  <a:lnTo>
                    <a:pt x="6" y="19"/>
                  </a:lnTo>
                  <a:lnTo>
                    <a:pt x="0" y="24"/>
                  </a:lnTo>
                  <a:lnTo>
                    <a:pt x="4" y="45"/>
                  </a:lnTo>
                  <a:lnTo>
                    <a:pt x="62" y="29"/>
                  </a:lnTo>
                  <a:lnTo>
                    <a:pt x="62" y="24"/>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40" name="Freeform 110"/>
            <p:cNvSpPr>
              <a:spLocks/>
            </p:cNvSpPr>
            <p:nvPr/>
          </p:nvSpPr>
          <p:spPr bwMode="auto">
            <a:xfrm>
              <a:off x="6853238" y="1912938"/>
              <a:ext cx="96837" cy="61912"/>
            </a:xfrm>
            <a:custGeom>
              <a:avLst/>
              <a:gdLst>
                <a:gd name="T0" fmla="*/ 2147483647 w 71"/>
                <a:gd name="T1" fmla="*/ 2147483647 h 47"/>
                <a:gd name="T2" fmla="*/ 2147483647 w 71"/>
                <a:gd name="T3" fmla="*/ 0 h 47"/>
                <a:gd name="T4" fmla="*/ 0 w 71"/>
                <a:gd name="T5" fmla="*/ 0 h 47"/>
                <a:gd name="T6" fmla="*/ 2147483647 w 71"/>
                <a:gd name="T7" fmla="*/ 2147483647 h 47"/>
                <a:gd name="T8" fmla="*/ 2147483647 w 71"/>
                <a:gd name="T9" fmla="*/ 2147483647 h 47"/>
                <a:gd name="T10" fmla="*/ 2147483647 w 71"/>
                <a:gd name="T11" fmla="*/ 2147483647 h 47"/>
                <a:gd name="T12" fmla="*/ 0 60000 65536"/>
                <a:gd name="T13" fmla="*/ 0 60000 65536"/>
                <a:gd name="T14" fmla="*/ 0 60000 65536"/>
                <a:gd name="T15" fmla="*/ 0 60000 65536"/>
                <a:gd name="T16" fmla="*/ 0 60000 65536"/>
                <a:gd name="T17" fmla="*/ 0 60000 65536"/>
                <a:gd name="T18" fmla="*/ 0 w 71"/>
                <a:gd name="T19" fmla="*/ 0 h 47"/>
                <a:gd name="T20" fmla="*/ 71 w 7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71" h="47">
                  <a:moveTo>
                    <a:pt x="70" y="27"/>
                  </a:moveTo>
                  <a:lnTo>
                    <a:pt x="16" y="0"/>
                  </a:lnTo>
                  <a:lnTo>
                    <a:pt x="0" y="0"/>
                  </a:lnTo>
                  <a:lnTo>
                    <a:pt x="4" y="18"/>
                  </a:lnTo>
                  <a:lnTo>
                    <a:pt x="62" y="46"/>
                  </a:lnTo>
                  <a:lnTo>
                    <a:pt x="70" y="2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41" name="Freeform 111"/>
            <p:cNvSpPr>
              <a:spLocks/>
            </p:cNvSpPr>
            <p:nvPr/>
          </p:nvSpPr>
          <p:spPr bwMode="auto">
            <a:xfrm>
              <a:off x="6810375" y="1955800"/>
              <a:ext cx="79375" cy="61913"/>
            </a:xfrm>
            <a:custGeom>
              <a:avLst/>
              <a:gdLst>
                <a:gd name="T0" fmla="*/ 2147483647 w 57"/>
                <a:gd name="T1" fmla="*/ 2147483647 h 47"/>
                <a:gd name="T2" fmla="*/ 0 w 57"/>
                <a:gd name="T3" fmla="*/ 2147483647 h 47"/>
                <a:gd name="T4" fmla="*/ 2147483647 w 57"/>
                <a:gd name="T5" fmla="*/ 0 h 47"/>
                <a:gd name="T6" fmla="*/ 2147483647 w 57"/>
                <a:gd name="T7" fmla="*/ 2147483647 h 47"/>
                <a:gd name="T8" fmla="*/ 2147483647 w 57"/>
                <a:gd name="T9" fmla="*/ 2147483647 h 47"/>
                <a:gd name="T10" fmla="*/ 0 60000 65536"/>
                <a:gd name="T11" fmla="*/ 0 60000 65536"/>
                <a:gd name="T12" fmla="*/ 0 60000 65536"/>
                <a:gd name="T13" fmla="*/ 0 60000 65536"/>
                <a:gd name="T14" fmla="*/ 0 60000 65536"/>
                <a:gd name="T15" fmla="*/ 0 w 57"/>
                <a:gd name="T16" fmla="*/ 0 h 47"/>
                <a:gd name="T17" fmla="*/ 57 w 57"/>
                <a:gd name="T18" fmla="*/ 47 h 47"/>
              </a:gdLst>
              <a:ahLst/>
              <a:cxnLst>
                <a:cxn ang="T10">
                  <a:pos x="T0" y="T1"/>
                </a:cxn>
                <a:cxn ang="T11">
                  <a:pos x="T2" y="T3"/>
                </a:cxn>
                <a:cxn ang="T12">
                  <a:pos x="T4" y="T5"/>
                </a:cxn>
                <a:cxn ang="T13">
                  <a:pos x="T6" y="T7"/>
                </a:cxn>
                <a:cxn ang="T14">
                  <a:pos x="T8" y="T9"/>
                </a:cxn>
              </a:cxnLst>
              <a:rect l="T15" t="T16" r="T17" b="T18"/>
              <a:pathLst>
                <a:path w="57" h="47">
                  <a:moveTo>
                    <a:pt x="56" y="46"/>
                  </a:moveTo>
                  <a:lnTo>
                    <a:pt x="0" y="36"/>
                  </a:lnTo>
                  <a:lnTo>
                    <a:pt x="19" y="0"/>
                  </a:lnTo>
                  <a:lnTo>
                    <a:pt x="48" y="36"/>
                  </a:lnTo>
                  <a:lnTo>
                    <a:pt x="56" y="4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42" name="Freeform 112"/>
            <p:cNvSpPr>
              <a:spLocks/>
            </p:cNvSpPr>
            <p:nvPr/>
          </p:nvSpPr>
          <p:spPr bwMode="auto">
            <a:xfrm>
              <a:off x="5259388" y="2074863"/>
              <a:ext cx="52387" cy="58737"/>
            </a:xfrm>
            <a:custGeom>
              <a:avLst/>
              <a:gdLst>
                <a:gd name="T0" fmla="*/ 2147483647 w 39"/>
                <a:gd name="T1" fmla="*/ 2147483647 h 46"/>
                <a:gd name="T2" fmla="*/ 2147483647 w 39"/>
                <a:gd name="T3" fmla="*/ 2147483647 h 46"/>
                <a:gd name="T4" fmla="*/ 0 w 39"/>
                <a:gd name="T5" fmla="*/ 2147483647 h 46"/>
                <a:gd name="T6" fmla="*/ 2147483647 w 39"/>
                <a:gd name="T7" fmla="*/ 0 h 46"/>
                <a:gd name="T8" fmla="*/ 2147483647 w 39"/>
                <a:gd name="T9" fmla="*/ 2147483647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38" y="17"/>
                  </a:moveTo>
                  <a:lnTo>
                    <a:pt x="9" y="45"/>
                  </a:lnTo>
                  <a:lnTo>
                    <a:pt x="0" y="8"/>
                  </a:lnTo>
                  <a:lnTo>
                    <a:pt x="6" y="0"/>
                  </a:lnTo>
                  <a:lnTo>
                    <a:pt x="38" y="1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43" name="Freeform 113"/>
            <p:cNvSpPr>
              <a:spLocks/>
            </p:cNvSpPr>
            <p:nvPr/>
          </p:nvSpPr>
          <p:spPr bwMode="auto">
            <a:xfrm>
              <a:off x="5432425" y="2047875"/>
              <a:ext cx="55563" cy="61913"/>
            </a:xfrm>
            <a:custGeom>
              <a:avLst/>
              <a:gdLst>
                <a:gd name="T0" fmla="*/ 2147483647 w 41"/>
                <a:gd name="T1" fmla="*/ 2147483647 h 48"/>
                <a:gd name="T2" fmla="*/ 2147483647 w 41"/>
                <a:gd name="T3" fmla="*/ 0 h 48"/>
                <a:gd name="T4" fmla="*/ 0 w 41"/>
                <a:gd name="T5" fmla="*/ 2147483647 h 48"/>
                <a:gd name="T6" fmla="*/ 2147483647 w 41"/>
                <a:gd name="T7" fmla="*/ 2147483647 h 48"/>
                <a:gd name="T8" fmla="*/ 2147483647 w 41"/>
                <a:gd name="T9" fmla="*/ 2147483647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40" y="47"/>
                  </a:moveTo>
                  <a:lnTo>
                    <a:pt x="2" y="0"/>
                  </a:lnTo>
                  <a:lnTo>
                    <a:pt x="0" y="11"/>
                  </a:lnTo>
                  <a:lnTo>
                    <a:pt x="25" y="47"/>
                  </a:lnTo>
                  <a:lnTo>
                    <a:pt x="40" y="4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44" name="Freeform 114"/>
            <p:cNvSpPr>
              <a:spLocks/>
            </p:cNvSpPr>
            <p:nvPr/>
          </p:nvSpPr>
          <p:spPr bwMode="auto">
            <a:xfrm>
              <a:off x="7727950" y="2368550"/>
              <a:ext cx="53975" cy="61913"/>
            </a:xfrm>
            <a:custGeom>
              <a:avLst/>
              <a:gdLst>
                <a:gd name="T0" fmla="*/ 2147483647 w 40"/>
                <a:gd name="T1" fmla="*/ 2147483647 h 48"/>
                <a:gd name="T2" fmla="*/ 2147483647 w 40"/>
                <a:gd name="T3" fmla="*/ 2147483647 h 48"/>
                <a:gd name="T4" fmla="*/ 0 w 40"/>
                <a:gd name="T5" fmla="*/ 2147483647 h 48"/>
                <a:gd name="T6" fmla="*/ 2147483647 w 40"/>
                <a:gd name="T7" fmla="*/ 0 h 48"/>
                <a:gd name="T8" fmla="*/ 2147483647 w 40"/>
                <a:gd name="T9" fmla="*/ 2147483647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39" y="7"/>
                  </a:moveTo>
                  <a:lnTo>
                    <a:pt x="15" y="47"/>
                  </a:lnTo>
                  <a:lnTo>
                    <a:pt x="0" y="23"/>
                  </a:lnTo>
                  <a:lnTo>
                    <a:pt x="15" y="0"/>
                  </a:lnTo>
                  <a:lnTo>
                    <a:pt x="39" y="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45" name="Freeform 115"/>
            <p:cNvSpPr>
              <a:spLocks/>
            </p:cNvSpPr>
            <p:nvPr/>
          </p:nvSpPr>
          <p:spPr bwMode="auto">
            <a:xfrm>
              <a:off x="6294438" y="1938338"/>
              <a:ext cx="52387" cy="61912"/>
            </a:xfrm>
            <a:custGeom>
              <a:avLst/>
              <a:gdLst>
                <a:gd name="T0" fmla="*/ 2147483647 w 39"/>
                <a:gd name="T1" fmla="*/ 0 h 47"/>
                <a:gd name="T2" fmla="*/ 0 w 39"/>
                <a:gd name="T3" fmla="*/ 2147483647 h 47"/>
                <a:gd name="T4" fmla="*/ 2147483647 w 39"/>
                <a:gd name="T5" fmla="*/ 2147483647 h 47"/>
                <a:gd name="T6" fmla="*/ 2147483647 w 39"/>
                <a:gd name="T7" fmla="*/ 0 h 47"/>
                <a:gd name="T8" fmla="*/ 0 60000 65536"/>
                <a:gd name="T9" fmla="*/ 0 60000 65536"/>
                <a:gd name="T10" fmla="*/ 0 60000 65536"/>
                <a:gd name="T11" fmla="*/ 0 60000 65536"/>
                <a:gd name="T12" fmla="*/ 0 w 39"/>
                <a:gd name="T13" fmla="*/ 0 h 47"/>
                <a:gd name="T14" fmla="*/ 39 w 39"/>
                <a:gd name="T15" fmla="*/ 47 h 47"/>
              </a:gdLst>
              <a:ahLst/>
              <a:cxnLst>
                <a:cxn ang="T8">
                  <a:pos x="T0" y="T1"/>
                </a:cxn>
                <a:cxn ang="T9">
                  <a:pos x="T2" y="T3"/>
                </a:cxn>
                <a:cxn ang="T10">
                  <a:pos x="T4" y="T5"/>
                </a:cxn>
                <a:cxn ang="T11">
                  <a:pos x="T6" y="T7"/>
                </a:cxn>
              </a:cxnLst>
              <a:rect l="T12" t="T13" r="T14" b="T15"/>
              <a:pathLst>
                <a:path w="39" h="47">
                  <a:moveTo>
                    <a:pt x="33" y="0"/>
                  </a:moveTo>
                  <a:lnTo>
                    <a:pt x="0" y="22"/>
                  </a:lnTo>
                  <a:lnTo>
                    <a:pt x="38" y="46"/>
                  </a:lnTo>
                  <a:lnTo>
                    <a:pt x="33"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46" name="Freeform 116"/>
            <p:cNvSpPr>
              <a:spLocks/>
            </p:cNvSpPr>
            <p:nvPr/>
          </p:nvSpPr>
          <p:spPr bwMode="auto">
            <a:xfrm>
              <a:off x="6794500" y="1946275"/>
              <a:ext cx="52388" cy="60325"/>
            </a:xfrm>
            <a:custGeom>
              <a:avLst/>
              <a:gdLst>
                <a:gd name="T0" fmla="*/ 2147483647 w 39"/>
                <a:gd name="T1" fmla="*/ 0 h 47"/>
                <a:gd name="T2" fmla="*/ 0 w 39"/>
                <a:gd name="T3" fmla="*/ 0 h 47"/>
                <a:gd name="T4" fmla="*/ 2147483647 w 39"/>
                <a:gd name="T5" fmla="*/ 2147483647 h 47"/>
                <a:gd name="T6" fmla="*/ 2147483647 w 39"/>
                <a:gd name="T7" fmla="*/ 0 h 47"/>
                <a:gd name="T8" fmla="*/ 0 60000 65536"/>
                <a:gd name="T9" fmla="*/ 0 60000 65536"/>
                <a:gd name="T10" fmla="*/ 0 60000 65536"/>
                <a:gd name="T11" fmla="*/ 0 60000 65536"/>
                <a:gd name="T12" fmla="*/ 0 w 39"/>
                <a:gd name="T13" fmla="*/ 0 h 47"/>
                <a:gd name="T14" fmla="*/ 39 w 39"/>
                <a:gd name="T15" fmla="*/ 47 h 47"/>
              </a:gdLst>
              <a:ahLst/>
              <a:cxnLst>
                <a:cxn ang="T8">
                  <a:pos x="T0" y="T1"/>
                </a:cxn>
                <a:cxn ang="T9">
                  <a:pos x="T2" y="T3"/>
                </a:cxn>
                <a:cxn ang="T10">
                  <a:pos x="T4" y="T5"/>
                </a:cxn>
                <a:cxn ang="T11">
                  <a:pos x="T6" y="T7"/>
                </a:cxn>
              </a:cxnLst>
              <a:rect l="T12" t="T13" r="T14" b="T15"/>
              <a:pathLst>
                <a:path w="39" h="47">
                  <a:moveTo>
                    <a:pt x="38" y="0"/>
                  </a:moveTo>
                  <a:lnTo>
                    <a:pt x="0" y="0"/>
                  </a:lnTo>
                  <a:lnTo>
                    <a:pt x="30" y="46"/>
                  </a:lnTo>
                  <a:lnTo>
                    <a:pt x="38"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47" name="Freeform 117"/>
            <p:cNvSpPr>
              <a:spLocks/>
            </p:cNvSpPr>
            <p:nvPr/>
          </p:nvSpPr>
          <p:spPr bwMode="auto">
            <a:xfrm>
              <a:off x="5735638" y="1992313"/>
              <a:ext cx="55562" cy="60325"/>
            </a:xfrm>
            <a:custGeom>
              <a:avLst/>
              <a:gdLst>
                <a:gd name="T0" fmla="*/ 2147483647 w 40"/>
                <a:gd name="T1" fmla="*/ 0 h 46"/>
                <a:gd name="T2" fmla="*/ 0 w 40"/>
                <a:gd name="T3" fmla="*/ 2147483647 h 46"/>
                <a:gd name="T4" fmla="*/ 0 w 40"/>
                <a:gd name="T5" fmla="*/ 0 h 46"/>
                <a:gd name="T6" fmla="*/ 2147483647 w 40"/>
                <a:gd name="T7" fmla="*/ 0 h 46"/>
                <a:gd name="T8" fmla="*/ 0 60000 65536"/>
                <a:gd name="T9" fmla="*/ 0 60000 65536"/>
                <a:gd name="T10" fmla="*/ 0 60000 65536"/>
                <a:gd name="T11" fmla="*/ 0 60000 65536"/>
                <a:gd name="T12" fmla="*/ 0 w 40"/>
                <a:gd name="T13" fmla="*/ 0 h 46"/>
                <a:gd name="T14" fmla="*/ 40 w 40"/>
                <a:gd name="T15" fmla="*/ 46 h 46"/>
              </a:gdLst>
              <a:ahLst/>
              <a:cxnLst>
                <a:cxn ang="T8">
                  <a:pos x="T0" y="T1"/>
                </a:cxn>
                <a:cxn ang="T9">
                  <a:pos x="T2" y="T3"/>
                </a:cxn>
                <a:cxn ang="T10">
                  <a:pos x="T4" y="T5"/>
                </a:cxn>
                <a:cxn ang="T11">
                  <a:pos x="T6" y="T7"/>
                </a:cxn>
              </a:cxnLst>
              <a:rect l="T12" t="T13" r="T14" b="T15"/>
              <a:pathLst>
                <a:path w="40" h="46">
                  <a:moveTo>
                    <a:pt x="39" y="0"/>
                  </a:moveTo>
                  <a:lnTo>
                    <a:pt x="0" y="45"/>
                  </a:lnTo>
                  <a:lnTo>
                    <a:pt x="0" y="0"/>
                  </a:lnTo>
                  <a:lnTo>
                    <a:pt x="39"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48" name="Freeform 118"/>
            <p:cNvSpPr>
              <a:spLocks/>
            </p:cNvSpPr>
            <p:nvPr/>
          </p:nvSpPr>
          <p:spPr bwMode="auto">
            <a:xfrm>
              <a:off x="6661150" y="1906588"/>
              <a:ext cx="52388" cy="60325"/>
            </a:xfrm>
            <a:custGeom>
              <a:avLst/>
              <a:gdLst>
                <a:gd name="T0" fmla="*/ 2147483647 w 39"/>
                <a:gd name="T1" fmla="*/ 2147483647 h 47"/>
                <a:gd name="T2" fmla="*/ 0 w 39"/>
                <a:gd name="T3" fmla="*/ 0 h 47"/>
                <a:gd name="T4" fmla="*/ 2147483647 w 39"/>
                <a:gd name="T5" fmla="*/ 2147483647 h 47"/>
                <a:gd name="T6" fmla="*/ 2147483647 w 39"/>
                <a:gd name="T7" fmla="*/ 2147483647 h 47"/>
                <a:gd name="T8" fmla="*/ 0 60000 65536"/>
                <a:gd name="T9" fmla="*/ 0 60000 65536"/>
                <a:gd name="T10" fmla="*/ 0 60000 65536"/>
                <a:gd name="T11" fmla="*/ 0 60000 65536"/>
                <a:gd name="T12" fmla="*/ 0 w 39"/>
                <a:gd name="T13" fmla="*/ 0 h 47"/>
                <a:gd name="T14" fmla="*/ 39 w 39"/>
                <a:gd name="T15" fmla="*/ 47 h 47"/>
              </a:gdLst>
              <a:ahLst/>
              <a:cxnLst>
                <a:cxn ang="T8">
                  <a:pos x="T0" y="T1"/>
                </a:cxn>
                <a:cxn ang="T9">
                  <a:pos x="T2" y="T3"/>
                </a:cxn>
                <a:cxn ang="T10">
                  <a:pos x="T4" y="T5"/>
                </a:cxn>
                <a:cxn ang="T11">
                  <a:pos x="T6" y="T7"/>
                </a:cxn>
              </a:cxnLst>
              <a:rect l="T12" t="T13" r="T14" b="T15"/>
              <a:pathLst>
                <a:path w="39" h="47">
                  <a:moveTo>
                    <a:pt x="38" y="15"/>
                  </a:moveTo>
                  <a:lnTo>
                    <a:pt x="0" y="0"/>
                  </a:lnTo>
                  <a:lnTo>
                    <a:pt x="38" y="46"/>
                  </a:lnTo>
                  <a:lnTo>
                    <a:pt x="38" y="1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49" name="Freeform 119"/>
            <p:cNvSpPr>
              <a:spLocks/>
            </p:cNvSpPr>
            <p:nvPr/>
          </p:nvSpPr>
          <p:spPr bwMode="auto">
            <a:xfrm>
              <a:off x="7881938" y="2487613"/>
              <a:ext cx="53975" cy="61912"/>
            </a:xfrm>
            <a:custGeom>
              <a:avLst/>
              <a:gdLst>
                <a:gd name="T0" fmla="*/ 2147483647 w 39"/>
                <a:gd name="T1" fmla="*/ 2147483647 h 48"/>
                <a:gd name="T2" fmla="*/ 0 w 39"/>
                <a:gd name="T3" fmla="*/ 0 h 48"/>
                <a:gd name="T4" fmla="*/ 2147483647 w 39"/>
                <a:gd name="T5" fmla="*/ 2147483647 h 48"/>
                <a:gd name="T6" fmla="*/ 2147483647 w 39"/>
                <a:gd name="T7" fmla="*/ 2147483647 h 48"/>
                <a:gd name="T8" fmla="*/ 0 60000 65536"/>
                <a:gd name="T9" fmla="*/ 0 60000 65536"/>
                <a:gd name="T10" fmla="*/ 0 60000 65536"/>
                <a:gd name="T11" fmla="*/ 0 60000 65536"/>
                <a:gd name="T12" fmla="*/ 0 w 39"/>
                <a:gd name="T13" fmla="*/ 0 h 48"/>
                <a:gd name="T14" fmla="*/ 39 w 39"/>
                <a:gd name="T15" fmla="*/ 48 h 48"/>
              </a:gdLst>
              <a:ahLst/>
              <a:cxnLst>
                <a:cxn ang="T8">
                  <a:pos x="T0" y="T1"/>
                </a:cxn>
                <a:cxn ang="T9">
                  <a:pos x="T2" y="T3"/>
                </a:cxn>
                <a:cxn ang="T10">
                  <a:pos x="T4" y="T5"/>
                </a:cxn>
                <a:cxn ang="T11">
                  <a:pos x="T6" y="T7"/>
                </a:cxn>
              </a:cxnLst>
              <a:rect l="T12" t="T13" r="T14" b="T15"/>
              <a:pathLst>
                <a:path w="39" h="48">
                  <a:moveTo>
                    <a:pt x="38" y="47"/>
                  </a:moveTo>
                  <a:lnTo>
                    <a:pt x="0" y="0"/>
                  </a:lnTo>
                  <a:lnTo>
                    <a:pt x="30" y="37"/>
                  </a:lnTo>
                  <a:lnTo>
                    <a:pt x="38" y="4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50" name="Freeform 120"/>
            <p:cNvSpPr>
              <a:spLocks/>
            </p:cNvSpPr>
            <p:nvPr/>
          </p:nvSpPr>
          <p:spPr bwMode="auto">
            <a:xfrm>
              <a:off x="904875" y="2028825"/>
              <a:ext cx="885825" cy="481013"/>
            </a:xfrm>
            <a:custGeom>
              <a:avLst/>
              <a:gdLst>
                <a:gd name="T0" fmla="*/ 2147483647 w 648"/>
                <a:gd name="T1" fmla="*/ 2147483647 h 369"/>
                <a:gd name="T2" fmla="*/ 2147483647 w 648"/>
                <a:gd name="T3" fmla="*/ 2147483647 h 369"/>
                <a:gd name="T4" fmla="*/ 2147483647 w 648"/>
                <a:gd name="T5" fmla="*/ 2147483647 h 369"/>
                <a:gd name="T6" fmla="*/ 2147483647 w 648"/>
                <a:gd name="T7" fmla="*/ 2147483647 h 369"/>
                <a:gd name="T8" fmla="*/ 2147483647 w 648"/>
                <a:gd name="T9" fmla="*/ 2147483647 h 369"/>
                <a:gd name="T10" fmla="*/ 2147483647 w 648"/>
                <a:gd name="T11" fmla="*/ 2147483647 h 369"/>
                <a:gd name="T12" fmla="*/ 2147483647 w 648"/>
                <a:gd name="T13" fmla="*/ 2147483647 h 369"/>
                <a:gd name="T14" fmla="*/ 2147483647 w 648"/>
                <a:gd name="T15" fmla="*/ 0 h 369"/>
                <a:gd name="T16" fmla="*/ 2147483647 w 648"/>
                <a:gd name="T17" fmla="*/ 2147483647 h 369"/>
                <a:gd name="T18" fmla="*/ 2147483647 w 648"/>
                <a:gd name="T19" fmla="*/ 2147483647 h 369"/>
                <a:gd name="T20" fmla="*/ 2147483647 w 648"/>
                <a:gd name="T21" fmla="*/ 2147483647 h 369"/>
                <a:gd name="T22" fmla="*/ 2147483647 w 648"/>
                <a:gd name="T23" fmla="*/ 2147483647 h 369"/>
                <a:gd name="T24" fmla="*/ 2147483647 w 648"/>
                <a:gd name="T25" fmla="*/ 2147483647 h 369"/>
                <a:gd name="T26" fmla="*/ 2147483647 w 648"/>
                <a:gd name="T27" fmla="*/ 2147483647 h 369"/>
                <a:gd name="T28" fmla="*/ 2147483647 w 648"/>
                <a:gd name="T29" fmla="*/ 2147483647 h 369"/>
                <a:gd name="T30" fmla="*/ 2147483647 w 648"/>
                <a:gd name="T31" fmla="*/ 2147483647 h 369"/>
                <a:gd name="T32" fmla="*/ 2147483647 w 648"/>
                <a:gd name="T33" fmla="*/ 2147483647 h 369"/>
                <a:gd name="T34" fmla="*/ 2147483647 w 648"/>
                <a:gd name="T35" fmla="*/ 2147483647 h 369"/>
                <a:gd name="T36" fmla="*/ 2147483647 w 648"/>
                <a:gd name="T37" fmla="*/ 2147483647 h 369"/>
                <a:gd name="T38" fmla="*/ 2147483647 w 648"/>
                <a:gd name="T39" fmla="*/ 2147483647 h 369"/>
                <a:gd name="T40" fmla="*/ 2147483647 w 648"/>
                <a:gd name="T41" fmla="*/ 2147483647 h 369"/>
                <a:gd name="T42" fmla="*/ 2147483647 w 648"/>
                <a:gd name="T43" fmla="*/ 2147483647 h 369"/>
                <a:gd name="T44" fmla="*/ 2147483647 w 648"/>
                <a:gd name="T45" fmla="*/ 2147483647 h 369"/>
                <a:gd name="T46" fmla="*/ 2147483647 w 648"/>
                <a:gd name="T47" fmla="*/ 2147483647 h 369"/>
                <a:gd name="T48" fmla="*/ 2147483647 w 648"/>
                <a:gd name="T49" fmla="*/ 2147483647 h 369"/>
                <a:gd name="T50" fmla="*/ 2147483647 w 648"/>
                <a:gd name="T51" fmla="*/ 2147483647 h 369"/>
                <a:gd name="T52" fmla="*/ 2147483647 w 648"/>
                <a:gd name="T53" fmla="*/ 2147483647 h 369"/>
                <a:gd name="T54" fmla="*/ 2147483647 w 648"/>
                <a:gd name="T55" fmla="*/ 2147483647 h 369"/>
                <a:gd name="T56" fmla="*/ 2147483647 w 648"/>
                <a:gd name="T57" fmla="*/ 2147483647 h 369"/>
                <a:gd name="T58" fmla="*/ 2147483647 w 648"/>
                <a:gd name="T59" fmla="*/ 2147483647 h 369"/>
                <a:gd name="T60" fmla="*/ 2147483647 w 648"/>
                <a:gd name="T61" fmla="*/ 2147483647 h 369"/>
                <a:gd name="T62" fmla="*/ 2147483647 w 648"/>
                <a:gd name="T63" fmla="*/ 2147483647 h 369"/>
                <a:gd name="T64" fmla="*/ 2147483647 w 648"/>
                <a:gd name="T65" fmla="*/ 2147483647 h 369"/>
                <a:gd name="T66" fmla="*/ 2147483647 w 648"/>
                <a:gd name="T67" fmla="*/ 2147483647 h 369"/>
                <a:gd name="T68" fmla="*/ 2147483647 w 648"/>
                <a:gd name="T69" fmla="*/ 2147483647 h 369"/>
                <a:gd name="T70" fmla="*/ 2147483647 w 648"/>
                <a:gd name="T71" fmla="*/ 2147483647 h 369"/>
                <a:gd name="T72" fmla="*/ 2147483647 w 648"/>
                <a:gd name="T73" fmla="*/ 2147483647 h 369"/>
                <a:gd name="T74" fmla="*/ 2147483647 w 648"/>
                <a:gd name="T75" fmla="*/ 2147483647 h 369"/>
                <a:gd name="T76" fmla="*/ 2147483647 w 648"/>
                <a:gd name="T77" fmla="*/ 2147483647 h 369"/>
                <a:gd name="T78" fmla="*/ 2147483647 w 648"/>
                <a:gd name="T79" fmla="*/ 2147483647 h 369"/>
                <a:gd name="T80" fmla="*/ 2147483647 w 648"/>
                <a:gd name="T81" fmla="*/ 2147483647 h 369"/>
                <a:gd name="T82" fmla="*/ 2147483647 w 648"/>
                <a:gd name="T83" fmla="*/ 2147483647 h 369"/>
                <a:gd name="T84" fmla="*/ 2147483647 w 648"/>
                <a:gd name="T85" fmla="*/ 2147483647 h 369"/>
                <a:gd name="T86" fmla="*/ 2147483647 w 648"/>
                <a:gd name="T87" fmla="*/ 2147483647 h 369"/>
                <a:gd name="T88" fmla="*/ 2147483647 w 648"/>
                <a:gd name="T89" fmla="*/ 2147483647 h 369"/>
                <a:gd name="T90" fmla="*/ 2147483647 w 648"/>
                <a:gd name="T91" fmla="*/ 2147483647 h 369"/>
                <a:gd name="T92" fmla="*/ 2147483647 w 648"/>
                <a:gd name="T93" fmla="*/ 2147483647 h 369"/>
                <a:gd name="T94" fmla="*/ 2147483647 w 648"/>
                <a:gd name="T95" fmla="*/ 2147483647 h 369"/>
                <a:gd name="T96" fmla="*/ 2147483647 w 648"/>
                <a:gd name="T97" fmla="*/ 2147483647 h 369"/>
                <a:gd name="T98" fmla="*/ 2147483647 w 648"/>
                <a:gd name="T99" fmla="*/ 2147483647 h 369"/>
                <a:gd name="T100" fmla="*/ 2147483647 w 648"/>
                <a:gd name="T101" fmla="*/ 2147483647 h 369"/>
                <a:gd name="T102" fmla="*/ 2147483647 w 648"/>
                <a:gd name="T103" fmla="*/ 2147483647 h 369"/>
                <a:gd name="T104" fmla="*/ 2147483647 w 648"/>
                <a:gd name="T105" fmla="*/ 2147483647 h 369"/>
                <a:gd name="T106" fmla="*/ 2147483647 w 648"/>
                <a:gd name="T107" fmla="*/ 2147483647 h 3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8"/>
                <a:gd name="T163" fmla="*/ 0 h 369"/>
                <a:gd name="T164" fmla="*/ 648 w 648"/>
                <a:gd name="T165" fmla="*/ 369 h 3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8" h="369">
                  <a:moveTo>
                    <a:pt x="524" y="359"/>
                  </a:moveTo>
                  <a:lnTo>
                    <a:pt x="534" y="342"/>
                  </a:lnTo>
                  <a:lnTo>
                    <a:pt x="527" y="333"/>
                  </a:lnTo>
                  <a:lnTo>
                    <a:pt x="519" y="318"/>
                  </a:lnTo>
                  <a:lnTo>
                    <a:pt x="522" y="298"/>
                  </a:lnTo>
                  <a:lnTo>
                    <a:pt x="527" y="275"/>
                  </a:lnTo>
                  <a:lnTo>
                    <a:pt x="522" y="249"/>
                  </a:lnTo>
                  <a:lnTo>
                    <a:pt x="500" y="258"/>
                  </a:lnTo>
                  <a:lnTo>
                    <a:pt x="491" y="267"/>
                  </a:lnTo>
                  <a:lnTo>
                    <a:pt x="476" y="272"/>
                  </a:lnTo>
                  <a:lnTo>
                    <a:pt x="476" y="249"/>
                  </a:lnTo>
                  <a:lnTo>
                    <a:pt x="471" y="243"/>
                  </a:lnTo>
                  <a:lnTo>
                    <a:pt x="479" y="238"/>
                  </a:lnTo>
                  <a:lnTo>
                    <a:pt x="450" y="238"/>
                  </a:lnTo>
                  <a:lnTo>
                    <a:pt x="471" y="212"/>
                  </a:lnTo>
                  <a:lnTo>
                    <a:pt x="498" y="186"/>
                  </a:lnTo>
                  <a:lnTo>
                    <a:pt x="522" y="160"/>
                  </a:lnTo>
                  <a:lnTo>
                    <a:pt x="543" y="135"/>
                  </a:lnTo>
                  <a:lnTo>
                    <a:pt x="570" y="108"/>
                  </a:lnTo>
                  <a:lnTo>
                    <a:pt x="594" y="82"/>
                  </a:lnTo>
                  <a:lnTo>
                    <a:pt x="620" y="56"/>
                  </a:lnTo>
                  <a:lnTo>
                    <a:pt x="647" y="34"/>
                  </a:lnTo>
                  <a:lnTo>
                    <a:pt x="615" y="22"/>
                  </a:lnTo>
                  <a:lnTo>
                    <a:pt x="587" y="19"/>
                  </a:lnTo>
                  <a:lnTo>
                    <a:pt x="558" y="17"/>
                  </a:lnTo>
                  <a:lnTo>
                    <a:pt x="519" y="13"/>
                  </a:lnTo>
                  <a:lnTo>
                    <a:pt x="517" y="10"/>
                  </a:lnTo>
                  <a:lnTo>
                    <a:pt x="505" y="8"/>
                  </a:lnTo>
                  <a:lnTo>
                    <a:pt x="493" y="5"/>
                  </a:lnTo>
                  <a:lnTo>
                    <a:pt x="491" y="2"/>
                  </a:lnTo>
                  <a:lnTo>
                    <a:pt x="476" y="8"/>
                  </a:lnTo>
                  <a:lnTo>
                    <a:pt x="486" y="0"/>
                  </a:lnTo>
                  <a:lnTo>
                    <a:pt x="476" y="0"/>
                  </a:lnTo>
                  <a:lnTo>
                    <a:pt x="438" y="8"/>
                  </a:lnTo>
                  <a:lnTo>
                    <a:pt x="431" y="8"/>
                  </a:lnTo>
                  <a:lnTo>
                    <a:pt x="416" y="10"/>
                  </a:lnTo>
                  <a:lnTo>
                    <a:pt x="414" y="17"/>
                  </a:lnTo>
                  <a:lnTo>
                    <a:pt x="407" y="19"/>
                  </a:lnTo>
                  <a:lnTo>
                    <a:pt x="411" y="10"/>
                  </a:lnTo>
                  <a:lnTo>
                    <a:pt x="380" y="19"/>
                  </a:lnTo>
                  <a:lnTo>
                    <a:pt x="347" y="34"/>
                  </a:lnTo>
                  <a:lnTo>
                    <a:pt x="313" y="48"/>
                  </a:lnTo>
                  <a:lnTo>
                    <a:pt x="287" y="48"/>
                  </a:lnTo>
                  <a:lnTo>
                    <a:pt x="270" y="60"/>
                  </a:lnTo>
                  <a:lnTo>
                    <a:pt x="282" y="80"/>
                  </a:lnTo>
                  <a:lnTo>
                    <a:pt x="277" y="89"/>
                  </a:lnTo>
                  <a:lnTo>
                    <a:pt x="299" y="91"/>
                  </a:lnTo>
                  <a:lnTo>
                    <a:pt x="292" y="99"/>
                  </a:lnTo>
                  <a:lnTo>
                    <a:pt x="311" y="99"/>
                  </a:lnTo>
                  <a:lnTo>
                    <a:pt x="287" y="99"/>
                  </a:lnTo>
                  <a:lnTo>
                    <a:pt x="287" y="91"/>
                  </a:lnTo>
                  <a:lnTo>
                    <a:pt x="282" y="103"/>
                  </a:lnTo>
                  <a:lnTo>
                    <a:pt x="289" y="108"/>
                  </a:lnTo>
                  <a:lnTo>
                    <a:pt x="277" y="108"/>
                  </a:lnTo>
                  <a:lnTo>
                    <a:pt x="246" y="106"/>
                  </a:lnTo>
                  <a:lnTo>
                    <a:pt x="260" y="97"/>
                  </a:lnTo>
                  <a:lnTo>
                    <a:pt x="224" y="106"/>
                  </a:lnTo>
                  <a:lnTo>
                    <a:pt x="176" y="120"/>
                  </a:lnTo>
                  <a:lnTo>
                    <a:pt x="193" y="126"/>
                  </a:lnTo>
                  <a:lnTo>
                    <a:pt x="181" y="128"/>
                  </a:lnTo>
                  <a:lnTo>
                    <a:pt x="179" y="143"/>
                  </a:lnTo>
                  <a:lnTo>
                    <a:pt x="220" y="143"/>
                  </a:lnTo>
                  <a:lnTo>
                    <a:pt x="224" y="145"/>
                  </a:lnTo>
                  <a:lnTo>
                    <a:pt x="258" y="135"/>
                  </a:lnTo>
                  <a:lnTo>
                    <a:pt x="251" y="143"/>
                  </a:lnTo>
                  <a:lnTo>
                    <a:pt x="244" y="145"/>
                  </a:lnTo>
                  <a:lnTo>
                    <a:pt x="236" y="160"/>
                  </a:lnTo>
                  <a:lnTo>
                    <a:pt x="212" y="166"/>
                  </a:lnTo>
                  <a:lnTo>
                    <a:pt x="174" y="178"/>
                  </a:lnTo>
                  <a:lnTo>
                    <a:pt x="181" y="174"/>
                  </a:lnTo>
                  <a:lnTo>
                    <a:pt x="167" y="178"/>
                  </a:lnTo>
                  <a:lnTo>
                    <a:pt x="152" y="186"/>
                  </a:lnTo>
                  <a:lnTo>
                    <a:pt x="148" y="192"/>
                  </a:lnTo>
                  <a:lnTo>
                    <a:pt x="121" y="203"/>
                  </a:lnTo>
                  <a:lnTo>
                    <a:pt x="114" y="203"/>
                  </a:lnTo>
                  <a:lnTo>
                    <a:pt x="114" y="209"/>
                  </a:lnTo>
                  <a:lnTo>
                    <a:pt x="107" y="212"/>
                  </a:lnTo>
                  <a:lnTo>
                    <a:pt x="109" y="217"/>
                  </a:lnTo>
                  <a:lnTo>
                    <a:pt x="126" y="212"/>
                  </a:lnTo>
                  <a:lnTo>
                    <a:pt x="109" y="221"/>
                  </a:lnTo>
                  <a:lnTo>
                    <a:pt x="109" y="224"/>
                  </a:lnTo>
                  <a:lnTo>
                    <a:pt x="129" y="226"/>
                  </a:lnTo>
                  <a:lnTo>
                    <a:pt x="121" y="226"/>
                  </a:lnTo>
                  <a:lnTo>
                    <a:pt x="126" y="229"/>
                  </a:lnTo>
                  <a:lnTo>
                    <a:pt x="114" y="229"/>
                  </a:lnTo>
                  <a:lnTo>
                    <a:pt x="107" y="226"/>
                  </a:lnTo>
                  <a:lnTo>
                    <a:pt x="95" y="235"/>
                  </a:lnTo>
                  <a:lnTo>
                    <a:pt x="102" y="249"/>
                  </a:lnTo>
                  <a:lnTo>
                    <a:pt x="129" y="241"/>
                  </a:lnTo>
                  <a:lnTo>
                    <a:pt x="145" y="232"/>
                  </a:lnTo>
                  <a:lnTo>
                    <a:pt x="129" y="246"/>
                  </a:lnTo>
                  <a:lnTo>
                    <a:pt x="117" y="261"/>
                  </a:lnTo>
                  <a:lnTo>
                    <a:pt x="112" y="267"/>
                  </a:lnTo>
                  <a:lnTo>
                    <a:pt x="102" y="278"/>
                  </a:lnTo>
                  <a:lnTo>
                    <a:pt x="136" y="272"/>
                  </a:lnTo>
                  <a:lnTo>
                    <a:pt x="143" y="272"/>
                  </a:lnTo>
                  <a:lnTo>
                    <a:pt x="143" y="284"/>
                  </a:lnTo>
                  <a:lnTo>
                    <a:pt x="162" y="267"/>
                  </a:lnTo>
                  <a:lnTo>
                    <a:pt x="167" y="270"/>
                  </a:lnTo>
                  <a:lnTo>
                    <a:pt x="157" y="275"/>
                  </a:lnTo>
                  <a:lnTo>
                    <a:pt x="157" y="278"/>
                  </a:lnTo>
                  <a:lnTo>
                    <a:pt x="186" y="270"/>
                  </a:lnTo>
                  <a:lnTo>
                    <a:pt x="160" y="289"/>
                  </a:lnTo>
                  <a:lnTo>
                    <a:pt x="164" y="289"/>
                  </a:lnTo>
                  <a:lnTo>
                    <a:pt x="160" y="289"/>
                  </a:lnTo>
                  <a:lnTo>
                    <a:pt x="145" y="301"/>
                  </a:lnTo>
                  <a:lnTo>
                    <a:pt x="138" y="306"/>
                  </a:lnTo>
                  <a:lnTo>
                    <a:pt x="112" y="321"/>
                  </a:lnTo>
                  <a:lnTo>
                    <a:pt x="71" y="335"/>
                  </a:lnTo>
                  <a:lnTo>
                    <a:pt x="66" y="344"/>
                  </a:lnTo>
                  <a:lnTo>
                    <a:pt x="59" y="344"/>
                  </a:lnTo>
                  <a:lnTo>
                    <a:pt x="57" y="347"/>
                  </a:lnTo>
                  <a:lnTo>
                    <a:pt x="57" y="342"/>
                  </a:lnTo>
                  <a:lnTo>
                    <a:pt x="42" y="342"/>
                  </a:lnTo>
                  <a:lnTo>
                    <a:pt x="0" y="364"/>
                  </a:lnTo>
                  <a:lnTo>
                    <a:pt x="1" y="361"/>
                  </a:lnTo>
                  <a:lnTo>
                    <a:pt x="6" y="364"/>
                  </a:lnTo>
                  <a:lnTo>
                    <a:pt x="16" y="359"/>
                  </a:lnTo>
                  <a:lnTo>
                    <a:pt x="16" y="361"/>
                  </a:lnTo>
                  <a:lnTo>
                    <a:pt x="37" y="350"/>
                  </a:lnTo>
                  <a:lnTo>
                    <a:pt x="45" y="350"/>
                  </a:lnTo>
                  <a:lnTo>
                    <a:pt x="40" y="353"/>
                  </a:lnTo>
                  <a:lnTo>
                    <a:pt x="59" y="350"/>
                  </a:lnTo>
                  <a:lnTo>
                    <a:pt x="73" y="347"/>
                  </a:lnTo>
                  <a:lnTo>
                    <a:pt x="76" y="344"/>
                  </a:lnTo>
                  <a:lnTo>
                    <a:pt x="95" y="342"/>
                  </a:lnTo>
                  <a:lnTo>
                    <a:pt x="100" y="339"/>
                  </a:lnTo>
                  <a:lnTo>
                    <a:pt x="105" y="333"/>
                  </a:lnTo>
                  <a:lnTo>
                    <a:pt x="152" y="310"/>
                  </a:lnTo>
                  <a:lnTo>
                    <a:pt x="196" y="292"/>
                  </a:lnTo>
                  <a:lnTo>
                    <a:pt x="236" y="272"/>
                  </a:lnTo>
                  <a:lnTo>
                    <a:pt x="227" y="267"/>
                  </a:lnTo>
                  <a:lnTo>
                    <a:pt x="260" y="249"/>
                  </a:lnTo>
                  <a:lnTo>
                    <a:pt x="268" y="246"/>
                  </a:lnTo>
                  <a:lnTo>
                    <a:pt x="272" y="241"/>
                  </a:lnTo>
                  <a:lnTo>
                    <a:pt x="301" y="226"/>
                  </a:lnTo>
                  <a:lnTo>
                    <a:pt x="328" y="217"/>
                  </a:lnTo>
                  <a:lnTo>
                    <a:pt x="349" y="212"/>
                  </a:lnTo>
                  <a:lnTo>
                    <a:pt x="335" y="217"/>
                  </a:lnTo>
                  <a:lnTo>
                    <a:pt x="340" y="224"/>
                  </a:lnTo>
                  <a:lnTo>
                    <a:pt x="332" y="224"/>
                  </a:lnTo>
                  <a:lnTo>
                    <a:pt x="304" y="229"/>
                  </a:lnTo>
                  <a:lnTo>
                    <a:pt x="277" y="255"/>
                  </a:lnTo>
                  <a:lnTo>
                    <a:pt x="289" y="249"/>
                  </a:lnTo>
                  <a:lnTo>
                    <a:pt x="268" y="261"/>
                  </a:lnTo>
                  <a:lnTo>
                    <a:pt x="280" y="263"/>
                  </a:lnTo>
                  <a:lnTo>
                    <a:pt x="299" y="252"/>
                  </a:lnTo>
                  <a:lnTo>
                    <a:pt x="294" y="258"/>
                  </a:lnTo>
                  <a:lnTo>
                    <a:pt x="301" y="252"/>
                  </a:lnTo>
                  <a:lnTo>
                    <a:pt x="306" y="255"/>
                  </a:lnTo>
                  <a:lnTo>
                    <a:pt x="308" y="249"/>
                  </a:lnTo>
                  <a:lnTo>
                    <a:pt x="311" y="252"/>
                  </a:lnTo>
                  <a:lnTo>
                    <a:pt x="318" y="246"/>
                  </a:lnTo>
                  <a:lnTo>
                    <a:pt x="328" y="246"/>
                  </a:lnTo>
                  <a:lnTo>
                    <a:pt x="347" y="238"/>
                  </a:lnTo>
                  <a:lnTo>
                    <a:pt x="344" y="235"/>
                  </a:lnTo>
                  <a:lnTo>
                    <a:pt x="349" y="232"/>
                  </a:lnTo>
                  <a:lnTo>
                    <a:pt x="347" y="229"/>
                  </a:lnTo>
                  <a:lnTo>
                    <a:pt x="354" y="224"/>
                  </a:lnTo>
                  <a:lnTo>
                    <a:pt x="371" y="217"/>
                  </a:lnTo>
                  <a:lnTo>
                    <a:pt x="359" y="224"/>
                  </a:lnTo>
                  <a:lnTo>
                    <a:pt x="366" y="224"/>
                  </a:lnTo>
                  <a:lnTo>
                    <a:pt x="364" y="224"/>
                  </a:lnTo>
                  <a:lnTo>
                    <a:pt x="388" y="221"/>
                  </a:lnTo>
                  <a:lnTo>
                    <a:pt x="383" y="221"/>
                  </a:lnTo>
                  <a:lnTo>
                    <a:pt x="380" y="226"/>
                  </a:lnTo>
                  <a:lnTo>
                    <a:pt x="378" y="229"/>
                  </a:lnTo>
                  <a:lnTo>
                    <a:pt x="383" y="229"/>
                  </a:lnTo>
                  <a:lnTo>
                    <a:pt x="385" y="229"/>
                  </a:lnTo>
                  <a:lnTo>
                    <a:pt x="378" y="235"/>
                  </a:lnTo>
                  <a:lnTo>
                    <a:pt x="385" y="238"/>
                  </a:lnTo>
                  <a:lnTo>
                    <a:pt x="399" y="232"/>
                  </a:lnTo>
                  <a:lnTo>
                    <a:pt x="395" y="238"/>
                  </a:lnTo>
                  <a:lnTo>
                    <a:pt x="399" y="241"/>
                  </a:lnTo>
                  <a:lnTo>
                    <a:pt x="419" y="243"/>
                  </a:lnTo>
                  <a:lnTo>
                    <a:pt x="440" y="246"/>
                  </a:lnTo>
                  <a:lnTo>
                    <a:pt x="440" y="252"/>
                  </a:lnTo>
                  <a:lnTo>
                    <a:pt x="462" y="246"/>
                  </a:lnTo>
                  <a:lnTo>
                    <a:pt x="469" y="249"/>
                  </a:lnTo>
                  <a:lnTo>
                    <a:pt x="462" y="255"/>
                  </a:lnTo>
                  <a:lnTo>
                    <a:pt x="467" y="246"/>
                  </a:lnTo>
                  <a:lnTo>
                    <a:pt x="457" y="255"/>
                  </a:lnTo>
                  <a:lnTo>
                    <a:pt x="467" y="272"/>
                  </a:lnTo>
                  <a:lnTo>
                    <a:pt x="476" y="287"/>
                  </a:lnTo>
                  <a:lnTo>
                    <a:pt x="486" y="284"/>
                  </a:lnTo>
                  <a:lnTo>
                    <a:pt x="483" y="272"/>
                  </a:lnTo>
                  <a:lnTo>
                    <a:pt x="491" y="272"/>
                  </a:lnTo>
                  <a:lnTo>
                    <a:pt x="498" y="272"/>
                  </a:lnTo>
                  <a:lnTo>
                    <a:pt x="493" y="281"/>
                  </a:lnTo>
                  <a:lnTo>
                    <a:pt x="493" y="284"/>
                  </a:lnTo>
                  <a:lnTo>
                    <a:pt x="495" y="287"/>
                  </a:lnTo>
                  <a:lnTo>
                    <a:pt x="512" y="263"/>
                  </a:lnTo>
                  <a:lnTo>
                    <a:pt x="507" y="278"/>
                  </a:lnTo>
                  <a:lnTo>
                    <a:pt x="512" y="289"/>
                  </a:lnTo>
                  <a:lnTo>
                    <a:pt x="515" y="287"/>
                  </a:lnTo>
                  <a:lnTo>
                    <a:pt x="517" y="289"/>
                  </a:lnTo>
                  <a:lnTo>
                    <a:pt x="512" y="292"/>
                  </a:lnTo>
                  <a:lnTo>
                    <a:pt x="522" y="296"/>
                  </a:lnTo>
                  <a:lnTo>
                    <a:pt x="515" y="296"/>
                  </a:lnTo>
                  <a:lnTo>
                    <a:pt x="517" y="301"/>
                  </a:lnTo>
                  <a:lnTo>
                    <a:pt x="512" y="301"/>
                  </a:lnTo>
                  <a:lnTo>
                    <a:pt x="512" y="310"/>
                  </a:lnTo>
                  <a:lnTo>
                    <a:pt x="505" y="310"/>
                  </a:lnTo>
                  <a:lnTo>
                    <a:pt x="507" y="313"/>
                  </a:lnTo>
                  <a:lnTo>
                    <a:pt x="510" y="324"/>
                  </a:lnTo>
                  <a:lnTo>
                    <a:pt x="517" y="335"/>
                  </a:lnTo>
                  <a:lnTo>
                    <a:pt x="512" y="335"/>
                  </a:lnTo>
                  <a:lnTo>
                    <a:pt x="495" y="350"/>
                  </a:lnTo>
                  <a:lnTo>
                    <a:pt x="503" y="347"/>
                  </a:lnTo>
                  <a:lnTo>
                    <a:pt x="522" y="339"/>
                  </a:lnTo>
                  <a:lnTo>
                    <a:pt x="510" y="356"/>
                  </a:lnTo>
                  <a:lnTo>
                    <a:pt x="505" y="359"/>
                  </a:lnTo>
                  <a:lnTo>
                    <a:pt x="517" y="356"/>
                  </a:lnTo>
                  <a:lnTo>
                    <a:pt x="507" y="361"/>
                  </a:lnTo>
                  <a:lnTo>
                    <a:pt x="505" y="368"/>
                  </a:lnTo>
                  <a:lnTo>
                    <a:pt x="524" y="359"/>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51" name="Freeform 121"/>
            <p:cNvSpPr>
              <a:spLocks/>
            </p:cNvSpPr>
            <p:nvPr/>
          </p:nvSpPr>
          <p:spPr bwMode="auto">
            <a:xfrm>
              <a:off x="2951163" y="1590675"/>
              <a:ext cx="549275" cy="147638"/>
            </a:xfrm>
            <a:custGeom>
              <a:avLst/>
              <a:gdLst>
                <a:gd name="T0" fmla="*/ 2147483647 w 402"/>
                <a:gd name="T1" fmla="*/ 2147483647 h 113"/>
                <a:gd name="T2" fmla="*/ 2147483647 w 402"/>
                <a:gd name="T3" fmla="*/ 2147483647 h 113"/>
                <a:gd name="T4" fmla="*/ 2147483647 w 402"/>
                <a:gd name="T5" fmla="*/ 2147483647 h 113"/>
                <a:gd name="T6" fmla="*/ 2147483647 w 402"/>
                <a:gd name="T7" fmla="*/ 2147483647 h 113"/>
                <a:gd name="T8" fmla="*/ 2147483647 w 402"/>
                <a:gd name="T9" fmla="*/ 2147483647 h 113"/>
                <a:gd name="T10" fmla="*/ 2147483647 w 402"/>
                <a:gd name="T11" fmla="*/ 2147483647 h 113"/>
                <a:gd name="T12" fmla="*/ 2147483647 w 402"/>
                <a:gd name="T13" fmla="*/ 2147483647 h 113"/>
                <a:gd name="T14" fmla="*/ 2147483647 w 402"/>
                <a:gd name="T15" fmla="*/ 2147483647 h 113"/>
                <a:gd name="T16" fmla="*/ 2147483647 w 402"/>
                <a:gd name="T17" fmla="*/ 2147483647 h 113"/>
                <a:gd name="T18" fmla="*/ 2147483647 w 402"/>
                <a:gd name="T19" fmla="*/ 2147483647 h 113"/>
                <a:gd name="T20" fmla="*/ 2147483647 w 402"/>
                <a:gd name="T21" fmla="*/ 2147483647 h 113"/>
                <a:gd name="T22" fmla="*/ 2147483647 w 402"/>
                <a:gd name="T23" fmla="*/ 2147483647 h 113"/>
                <a:gd name="T24" fmla="*/ 2147483647 w 402"/>
                <a:gd name="T25" fmla="*/ 2147483647 h 113"/>
                <a:gd name="T26" fmla="*/ 2147483647 w 402"/>
                <a:gd name="T27" fmla="*/ 2147483647 h 113"/>
                <a:gd name="T28" fmla="*/ 2147483647 w 402"/>
                <a:gd name="T29" fmla="*/ 2147483647 h 113"/>
                <a:gd name="T30" fmla="*/ 2147483647 w 402"/>
                <a:gd name="T31" fmla="*/ 2147483647 h 113"/>
                <a:gd name="T32" fmla="*/ 2147483647 w 402"/>
                <a:gd name="T33" fmla="*/ 2147483647 h 113"/>
                <a:gd name="T34" fmla="*/ 2147483647 w 402"/>
                <a:gd name="T35" fmla="*/ 2147483647 h 113"/>
                <a:gd name="T36" fmla="*/ 2147483647 w 402"/>
                <a:gd name="T37" fmla="*/ 2147483647 h 113"/>
                <a:gd name="T38" fmla="*/ 2147483647 w 402"/>
                <a:gd name="T39" fmla="*/ 2147483647 h 113"/>
                <a:gd name="T40" fmla="*/ 2147483647 w 402"/>
                <a:gd name="T41" fmla="*/ 2147483647 h 113"/>
                <a:gd name="T42" fmla="*/ 2147483647 w 402"/>
                <a:gd name="T43" fmla="*/ 2147483647 h 113"/>
                <a:gd name="T44" fmla="*/ 2147483647 w 402"/>
                <a:gd name="T45" fmla="*/ 2147483647 h 113"/>
                <a:gd name="T46" fmla="*/ 2147483647 w 402"/>
                <a:gd name="T47" fmla="*/ 2147483647 h 113"/>
                <a:gd name="T48" fmla="*/ 2147483647 w 402"/>
                <a:gd name="T49" fmla="*/ 2147483647 h 113"/>
                <a:gd name="T50" fmla="*/ 2147483647 w 402"/>
                <a:gd name="T51" fmla="*/ 0 h 113"/>
                <a:gd name="T52" fmla="*/ 2147483647 w 402"/>
                <a:gd name="T53" fmla="*/ 2147483647 h 113"/>
                <a:gd name="T54" fmla="*/ 2147483647 w 402"/>
                <a:gd name="T55" fmla="*/ 2147483647 h 113"/>
                <a:gd name="T56" fmla="*/ 2147483647 w 402"/>
                <a:gd name="T57" fmla="*/ 2147483647 h 113"/>
                <a:gd name="T58" fmla="*/ 2147483647 w 402"/>
                <a:gd name="T59" fmla="*/ 2147483647 h 113"/>
                <a:gd name="T60" fmla="*/ 2147483647 w 402"/>
                <a:gd name="T61" fmla="*/ 2147483647 h 113"/>
                <a:gd name="T62" fmla="*/ 2147483647 w 402"/>
                <a:gd name="T63" fmla="*/ 2147483647 h 113"/>
                <a:gd name="T64" fmla="*/ 2147483647 w 402"/>
                <a:gd name="T65" fmla="*/ 2147483647 h 113"/>
                <a:gd name="T66" fmla="*/ 2147483647 w 402"/>
                <a:gd name="T67" fmla="*/ 2147483647 h 113"/>
                <a:gd name="T68" fmla="*/ 2147483647 w 402"/>
                <a:gd name="T69" fmla="*/ 2147483647 h 113"/>
                <a:gd name="T70" fmla="*/ 2147483647 w 402"/>
                <a:gd name="T71" fmla="*/ 2147483647 h 113"/>
                <a:gd name="T72" fmla="*/ 2147483647 w 402"/>
                <a:gd name="T73" fmla="*/ 2147483647 h 113"/>
                <a:gd name="T74" fmla="*/ 2147483647 w 402"/>
                <a:gd name="T75" fmla="*/ 2147483647 h 113"/>
                <a:gd name="T76" fmla="*/ 2147483647 w 402"/>
                <a:gd name="T77" fmla="*/ 2147483647 h 113"/>
                <a:gd name="T78" fmla="*/ 2147483647 w 402"/>
                <a:gd name="T79" fmla="*/ 2147483647 h 113"/>
                <a:gd name="T80" fmla="*/ 2147483647 w 402"/>
                <a:gd name="T81" fmla="*/ 2147483647 h 113"/>
                <a:gd name="T82" fmla="*/ 2147483647 w 402"/>
                <a:gd name="T83" fmla="*/ 2147483647 h 113"/>
                <a:gd name="T84" fmla="*/ 2147483647 w 402"/>
                <a:gd name="T85" fmla="*/ 2147483647 h 113"/>
                <a:gd name="T86" fmla="*/ 0 w 402"/>
                <a:gd name="T87" fmla="*/ 2147483647 h 113"/>
                <a:gd name="T88" fmla="*/ 2147483647 w 402"/>
                <a:gd name="T89" fmla="*/ 2147483647 h 113"/>
                <a:gd name="T90" fmla="*/ 2147483647 w 402"/>
                <a:gd name="T91" fmla="*/ 2147483647 h 113"/>
                <a:gd name="T92" fmla="*/ 2147483647 w 402"/>
                <a:gd name="T93" fmla="*/ 2147483647 h 113"/>
                <a:gd name="T94" fmla="*/ 2147483647 w 402"/>
                <a:gd name="T95" fmla="*/ 2147483647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2"/>
                <a:gd name="T145" fmla="*/ 0 h 113"/>
                <a:gd name="T146" fmla="*/ 402 w 402"/>
                <a:gd name="T147" fmla="*/ 113 h 1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2" h="113">
                  <a:moveTo>
                    <a:pt x="100" y="79"/>
                  </a:moveTo>
                  <a:lnTo>
                    <a:pt x="73" y="91"/>
                  </a:lnTo>
                  <a:lnTo>
                    <a:pt x="59" y="82"/>
                  </a:lnTo>
                  <a:lnTo>
                    <a:pt x="70" y="77"/>
                  </a:lnTo>
                  <a:lnTo>
                    <a:pt x="47" y="74"/>
                  </a:lnTo>
                  <a:lnTo>
                    <a:pt x="109" y="65"/>
                  </a:lnTo>
                  <a:lnTo>
                    <a:pt x="80" y="43"/>
                  </a:lnTo>
                  <a:lnTo>
                    <a:pt x="118" y="43"/>
                  </a:lnTo>
                  <a:lnTo>
                    <a:pt x="135" y="48"/>
                  </a:lnTo>
                  <a:lnTo>
                    <a:pt x="124" y="39"/>
                  </a:lnTo>
                  <a:lnTo>
                    <a:pt x="181" y="31"/>
                  </a:lnTo>
                  <a:lnTo>
                    <a:pt x="212" y="22"/>
                  </a:lnTo>
                  <a:lnTo>
                    <a:pt x="152" y="31"/>
                  </a:lnTo>
                  <a:lnTo>
                    <a:pt x="90" y="34"/>
                  </a:lnTo>
                  <a:lnTo>
                    <a:pt x="142" y="28"/>
                  </a:lnTo>
                  <a:lnTo>
                    <a:pt x="80" y="34"/>
                  </a:lnTo>
                  <a:lnTo>
                    <a:pt x="61" y="31"/>
                  </a:lnTo>
                  <a:lnTo>
                    <a:pt x="118" y="25"/>
                  </a:lnTo>
                  <a:lnTo>
                    <a:pt x="59" y="25"/>
                  </a:lnTo>
                  <a:lnTo>
                    <a:pt x="94" y="22"/>
                  </a:lnTo>
                  <a:lnTo>
                    <a:pt x="49" y="19"/>
                  </a:lnTo>
                  <a:lnTo>
                    <a:pt x="112" y="14"/>
                  </a:lnTo>
                  <a:lnTo>
                    <a:pt x="190" y="17"/>
                  </a:lnTo>
                  <a:lnTo>
                    <a:pt x="181" y="2"/>
                  </a:lnTo>
                  <a:lnTo>
                    <a:pt x="242" y="5"/>
                  </a:lnTo>
                  <a:lnTo>
                    <a:pt x="229" y="0"/>
                  </a:lnTo>
                  <a:lnTo>
                    <a:pt x="314" y="5"/>
                  </a:lnTo>
                  <a:lnTo>
                    <a:pt x="401" y="10"/>
                  </a:lnTo>
                  <a:lnTo>
                    <a:pt x="343" y="19"/>
                  </a:lnTo>
                  <a:lnTo>
                    <a:pt x="286" y="28"/>
                  </a:lnTo>
                  <a:lnTo>
                    <a:pt x="353" y="22"/>
                  </a:lnTo>
                  <a:lnTo>
                    <a:pt x="293" y="34"/>
                  </a:lnTo>
                  <a:lnTo>
                    <a:pt x="229" y="51"/>
                  </a:lnTo>
                  <a:lnTo>
                    <a:pt x="171" y="57"/>
                  </a:lnTo>
                  <a:lnTo>
                    <a:pt x="205" y="62"/>
                  </a:lnTo>
                  <a:lnTo>
                    <a:pt x="159" y="68"/>
                  </a:lnTo>
                  <a:lnTo>
                    <a:pt x="195" y="71"/>
                  </a:lnTo>
                  <a:lnTo>
                    <a:pt x="145" y="82"/>
                  </a:lnTo>
                  <a:lnTo>
                    <a:pt x="142" y="91"/>
                  </a:lnTo>
                  <a:lnTo>
                    <a:pt x="100" y="94"/>
                  </a:lnTo>
                  <a:lnTo>
                    <a:pt x="130" y="105"/>
                  </a:lnTo>
                  <a:lnTo>
                    <a:pt x="90" y="112"/>
                  </a:lnTo>
                  <a:lnTo>
                    <a:pt x="45" y="108"/>
                  </a:lnTo>
                  <a:lnTo>
                    <a:pt x="0" y="108"/>
                  </a:lnTo>
                  <a:lnTo>
                    <a:pt x="30" y="96"/>
                  </a:lnTo>
                  <a:lnTo>
                    <a:pt x="23" y="88"/>
                  </a:lnTo>
                  <a:lnTo>
                    <a:pt x="73" y="94"/>
                  </a:lnTo>
                  <a:lnTo>
                    <a:pt x="100" y="79"/>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52" name="Freeform 122"/>
            <p:cNvSpPr>
              <a:spLocks/>
            </p:cNvSpPr>
            <p:nvPr/>
          </p:nvSpPr>
          <p:spPr bwMode="auto">
            <a:xfrm>
              <a:off x="1457325" y="2674938"/>
              <a:ext cx="1385888" cy="788987"/>
            </a:xfrm>
            <a:custGeom>
              <a:avLst/>
              <a:gdLst>
                <a:gd name="T0" fmla="*/ 2147483647 w 1014"/>
                <a:gd name="T1" fmla="*/ 2147483647 h 608"/>
                <a:gd name="T2" fmla="*/ 2147483647 w 1014"/>
                <a:gd name="T3" fmla="*/ 2147483647 h 608"/>
                <a:gd name="T4" fmla="*/ 2147483647 w 1014"/>
                <a:gd name="T5" fmla="*/ 2147483647 h 608"/>
                <a:gd name="T6" fmla="*/ 2147483647 w 1014"/>
                <a:gd name="T7" fmla="*/ 2147483647 h 608"/>
                <a:gd name="T8" fmla="*/ 2147483647 w 1014"/>
                <a:gd name="T9" fmla="*/ 2147483647 h 608"/>
                <a:gd name="T10" fmla="*/ 2147483647 w 1014"/>
                <a:gd name="T11" fmla="*/ 2147483647 h 608"/>
                <a:gd name="T12" fmla="*/ 2147483647 w 1014"/>
                <a:gd name="T13" fmla="*/ 2147483647 h 608"/>
                <a:gd name="T14" fmla="*/ 2147483647 w 1014"/>
                <a:gd name="T15" fmla="*/ 2147483647 h 608"/>
                <a:gd name="T16" fmla="*/ 2147483647 w 1014"/>
                <a:gd name="T17" fmla="*/ 2147483647 h 608"/>
                <a:gd name="T18" fmla="*/ 2147483647 w 1014"/>
                <a:gd name="T19" fmla="*/ 2147483647 h 608"/>
                <a:gd name="T20" fmla="*/ 2147483647 w 1014"/>
                <a:gd name="T21" fmla="*/ 2147483647 h 608"/>
                <a:gd name="T22" fmla="*/ 2147483647 w 1014"/>
                <a:gd name="T23" fmla="*/ 2147483647 h 608"/>
                <a:gd name="T24" fmla="*/ 2147483647 w 1014"/>
                <a:gd name="T25" fmla="*/ 2147483647 h 608"/>
                <a:gd name="T26" fmla="*/ 2147483647 w 1014"/>
                <a:gd name="T27" fmla="*/ 2147483647 h 608"/>
                <a:gd name="T28" fmla="*/ 2147483647 w 1014"/>
                <a:gd name="T29" fmla="*/ 2147483647 h 608"/>
                <a:gd name="T30" fmla="*/ 2147483647 w 1014"/>
                <a:gd name="T31" fmla="*/ 2147483647 h 608"/>
                <a:gd name="T32" fmla="*/ 0 w 1014"/>
                <a:gd name="T33" fmla="*/ 2147483647 h 608"/>
                <a:gd name="T34" fmla="*/ 2147483647 w 1014"/>
                <a:gd name="T35" fmla="*/ 2147483647 h 608"/>
                <a:gd name="T36" fmla="*/ 2147483647 w 1014"/>
                <a:gd name="T37" fmla="*/ 2147483647 h 608"/>
                <a:gd name="T38" fmla="*/ 2147483647 w 1014"/>
                <a:gd name="T39" fmla="*/ 2147483647 h 608"/>
                <a:gd name="T40" fmla="*/ 2147483647 w 1014"/>
                <a:gd name="T41" fmla="*/ 2147483647 h 608"/>
                <a:gd name="T42" fmla="*/ 2147483647 w 1014"/>
                <a:gd name="T43" fmla="*/ 2147483647 h 608"/>
                <a:gd name="T44" fmla="*/ 2147483647 w 1014"/>
                <a:gd name="T45" fmla="*/ 2147483647 h 608"/>
                <a:gd name="T46" fmla="*/ 2147483647 w 1014"/>
                <a:gd name="T47" fmla="*/ 2147483647 h 608"/>
                <a:gd name="T48" fmla="*/ 2147483647 w 1014"/>
                <a:gd name="T49" fmla="*/ 2147483647 h 608"/>
                <a:gd name="T50" fmla="*/ 2147483647 w 1014"/>
                <a:gd name="T51" fmla="*/ 2147483647 h 608"/>
                <a:gd name="T52" fmla="*/ 2147483647 w 1014"/>
                <a:gd name="T53" fmla="*/ 2147483647 h 608"/>
                <a:gd name="T54" fmla="*/ 2147483647 w 1014"/>
                <a:gd name="T55" fmla="*/ 2147483647 h 608"/>
                <a:gd name="T56" fmla="*/ 2147483647 w 1014"/>
                <a:gd name="T57" fmla="*/ 2147483647 h 608"/>
                <a:gd name="T58" fmla="*/ 2147483647 w 1014"/>
                <a:gd name="T59" fmla="*/ 2147483647 h 608"/>
                <a:gd name="T60" fmla="*/ 2147483647 w 1014"/>
                <a:gd name="T61" fmla="*/ 2147483647 h 608"/>
                <a:gd name="T62" fmla="*/ 2147483647 w 1014"/>
                <a:gd name="T63" fmla="*/ 2147483647 h 608"/>
                <a:gd name="T64" fmla="*/ 2147483647 w 1014"/>
                <a:gd name="T65" fmla="*/ 2147483647 h 608"/>
                <a:gd name="T66" fmla="*/ 2147483647 w 1014"/>
                <a:gd name="T67" fmla="*/ 2147483647 h 608"/>
                <a:gd name="T68" fmla="*/ 2147483647 w 1014"/>
                <a:gd name="T69" fmla="*/ 2147483647 h 608"/>
                <a:gd name="T70" fmla="*/ 2147483647 w 1014"/>
                <a:gd name="T71" fmla="*/ 2147483647 h 608"/>
                <a:gd name="T72" fmla="*/ 2147483647 w 1014"/>
                <a:gd name="T73" fmla="*/ 2147483647 h 608"/>
                <a:gd name="T74" fmla="*/ 2147483647 w 1014"/>
                <a:gd name="T75" fmla="*/ 2147483647 h 608"/>
                <a:gd name="T76" fmla="*/ 2147483647 w 1014"/>
                <a:gd name="T77" fmla="*/ 2147483647 h 608"/>
                <a:gd name="T78" fmla="*/ 2147483647 w 1014"/>
                <a:gd name="T79" fmla="*/ 2147483647 h 608"/>
                <a:gd name="T80" fmla="*/ 2147483647 w 1014"/>
                <a:gd name="T81" fmla="*/ 2147483647 h 608"/>
                <a:gd name="T82" fmla="*/ 2147483647 w 1014"/>
                <a:gd name="T83" fmla="*/ 2147483647 h 608"/>
                <a:gd name="T84" fmla="*/ 2147483647 w 1014"/>
                <a:gd name="T85" fmla="*/ 2147483647 h 608"/>
                <a:gd name="T86" fmla="*/ 2147483647 w 1014"/>
                <a:gd name="T87" fmla="*/ 2147483647 h 608"/>
                <a:gd name="T88" fmla="*/ 2147483647 w 1014"/>
                <a:gd name="T89" fmla="*/ 2147483647 h 608"/>
                <a:gd name="T90" fmla="*/ 2147483647 w 1014"/>
                <a:gd name="T91" fmla="*/ 2147483647 h 608"/>
                <a:gd name="T92" fmla="*/ 2147483647 w 1014"/>
                <a:gd name="T93" fmla="*/ 2147483647 h 608"/>
                <a:gd name="T94" fmla="*/ 2147483647 w 1014"/>
                <a:gd name="T95" fmla="*/ 2147483647 h 608"/>
                <a:gd name="T96" fmla="*/ 2147483647 w 1014"/>
                <a:gd name="T97" fmla="*/ 2147483647 h 608"/>
                <a:gd name="T98" fmla="*/ 2147483647 w 1014"/>
                <a:gd name="T99" fmla="*/ 2147483647 h 608"/>
                <a:gd name="T100" fmla="*/ 2147483647 w 1014"/>
                <a:gd name="T101" fmla="*/ 2147483647 h 608"/>
                <a:gd name="T102" fmla="*/ 2147483647 w 1014"/>
                <a:gd name="T103" fmla="*/ 2147483647 h 608"/>
                <a:gd name="T104" fmla="*/ 2147483647 w 1014"/>
                <a:gd name="T105" fmla="*/ 2147483647 h 608"/>
                <a:gd name="T106" fmla="*/ 2147483647 w 1014"/>
                <a:gd name="T107" fmla="*/ 2147483647 h 608"/>
                <a:gd name="T108" fmla="*/ 2147483647 w 1014"/>
                <a:gd name="T109" fmla="*/ 2147483647 h 608"/>
                <a:gd name="T110" fmla="*/ 2147483647 w 1014"/>
                <a:gd name="T111" fmla="*/ 2147483647 h 6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14"/>
                <a:gd name="T169" fmla="*/ 0 h 608"/>
                <a:gd name="T170" fmla="*/ 1014 w 1014"/>
                <a:gd name="T171" fmla="*/ 608 h 6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14" h="608">
                  <a:moveTo>
                    <a:pt x="1010" y="111"/>
                  </a:moveTo>
                  <a:lnTo>
                    <a:pt x="1010" y="102"/>
                  </a:lnTo>
                  <a:lnTo>
                    <a:pt x="1005" y="85"/>
                  </a:lnTo>
                  <a:lnTo>
                    <a:pt x="1013" y="56"/>
                  </a:lnTo>
                  <a:lnTo>
                    <a:pt x="1002" y="51"/>
                  </a:lnTo>
                  <a:lnTo>
                    <a:pt x="993" y="51"/>
                  </a:lnTo>
                  <a:lnTo>
                    <a:pt x="993" y="45"/>
                  </a:lnTo>
                  <a:lnTo>
                    <a:pt x="978" y="65"/>
                  </a:lnTo>
                  <a:lnTo>
                    <a:pt x="965" y="82"/>
                  </a:lnTo>
                  <a:lnTo>
                    <a:pt x="948" y="97"/>
                  </a:lnTo>
                  <a:lnTo>
                    <a:pt x="936" y="106"/>
                  </a:lnTo>
                  <a:lnTo>
                    <a:pt x="902" y="108"/>
                  </a:lnTo>
                  <a:lnTo>
                    <a:pt x="871" y="111"/>
                  </a:lnTo>
                  <a:lnTo>
                    <a:pt x="854" y="126"/>
                  </a:lnTo>
                  <a:lnTo>
                    <a:pt x="838" y="140"/>
                  </a:lnTo>
                  <a:lnTo>
                    <a:pt x="816" y="143"/>
                  </a:lnTo>
                  <a:lnTo>
                    <a:pt x="797" y="145"/>
                  </a:lnTo>
                  <a:lnTo>
                    <a:pt x="794" y="160"/>
                  </a:lnTo>
                  <a:lnTo>
                    <a:pt x="778" y="169"/>
                  </a:lnTo>
                  <a:lnTo>
                    <a:pt x="761" y="174"/>
                  </a:lnTo>
                  <a:lnTo>
                    <a:pt x="742" y="183"/>
                  </a:lnTo>
                  <a:lnTo>
                    <a:pt x="725" y="192"/>
                  </a:lnTo>
                  <a:lnTo>
                    <a:pt x="718" y="181"/>
                  </a:lnTo>
                  <a:lnTo>
                    <a:pt x="739" y="157"/>
                  </a:lnTo>
                  <a:lnTo>
                    <a:pt x="749" y="143"/>
                  </a:lnTo>
                  <a:lnTo>
                    <a:pt x="751" y="120"/>
                  </a:lnTo>
                  <a:lnTo>
                    <a:pt x="756" y="97"/>
                  </a:lnTo>
                  <a:lnTo>
                    <a:pt x="742" y="85"/>
                  </a:lnTo>
                  <a:lnTo>
                    <a:pt x="744" y="80"/>
                  </a:lnTo>
                  <a:lnTo>
                    <a:pt x="739" y="80"/>
                  </a:lnTo>
                  <a:lnTo>
                    <a:pt x="737" y="71"/>
                  </a:lnTo>
                  <a:lnTo>
                    <a:pt x="722" y="60"/>
                  </a:lnTo>
                  <a:lnTo>
                    <a:pt x="708" y="48"/>
                  </a:lnTo>
                  <a:lnTo>
                    <a:pt x="694" y="36"/>
                  </a:lnTo>
                  <a:lnTo>
                    <a:pt x="679" y="27"/>
                  </a:lnTo>
                  <a:lnTo>
                    <a:pt x="658" y="34"/>
                  </a:lnTo>
                  <a:lnTo>
                    <a:pt x="643" y="27"/>
                  </a:lnTo>
                  <a:lnTo>
                    <a:pt x="629" y="31"/>
                  </a:lnTo>
                  <a:lnTo>
                    <a:pt x="605" y="19"/>
                  </a:lnTo>
                  <a:lnTo>
                    <a:pt x="588" y="13"/>
                  </a:lnTo>
                  <a:lnTo>
                    <a:pt x="588" y="0"/>
                  </a:lnTo>
                  <a:lnTo>
                    <a:pt x="582" y="8"/>
                  </a:lnTo>
                  <a:lnTo>
                    <a:pt x="552" y="8"/>
                  </a:lnTo>
                  <a:lnTo>
                    <a:pt x="526" y="8"/>
                  </a:lnTo>
                  <a:lnTo>
                    <a:pt x="498" y="8"/>
                  </a:lnTo>
                  <a:lnTo>
                    <a:pt x="468" y="8"/>
                  </a:lnTo>
                  <a:lnTo>
                    <a:pt x="442" y="8"/>
                  </a:lnTo>
                  <a:lnTo>
                    <a:pt x="414" y="8"/>
                  </a:lnTo>
                  <a:lnTo>
                    <a:pt x="384" y="8"/>
                  </a:lnTo>
                  <a:lnTo>
                    <a:pt x="359" y="8"/>
                  </a:lnTo>
                  <a:lnTo>
                    <a:pt x="330" y="8"/>
                  </a:lnTo>
                  <a:lnTo>
                    <a:pt x="301" y="8"/>
                  </a:lnTo>
                  <a:lnTo>
                    <a:pt x="272" y="8"/>
                  </a:lnTo>
                  <a:lnTo>
                    <a:pt x="244" y="8"/>
                  </a:lnTo>
                  <a:lnTo>
                    <a:pt x="217" y="8"/>
                  </a:lnTo>
                  <a:lnTo>
                    <a:pt x="188" y="8"/>
                  </a:lnTo>
                  <a:lnTo>
                    <a:pt x="162" y="8"/>
                  </a:lnTo>
                  <a:lnTo>
                    <a:pt x="133" y="8"/>
                  </a:lnTo>
                  <a:lnTo>
                    <a:pt x="126" y="27"/>
                  </a:lnTo>
                  <a:lnTo>
                    <a:pt x="119" y="48"/>
                  </a:lnTo>
                  <a:lnTo>
                    <a:pt x="104" y="56"/>
                  </a:lnTo>
                  <a:lnTo>
                    <a:pt x="109" y="51"/>
                  </a:lnTo>
                  <a:lnTo>
                    <a:pt x="109" y="54"/>
                  </a:lnTo>
                  <a:lnTo>
                    <a:pt x="124" y="36"/>
                  </a:lnTo>
                  <a:lnTo>
                    <a:pt x="109" y="48"/>
                  </a:lnTo>
                  <a:lnTo>
                    <a:pt x="104" y="51"/>
                  </a:lnTo>
                  <a:lnTo>
                    <a:pt x="116" y="39"/>
                  </a:lnTo>
                  <a:lnTo>
                    <a:pt x="121" y="31"/>
                  </a:lnTo>
                  <a:lnTo>
                    <a:pt x="95" y="25"/>
                  </a:lnTo>
                  <a:lnTo>
                    <a:pt x="88" y="56"/>
                  </a:lnTo>
                  <a:lnTo>
                    <a:pt x="85" y="60"/>
                  </a:lnTo>
                  <a:lnTo>
                    <a:pt x="83" y="65"/>
                  </a:lnTo>
                  <a:lnTo>
                    <a:pt x="83" y="68"/>
                  </a:lnTo>
                  <a:lnTo>
                    <a:pt x="81" y="68"/>
                  </a:lnTo>
                  <a:lnTo>
                    <a:pt x="76" y="74"/>
                  </a:lnTo>
                  <a:lnTo>
                    <a:pt x="88" y="80"/>
                  </a:lnTo>
                  <a:lnTo>
                    <a:pt x="81" y="80"/>
                  </a:lnTo>
                  <a:lnTo>
                    <a:pt x="71" y="91"/>
                  </a:lnTo>
                  <a:lnTo>
                    <a:pt x="49" y="123"/>
                  </a:lnTo>
                  <a:lnTo>
                    <a:pt x="30" y="157"/>
                  </a:lnTo>
                  <a:lnTo>
                    <a:pt x="23" y="178"/>
                  </a:lnTo>
                  <a:lnTo>
                    <a:pt x="18" y="195"/>
                  </a:lnTo>
                  <a:lnTo>
                    <a:pt x="1" y="220"/>
                  </a:lnTo>
                  <a:lnTo>
                    <a:pt x="1" y="229"/>
                  </a:lnTo>
                  <a:lnTo>
                    <a:pt x="0" y="246"/>
                  </a:lnTo>
                  <a:lnTo>
                    <a:pt x="1" y="263"/>
                  </a:lnTo>
                  <a:lnTo>
                    <a:pt x="4" y="281"/>
                  </a:lnTo>
                  <a:lnTo>
                    <a:pt x="1" y="275"/>
                  </a:lnTo>
                  <a:lnTo>
                    <a:pt x="1" y="281"/>
                  </a:lnTo>
                  <a:lnTo>
                    <a:pt x="9" y="281"/>
                  </a:lnTo>
                  <a:lnTo>
                    <a:pt x="13" y="281"/>
                  </a:lnTo>
                  <a:lnTo>
                    <a:pt x="11" y="292"/>
                  </a:lnTo>
                  <a:lnTo>
                    <a:pt x="9" y="290"/>
                  </a:lnTo>
                  <a:lnTo>
                    <a:pt x="4" y="292"/>
                  </a:lnTo>
                  <a:lnTo>
                    <a:pt x="9" y="307"/>
                  </a:lnTo>
                  <a:lnTo>
                    <a:pt x="4" y="318"/>
                  </a:lnTo>
                  <a:lnTo>
                    <a:pt x="9" y="333"/>
                  </a:lnTo>
                  <a:lnTo>
                    <a:pt x="11" y="347"/>
                  </a:lnTo>
                  <a:lnTo>
                    <a:pt x="9" y="371"/>
                  </a:lnTo>
                  <a:lnTo>
                    <a:pt x="18" y="371"/>
                  </a:lnTo>
                  <a:lnTo>
                    <a:pt x="37" y="381"/>
                  </a:lnTo>
                  <a:lnTo>
                    <a:pt x="54" y="399"/>
                  </a:lnTo>
                  <a:lnTo>
                    <a:pt x="54" y="419"/>
                  </a:lnTo>
                  <a:lnTo>
                    <a:pt x="76" y="419"/>
                  </a:lnTo>
                  <a:lnTo>
                    <a:pt x="97" y="419"/>
                  </a:lnTo>
                  <a:lnTo>
                    <a:pt x="112" y="425"/>
                  </a:lnTo>
                  <a:lnTo>
                    <a:pt x="126" y="434"/>
                  </a:lnTo>
                  <a:lnTo>
                    <a:pt x="140" y="442"/>
                  </a:lnTo>
                  <a:lnTo>
                    <a:pt x="155" y="451"/>
                  </a:lnTo>
                  <a:lnTo>
                    <a:pt x="179" y="451"/>
                  </a:lnTo>
                  <a:lnTo>
                    <a:pt x="205" y="451"/>
                  </a:lnTo>
                  <a:lnTo>
                    <a:pt x="208" y="439"/>
                  </a:lnTo>
                  <a:lnTo>
                    <a:pt x="236" y="439"/>
                  </a:lnTo>
                  <a:lnTo>
                    <a:pt x="253" y="465"/>
                  </a:lnTo>
                  <a:lnTo>
                    <a:pt x="258" y="489"/>
                  </a:lnTo>
                  <a:lnTo>
                    <a:pt x="270" y="499"/>
                  </a:lnTo>
                  <a:lnTo>
                    <a:pt x="279" y="508"/>
                  </a:lnTo>
                  <a:lnTo>
                    <a:pt x="294" y="491"/>
                  </a:lnTo>
                  <a:lnTo>
                    <a:pt x="318" y="494"/>
                  </a:lnTo>
                  <a:lnTo>
                    <a:pt x="327" y="517"/>
                  </a:lnTo>
                  <a:lnTo>
                    <a:pt x="335" y="540"/>
                  </a:lnTo>
                  <a:lnTo>
                    <a:pt x="342" y="569"/>
                  </a:lnTo>
                  <a:lnTo>
                    <a:pt x="351" y="580"/>
                  </a:lnTo>
                  <a:lnTo>
                    <a:pt x="372" y="586"/>
                  </a:lnTo>
                  <a:lnTo>
                    <a:pt x="372" y="557"/>
                  </a:lnTo>
                  <a:lnTo>
                    <a:pt x="371" y="554"/>
                  </a:lnTo>
                  <a:lnTo>
                    <a:pt x="371" y="549"/>
                  </a:lnTo>
                  <a:lnTo>
                    <a:pt x="378" y="552"/>
                  </a:lnTo>
                  <a:lnTo>
                    <a:pt x="378" y="537"/>
                  </a:lnTo>
                  <a:lnTo>
                    <a:pt x="384" y="535"/>
                  </a:lnTo>
                  <a:lnTo>
                    <a:pt x="395" y="526"/>
                  </a:lnTo>
                  <a:lnTo>
                    <a:pt x="399" y="520"/>
                  </a:lnTo>
                  <a:lnTo>
                    <a:pt x="399" y="517"/>
                  </a:lnTo>
                  <a:lnTo>
                    <a:pt x="408" y="520"/>
                  </a:lnTo>
                  <a:lnTo>
                    <a:pt x="402" y="523"/>
                  </a:lnTo>
                  <a:lnTo>
                    <a:pt x="414" y="517"/>
                  </a:lnTo>
                  <a:lnTo>
                    <a:pt x="408" y="517"/>
                  </a:lnTo>
                  <a:lnTo>
                    <a:pt x="430" y="499"/>
                  </a:lnTo>
                  <a:lnTo>
                    <a:pt x="432" y="491"/>
                  </a:lnTo>
                  <a:lnTo>
                    <a:pt x="438" y="494"/>
                  </a:lnTo>
                  <a:lnTo>
                    <a:pt x="435" y="499"/>
                  </a:lnTo>
                  <a:lnTo>
                    <a:pt x="450" y="489"/>
                  </a:lnTo>
                  <a:lnTo>
                    <a:pt x="452" y="489"/>
                  </a:lnTo>
                  <a:lnTo>
                    <a:pt x="466" y="491"/>
                  </a:lnTo>
                  <a:lnTo>
                    <a:pt x="480" y="491"/>
                  </a:lnTo>
                  <a:lnTo>
                    <a:pt x="490" y="491"/>
                  </a:lnTo>
                  <a:lnTo>
                    <a:pt x="495" y="499"/>
                  </a:lnTo>
                  <a:lnTo>
                    <a:pt x="507" y="503"/>
                  </a:lnTo>
                  <a:lnTo>
                    <a:pt x="516" y="503"/>
                  </a:lnTo>
                  <a:lnTo>
                    <a:pt x="516" y="494"/>
                  </a:lnTo>
                  <a:lnTo>
                    <a:pt x="531" y="506"/>
                  </a:lnTo>
                  <a:lnTo>
                    <a:pt x="526" y="511"/>
                  </a:lnTo>
                  <a:lnTo>
                    <a:pt x="534" y="503"/>
                  </a:lnTo>
                  <a:lnTo>
                    <a:pt x="523" y="491"/>
                  </a:lnTo>
                  <a:lnTo>
                    <a:pt x="531" y="485"/>
                  </a:lnTo>
                  <a:lnTo>
                    <a:pt x="528" y="485"/>
                  </a:lnTo>
                  <a:lnTo>
                    <a:pt x="526" y="482"/>
                  </a:lnTo>
                  <a:lnTo>
                    <a:pt x="514" y="480"/>
                  </a:lnTo>
                  <a:lnTo>
                    <a:pt x="526" y="477"/>
                  </a:lnTo>
                  <a:lnTo>
                    <a:pt x="555" y="477"/>
                  </a:lnTo>
                  <a:lnTo>
                    <a:pt x="559" y="465"/>
                  </a:lnTo>
                  <a:lnTo>
                    <a:pt x="559" y="477"/>
                  </a:lnTo>
                  <a:lnTo>
                    <a:pt x="567" y="477"/>
                  </a:lnTo>
                  <a:lnTo>
                    <a:pt x="576" y="471"/>
                  </a:lnTo>
                  <a:lnTo>
                    <a:pt x="574" y="474"/>
                  </a:lnTo>
                  <a:lnTo>
                    <a:pt x="591" y="474"/>
                  </a:lnTo>
                  <a:lnTo>
                    <a:pt x="583" y="474"/>
                  </a:lnTo>
                  <a:lnTo>
                    <a:pt x="595" y="477"/>
                  </a:lnTo>
                  <a:lnTo>
                    <a:pt x="598" y="477"/>
                  </a:lnTo>
                  <a:lnTo>
                    <a:pt x="603" y="482"/>
                  </a:lnTo>
                  <a:lnTo>
                    <a:pt x="598" y="482"/>
                  </a:lnTo>
                  <a:lnTo>
                    <a:pt x="603" y="491"/>
                  </a:lnTo>
                  <a:lnTo>
                    <a:pt x="627" y="482"/>
                  </a:lnTo>
                  <a:lnTo>
                    <a:pt x="639" y="499"/>
                  </a:lnTo>
                  <a:lnTo>
                    <a:pt x="646" y="514"/>
                  </a:lnTo>
                  <a:lnTo>
                    <a:pt x="641" y="543"/>
                  </a:lnTo>
                  <a:lnTo>
                    <a:pt x="641" y="537"/>
                  </a:lnTo>
                  <a:lnTo>
                    <a:pt x="641" y="543"/>
                  </a:lnTo>
                  <a:lnTo>
                    <a:pt x="646" y="537"/>
                  </a:lnTo>
                  <a:lnTo>
                    <a:pt x="643" y="552"/>
                  </a:lnTo>
                  <a:lnTo>
                    <a:pt x="648" y="563"/>
                  </a:lnTo>
                  <a:lnTo>
                    <a:pt x="651" y="563"/>
                  </a:lnTo>
                  <a:lnTo>
                    <a:pt x="651" y="571"/>
                  </a:lnTo>
                  <a:lnTo>
                    <a:pt x="655" y="569"/>
                  </a:lnTo>
                  <a:lnTo>
                    <a:pt x="653" y="571"/>
                  </a:lnTo>
                  <a:lnTo>
                    <a:pt x="655" y="589"/>
                  </a:lnTo>
                  <a:lnTo>
                    <a:pt x="663" y="607"/>
                  </a:lnTo>
                  <a:lnTo>
                    <a:pt x="675" y="603"/>
                  </a:lnTo>
                  <a:lnTo>
                    <a:pt x="682" y="580"/>
                  </a:lnTo>
                  <a:lnTo>
                    <a:pt x="686" y="560"/>
                  </a:lnTo>
                  <a:lnTo>
                    <a:pt x="684" y="540"/>
                  </a:lnTo>
                  <a:lnTo>
                    <a:pt x="682" y="517"/>
                  </a:lnTo>
                  <a:lnTo>
                    <a:pt x="684" y="537"/>
                  </a:lnTo>
                  <a:lnTo>
                    <a:pt x="682" y="517"/>
                  </a:lnTo>
                  <a:lnTo>
                    <a:pt x="679" y="497"/>
                  </a:lnTo>
                  <a:lnTo>
                    <a:pt x="677" y="477"/>
                  </a:lnTo>
                  <a:lnTo>
                    <a:pt x="677" y="456"/>
                  </a:lnTo>
                  <a:lnTo>
                    <a:pt x="684" y="451"/>
                  </a:lnTo>
                  <a:lnTo>
                    <a:pt x="684" y="448"/>
                  </a:lnTo>
                  <a:lnTo>
                    <a:pt x="691" y="436"/>
                  </a:lnTo>
                  <a:lnTo>
                    <a:pt x="696" y="427"/>
                  </a:lnTo>
                  <a:lnTo>
                    <a:pt x="698" y="425"/>
                  </a:lnTo>
                  <a:lnTo>
                    <a:pt x="703" y="422"/>
                  </a:lnTo>
                  <a:lnTo>
                    <a:pt x="727" y="402"/>
                  </a:lnTo>
                  <a:lnTo>
                    <a:pt x="732" y="402"/>
                  </a:lnTo>
                  <a:lnTo>
                    <a:pt x="749" y="385"/>
                  </a:lnTo>
                  <a:lnTo>
                    <a:pt x="756" y="385"/>
                  </a:lnTo>
                  <a:lnTo>
                    <a:pt x="768" y="367"/>
                  </a:lnTo>
                  <a:lnTo>
                    <a:pt x="790" y="359"/>
                  </a:lnTo>
                  <a:lnTo>
                    <a:pt x="778" y="353"/>
                  </a:lnTo>
                  <a:lnTo>
                    <a:pt x="785" y="356"/>
                  </a:lnTo>
                  <a:lnTo>
                    <a:pt x="787" y="350"/>
                  </a:lnTo>
                  <a:lnTo>
                    <a:pt x="780" y="344"/>
                  </a:lnTo>
                  <a:lnTo>
                    <a:pt x="799" y="344"/>
                  </a:lnTo>
                  <a:lnTo>
                    <a:pt x="804" y="333"/>
                  </a:lnTo>
                  <a:lnTo>
                    <a:pt x="799" y="338"/>
                  </a:lnTo>
                  <a:lnTo>
                    <a:pt x="794" y="333"/>
                  </a:lnTo>
                  <a:lnTo>
                    <a:pt x="787" y="330"/>
                  </a:lnTo>
                  <a:lnTo>
                    <a:pt x="790" y="327"/>
                  </a:lnTo>
                  <a:lnTo>
                    <a:pt x="797" y="330"/>
                  </a:lnTo>
                  <a:lnTo>
                    <a:pt x="802" y="327"/>
                  </a:lnTo>
                  <a:lnTo>
                    <a:pt x="806" y="333"/>
                  </a:lnTo>
                  <a:lnTo>
                    <a:pt x="806" y="316"/>
                  </a:lnTo>
                  <a:lnTo>
                    <a:pt x="809" y="338"/>
                  </a:lnTo>
                  <a:lnTo>
                    <a:pt x="802" y="307"/>
                  </a:lnTo>
                  <a:lnTo>
                    <a:pt x="794" y="307"/>
                  </a:lnTo>
                  <a:lnTo>
                    <a:pt x="790" y="299"/>
                  </a:lnTo>
                  <a:lnTo>
                    <a:pt x="802" y="304"/>
                  </a:lnTo>
                  <a:lnTo>
                    <a:pt x="797" y="292"/>
                  </a:lnTo>
                  <a:lnTo>
                    <a:pt x="804" y="299"/>
                  </a:lnTo>
                  <a:lnTo>
                    <a:pt x="794" y="281"/>
                  </a:lnTo>
                  <a:lnTo>
                    <a:pt x="806" y="290"/>
                  </a:lnTo>
                  <a:lnTo>
                    <a:pt x="797" y="272"/>
                  </a:lnTo>
                  <a:lnTo>
                    <a:pt x="792" y="272"/>
                  </a:lnTo>
                  <a:lnTo>
                    <a:pt x="799" y="263"/>
                  </a:lnTo>
                  <a:lnTo>
                    <a:pt x="799" y="272"/>
                  </a:lnTo>
                  <a:lnTo>
                    <a:pt x="809" y="278"/>
                  </a:lnTo>
                  <a:lnTo>
                    <a:pt x="806" y="263"/>
                  </a:lnTo>
                  <a:lnTo>
                    <a:pt x="809" y="272"/>
                  </a:lnTo>
                  <a:lnTo>
                    <a:pt x="814" y="253"/>
                  </a:lnTo>
                  <a:lnTo>
                    <a:pt x="823" y="246"/>
                  </a:lnTo>
                  <a:lnTo>
                    <a:pt x="816" y="258"/>
                  </a:lnTo>
                  <a:lnTo>
                    <a:pt x="814" y="267"/>
                  </a:lnTo>
                  <a:lnTo>
                    <a:pt x="811" y="272"/>
                  </a:lnTo>
                  <a:lnTo>
                    <a:pt x="816" y="275"/>
                  </a:lnTo>
                  <a:lnTo>
                    <a:pt x="814" y="284"/>
                  </a:lnTo>
                  <a:lnTo>
                    <a:pt x="816" y="287"/>
                  </a:lnTo>
                  <a:lnTo>
                    <a:pt x="814" y="292"/>
                  </a:lnTo>
                  <a:lnTo>
                    <a:pt x="809" y="301"/>
                  </a:lnTo>
                  <a:lnTo>
                    <a:pt x="830" y="272"/>
                  </a:lnTo>
                  <a:lnTo>
                    <a:pt x="828" y="246"/>
                  </a:lnTo>
                  <a:lnTo>
                    <a:pt x="838" y="235"/>
                  </a:lnTo>
                  <a:lnTo>
                    <a:pt x="830" y="244"/>
                  </a:lnTo>
                  <a:lnTo>
                    <a:pt x="838" y="253"/>
                  </a:lnTo>
                  <a:lnTo>
                    <a:pt x="838" y="258"/>
                  </a:lnTo>
                  <a:lnTo>
                    <a:pt x="857" y="235"/>
                  </a:lnTo>
                  <a:lnTo>
                    <a:pt x="857" y="238"/>
                  </a:lnTo>
                  <a:lnTo>
                    <a:pt x="859" y="220"/>
                  </a:lnTo>
                  <a:lnTo>
                    <a:pt x="869" y="203"/>
                  </a:lnTo>
                  <a:lnTo>
                    <a:pt x="866" y="209"/>
                  </a:lnTo>
                  <a:lnTo>
                    <a:pt x="873" y="206"/>
                  </a:lnTo>
                  <a:lnTo>
                    <a:pt x="893" y="203"/>
                  </a:lnTo>
                  <a:lnTo>
                    <a:pt x="909" y="198"/>
                  </a:lnTo>
                  <a:lnTo>
                    <a:pt x="914" y="192"/>
                  </a:lnTo>
                  <a:lnTo>
                    <a:pt x="917" y="192"/>
                  </a:lnTo>
                  <a:lnTo>
                    <a:pt x="919" y="192"/>
                  </a:lnTo>
                  <a:lnTo>
                    <a:pt x="924" y="195"/>
                  </a:lnTo>
                  <a:lnTo>
                    <a:pt x="929" y="195"/>
                  </a:lnTo>
                  <a:lnTo>
                    <a:pt x="941" y="192"/>
                  </a:lnTo>
                  <a:lnTo>
                    <a:pt x="938" y="181"/>
                  </a:lnTo>
                  <a:lnTo>
                    <a:pt x="941" y="186"/>
                  </a:lnTo>
                  <a:lnTo>
                    <a:pt x="930" y="183"/>
                  </a:lnTo>
                  <a:lnTo>
                    <a:pt x="930" y="169"/>
                  </a:lnTo>
                  <a:lnTo>
                    <a:pt x="933" y="166"/>
                  </a:lnTo>
                  <a:lnTo>
                    <a:pt x="953" y="140"/>
                  </a:lnTo>
                  <a:lnTo>
                    <a:pt x="957" y="135"/>
                  </a:lnTo>
                  <a:lnTo>
                    <a:pt x="960" y="135"/>
                  </a:lnTo>
                  <a:lnTo>
                    <a:pt x="977" y="120"/>
                  </a:lnTo>
                  <a:lnTo>
                    <a:pt x="978" y="123"/>
                  </a:lnTo>
                  <a:lnTo>
                    <a:pt x="981" y="123"/>
                  </a:lnTo>
                  <a:lnTo>
                    <a:pt x="989" y="123"/>
                  </a:lnTo>
                  <a:lnTo>
                    <a:pt x="1010" y="11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53" name="Freeform 123"/>
            <p:cNvSpPr>
              <a:spLocks/>
            </p:cNvSpPr>
            <p:nvPr/>
          </p:nvSpPr>
          <p:spPr bwMode="auto">
            <a:xfrm>
              <a:off x="1544638" y="2457450"/>
              <a:ext cx="55562" cy="60325"/>
            </a:xfrm>
            <a:custGeom>
              <a:avLst/>
              <a:gdLst>
                <a:gd name="T0" fmla="*/ 2147483647 w 41"/>
                <a:gd name="T1" fmla="*/ 2147483647 h 46"/>
                <a:gd name="T2" fmla="*/ 2147483647 w 41"/>
                <a:gd name="T3" fmla="*/ 2147483647 h 46"/>
                <a:gd name="T4" fmla="*/ 2147483647 w 41"/>
                <a:gd name="T5" fmla="*/ 2147483647 h 46"/>
                <a:gd name="T6" fmla="*/ 0 w 41"/>
                <a:gd name="T7" fmla="*/ 2147483647 h 46"/>
                <a:gd name="T8" fmla="*/ 2147483647 w 41"/>
                <a:gd name="T9" fmla="*/ 2147483647 h 46"/>
                <a:gd name="T10" fmla="*/ 2147483647 w 41"/>
                <a:gd name="T11" fmla="*/ 2147483647 h 46"/>
                <a:gd name="T12" fmla="*/ 2147483647 w 41"/>
                <a:gd name="T13" fmla="*/ 2147483647 h 46"/>
                <a:gd name="T14" fmla="*/ 2147483647 w 41"/>
                <a:gd name="T15" fmla="*/ 2147483647 h 46"/>
                <a:gd name="T16" fmla="*/ 2147483647 w 41"/>
                <a:gd name="T17" fmla="*/ 2147483647 h 46"/>
                <a:gd name="T18" fmla="*/ 2147483647 w 41"/>
                <a:gd name="T19" fmla="*/ 0 h 46"/>
                <a:gd name="T20" fmla="*/ 2147483647 w 41"/>
                <a:gd name="T21" fmla="*/ 2147483647 h 46"/>
                <a:gd name="T22" fmla="*/ 2147483647 w 41"/>
                <a:gd name="T23" fmla="*/ 2147483647 h 46"/>
                <a:gd name="T24" fmla="*/ 2147483647 w 41"/>
                <a:gd name="T25" fmla="*/ 2147483647 h 46"/>
                <a:gd name="T26" fmla="*/ 2147483647 w 41"/>
                <a:gd name="T27" fmla="*/ 2147483647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6"/>
                <a:gd name="T44" fmla="*/ 41 w 41"/>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6">
                  <a:moveTo>
                    <a:pt x="24" y="41"/>
                  </a:moveTo>
                  <a:lnTo>
                    <a:pt x="20" y="45"/>
                  </a:lnTo>
                  <a:lnTo>
                    <a:pt x="14" y="34"/>
                  </a:lnTo>
                  <a:lnTo>
                    <a:pt x="0" y="30"/>
                  </a:lnTo>
                  <a:lnTo>
                    <a:pt x="14" y="27"/>
                  </a:lnTo>
                  <a:lnTo>
                    <a:pt x="24" y="20"/>
                  </a:lnTo>
                  <a:lnTo>
                    <a:pt x="9" y="20"/>
                  </a:lnTo>
                  <a:lnTo>
                    <a:pt x="24" y="9"/>
                  </a:lnTo>
                  <a:lnTo>
                    <a:pt x="20" y="2"/>
                  </a:lnTo>
                  <a:lnTo>
                    <a:pt x="34" y="0"/>
                  </a:lnTo>
                  <a:lnTo>
                    <a:pt x="40" y="20"/>
                  </a:lnTo>
                  <a:lnTo>
                    <a:pt x="34" y="20"/>
                  </a:lnTo>
                  <a:lnTo>
                    <a:pt x="34" y="23"/>
                  </a:lnTo>
                  <a:lnTo>
                    <a:pt x="24" y="4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54" name="Freeform 124"/>
            <p:cNvSpPr>
              <a:spLocks/>
            </p:cNvSpPr>
            <p:nvPr/>
          </p:nvSpPr>
          <p:spPr bwMode="auto">
            <a:xfrm>
              <a:off x="1560513" y="2397125"/>
              <a:ext cx="55562" cy="61913"/>
            </a:xfrm>
            <a:custGeom>
              <a:avLst/>
              <a:gdLst>
                <a:gd name="T0" fmla="*/ 2147483647 w 40"/>
                <a:gd name="T1" fmla="*/ 2147483647 h 48"/>
                <a:gd name="T2" fmla="*/ 2147483647 w 40"/>
                <a:gd name="T3" fmla="*/ 2147483647 h 48"/>
                <a:gd name="T4" fmla="*/ 0 w 40"/>
                <a:gd name="T5" fmla="*/ 2147483647 h 48"/>
                <a:gd name="T6" fmla="*/ 2147483647 w 40"/>
                <a:gd name="T7" fmla="*/ 2147483647 h 48"/>
                <a:gd name="T8" fmla="*/ 2147483647 w 40"/>
                <a:gd name="T9" fmla="*/ 0 h 48"/>
                <a:gd name="T10" fmla="*/ 2147483647 w 40"/>
                <a:gd name="T11" fmla="*/ 2147483647 h 48"/>
                <a:gd name="T12" fmla="*/ 2147483647 w 40"/>
                <a:gd name="T13" fmla="*/ 2147483647 h 48"/>
                <a:gd name="T14" fmla="*/ 0 60000 65536"/>
                <a:gd name="T15" fmla="*/ 0 60000 65536"/>
                <a:gd name="T16" fmla="*/ 0 60000 65536"/>
                <a:gd name="T17" fmla="*/ 0 60000 65536"/>
                <a:gd name="T18" fmla="*/ 0 60000 65536"/>
                <a:gd name="T19" fmla="*/ 0 60000 65536"/>
                <a:gd name="T20" fmla="*/ 0 60000 65536"/>
                <a:gd name="T21" fmla="*/ 0 w 40"/>
                <a:gd name="T22" fmla="*/ 0 h 48"/>
                <a:gd name="T23" fmla="*/ 40 w 4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8">
                  <a:moveTo>
                    <a:pt x="34" y="23"/>
                  </a:moveTo>
                  <a:lnTo>
                    <a:pt x="26" y="32"/>
                  </a:lnTo>
                  <a:lnTo>
                    <a:pt x="0" y="47"/>
                  </a:lnTo>
                  <a:lnTo>
                    <a:pt x="8" y="37"/>
                  </a:lnTo>
                  <a:lnTo>
                    <a:pt x="30" y="0"/>
                  </a:lnTo>
                  <a:lnTo>
                    <a:pt x="39" y="4"/>
                  </a:lnTo>
                  <a:lnTo>
                    <a:pt x="34" y="2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55" name="Freeform 125"/>
            <p:cNvSpPr>
              <a:spLocks/>
            </p:cNvSpPr>
            <p:nvPr/>
          </p:nvSpPr>
          <p:spPr bwMode="auto">
            <a:xfrm>
              <a:off x="1543050" y="2397125"/>
              <a:ext cx="52388" cy="61913"/>
            </a:xfrm>
            <a:custGeom>
              <a:avLst/>
              <a:gdLst>
                <a:gd name="T0" fmla="*/ 2147483647 w 38"/>
                <a:gd name="T1" fmla="*/ 2147483647 h 48"/>
                <a:gd name="T2" fmla="*/ 2147483647 w 38"/>
                <a:gd name="T3" fmla="*/ 2147483647 h 48"/>
                <a:gd name="T4" fmla="*/ 2147483647 w 38"/>
                <a:gd name="T5" fmla="*/ 2147483647 h 48"/>
                <a:gd name="T6" fmla="*/ 2147483647 w 38"/>
                <a:gd name="T7" fmla="*/ 2147483647 h 48"/>
                <a:gd name="T8" fmla="*/ 2147483647 w 38"/>
                <a:gd name="T9" fmla="*/ 2147483647 h 48"/>
                <a:gd name="T10" fmla="*/ 2147483647 w 38"/>
                <a:gd name="T11" fmla="*/ 2147483647 h 48"/>
                <a:gd name="T12" fmla="*/ 2147483647 w 38"/>
                <a:gd name="T13" fmla="*/ 0 h 48"/>
                <a:gd name="T14" fmla="*/ 2147483647 w 38"/>
                <a:gd name="T15" fmla="*/ 2147483647 h 48"/>
                <a:gd name="T16" fmla="*/ 2147483647 w 38"/>
                <a:gd name="T17" fmla="*/ 2147483647 h 48"/>
                <a:gd name="T18" fmla="*/ 0 w 38"/>
                <a:gd name="T19" fmla="*/ 2147483647 h 48"/>
                <a:gd name="T20" fmla="*/ 2147483647 w 38"/>
                <a:gd name="T21" fmla="*/ 2147483647 h 48"/>
                <a:gd name="T22" fmla="*/ 2147483647 w 38"/>
                <a:gd name="T23" fmla="*/ 2147483647 h 48"/>
                <a:gd name="T24" fmla="*/ 2147483647 w 38"/>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8"/>
                <a:gd name="T41" fmla="*/ 38 w 3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8">
                  <a:moveTo>
                    <a:pt x="32" y="47"/>
                  </a:moveTo>
                  <a:lnTo>
                    <a:pt x="24" y="26"/>
                  </a:lnTo>
                  <a:lnTo>
                    <a:pt x="20" y="12"/>
                  </a:lnTo>
                  <a:lnTo>
                    <a:pt x="37" y="26"/>
                  </a:lnTo>
                  <a:lnTo>
                    <a:pt x="32" y="12"/>
                  </a:lnTo>
                  <a:lnTo>
                    <a:pt x="24" y="12"/>
                  </a:lnTo>
                  <a:lnTo>
                    <a:pt x="32" y="0"/>
                  </a:lnTo>
                  <a:lnTo>
                    <a:pt x="11" y="6"/>
                  </a:lnTo>
                  <a:lnTo>
                    <a:pt x="7" y="26"/>
                  </a:lnTo>
                  <a:lnTo>
                    <a:pt x="0" y="26"/>
                  </a:lnTo>
                  <a:lnTo>
                    <a:pt x="7" y="47"/>
                  </a:lnTo>
                  <a:lnTo>
                    <a:pt x="11" y="26"/>
                  </a:lnTo>
                  <a:lnTo>
                    <a:pt x="32" y="4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56" name="Freeform 126"/>
            <p:cNvSpPr>
              <a:spLocks/>
            </p:cNvSpPr>
            <p:nvPr/>
          </p:nvSpPr>
          <p:spPr bwMode="auto">
            <a:xfrm>
              <a:off x="1541463" y="2424113"/>
              <a:ext cx="52387" cy="61912"/>
            </a:xfrm>
            <a:custGeom>
              <a:avLst/>
              <a:gdLst>
                <a:gd name="T0" fmla="*/ 0 w 39"/>
                <a:gd name="T1" fmla="*/ 2147483647 h 46"/>
                <a:gd name="T2" fmla="*/ 2147483647 w 39"/>
                <a:gd name="T3" fmla="*/ 0 h 46"/>
                <a:gd name="T4" fmla="*/ 2147483647 w 39"/>
                <a:gd name="T5" fmla="*/ 2147483647 h 46"/>
                <a:gd name="T6" fmla="*/ 0 w 39"/>
                <a:gd name="T7" fmla="*/ 2147483647 h 46"/>
                <a:gd name="T8" fmla="*/ 0 60000 65536"/>
                <a:gd name="T9" fmla="*/ 0 60000 65536"/>
                <a:gd name="T10" fmla="*/ 0 60000 65536"/>
                <a:gd name="T11" fmla="*/ 0 60000 65536"/>
                <a:gd name="T12" fmla="*/ 0 w 39"/>
                <a:gd name="T13" fmla="*/ 0 h 46"/>
                <a:gd name="T14" fmla="*/ 39 w 39"/>
                <a:gd name="T15" fmla="*/ 46 h 46"/>
              </a:gdLst>
              <a:ahLst/>
              <a:cxnLst>
                <a:cxn ang="T8">
                  <a:pos x="T0" y="T1"/>
                </a:cxn>
                <a:cxn ang="T9">
                  <a:pos x="T2" y="T3"/>
                </a:cxn>
                <a:cxn ang="T10">
                  <a:pos x="T4" y="T5"/>
                </a:cxn>
                <a:cxn ang="T11">
                  <a:pos x="T6" y="T7"/>
                </a:cxn>
              </a:cxnLst>
              <a:rect l="T12" t="T13" r="T14" b="T15"/>
              <a:pathLst>
                <a:path w="39" h="46">
                  <a:moveTo>
                    <a:pt x="0" y="45"/>
                  </a:moveTo>
                  <a:lnTo>
                    <a:pt x="38" y="0"/>
                  </a:lnTo>
                  <a:lnTo>
                    <a:pt x="12" y="4"/>
                  </a:lnTo>
                  <a:lnTo>
                    <a:pt x="0" y="4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57" name="Freeform 127"/>
            <p:cNvSpPr>
              <a:spLocks/>
            </p:cNvSpPr>
            <p:nvPr/>
          </p:nvSpPr>
          <p:spPr bwMode="auto">
            <a:xfrm>
              <a:off x="1568450" y="2436813"/>
              <a:ext cx="53975" cy="60325"/>
            </a:xfrm>
            <a:custGeom>
              <a:avLst/>
              <a:gdLst>
                <a:gd name="T0" fmla="*/ 2147483647 w 38"/>
                <a:gd name="T1" fmla="*/ 2147483647 h 46"/>
                <a:gd name="T2" fmla="*/ 2147483647 w 38"/>
                <a:gd name="T3" fmla="*/ 2147483647 h 46"/>
                <a:gd name="T4" fmla="*/ 2147483647 w 38"/>
                <a:gd name="T5" fmla="*/ 0 h 46"/>
                <a:gd name="T6" fmla="*/ 0 w 38"/>
                <a:gd name="T7" fmla="*/ 2147483647 h 46"/>
                <a:gd name="T8" fmla="*/ 2147483647 w 38"/>
                <a:gd name="T9" fmla="*/ 2147483647 h 46"/>
                <a:gd name="T10" fmla="*/ 2147483647 w 38"/>
                <a:gd name="T11" fmla="*/ 2147483647 h 46"/>
                <a:gd name="T12" fmla="*/ 2147483647 w 38"/>
                <a:gd name="T13" fmla="*/ 2147483647 h 46"/>
                <a:gd name="T14" fmla="*/ 0 60000 65536"/>
                <a:gd name="T15" fmla="*/ 0 60000 65536"/>
                <a:gd name="T16" fmla="*/ 0 60000 65536"/>
                <a:gd name="T17" fmla="*/ 0 60000 65536"/>
                <a:gd name="T18" fmla="*/ 0 60000 65536"/>
                <a:gd name="T19" fmla="*/ 0 60000 65536"/>
                <a:gd name="T20" fmla="*/ 0 60000 65536"/>
                <a:gd name="T21" fmla="*/ 0 w 38"/>
                <a:gd name="T22" fmla="*/ 0 h 46"/>
                <a:gd name="T23" fmla="*/ 38 w 38"/>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6">
                  <a:moveTo>
                    <a:pt x="30" y="26"/>
                  </a:moveTo>
                  <a:lnTo>
                    <a:pt x="37" y="17"/>
                  </a:lnTo>
                  <a:lnTo>
                    <a:pt x="12" y="0"/>
                  </a:lnTo>
                  <a:lnTo>
                    <a:pt x="0" y="35"/>
                  </a:lnTo>
                  <a:lnTo>
                    <a:pt x="12" y="45"/>
                  </a:lnTo>
                  <a:lnTo>
                    <a:pt x="24" y="26"/>
                  </a:lnTo>
                  <a:lnTo>
                    <a:pt x="30" y="2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58" name="Freeform 128"/>
            <p:cNvSpPr>
              <a:spLocks/>
            </p:cNvSpPr>
            <p:nvPr/>
          </p:nvSpPr>
          <p:spPr bwMode="auto">
            <a:xfrm>
              <a:off x="2640013" y="2938463"/>
              <a:ext cx="52387" cy="61912"/>
            </a:xfrm>
            <a:custGeom>
              <a:avLst/>
              <a:gdLst>
                <a:gd name="T0" fmla="*/ 2147483647 w 39"/>
                <a:gd name="T1" fmla="*/ 0 h 47"/>
                <a:gd name="T2" fmla="*/ 2147483647 w 39"/>
                <a:gd name="T3" fmla="*/ 2147483647 h 47"/>
                <a:gd name="T4" fmla="*/ 2147483647 w 39"/>
                <a:gd name="T5" fmla="*/ 0 h 47"/>
                <a:gd name="T6" fmla="*/ 0 w 39"/>
                <a:gd name="T7" fmla="*/ 2147483647 h 47"/>
                <a:gd name="T8" fmla="*/ 2147483647 w 39"/>
                <a:gd name="T9" fmla="*/ 2147483647 h 47"/>
                <a:gd name="T10" fmla="*/ 2147483647 w 39"/>
                <a:gd name="T11" fmla="*/ 0 h 47"/>
                <a:gd name="T12" fmla="*/ 0 60000 65536"/>
                <a:gd name="T13" fmla="*/ 0 60000 65536"/>
                <a:gd name="T14" fmla="*/ 0 60000 65536"/>
                <a:gd name="T15" fmla="*/ 0 60000 65536"/>
                <a:gd name="T16" fmla="*/ 0 60000 65536"/>
                <a:gd name="T17" fmla="*/ 0 60000 65536"/>
                <a:gd name="T18" fmla="*/ 0 w 39"/>
                <a:gd name="T19" fmla="*/ 0 h 47"/>
                <a:gd name="T20" fmla="*/ 39 w 39"/>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9" h="47">
                  <a:moveTo>
                    <a:pt x="38" y="0"/>
                  </a:moveTo>
                  <a:lnTo>
                    <a:pt x="27" y="18"/>
                  </a:lnTo>
                  <a:lnTo>
                    <a:pt x="30" y="0"/>
                  </a:lnTo>
                  <a:lnTo>
                    <a:pt x="0" y="46"/>
                  </a:lnTo>
                  <a:lnTo>
                    <a:pt x="18" y="27"/>
                  </a:lnTo>
                  <a:lnTo>
                    <a:pt x="38"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59" name="Freeform 129"/>
            <p:cNvSpPr>
              <a:spLocks/>
            </p:cNvSpPr>
            <p:nvPr/>
          </p:nvSpPr>
          <p:spPr bwMode="auto">
            <a:xfrm>
              <a:off x="1512888" y="2005013"/>
              <a:ext cx="1652587" cy="920750"/>
            </a:xfrm>
            <a:custGeom>
              <a:avLst/>
              <a:gdLst>
                <a:gd name="T0" fmla="*/ 2147483647 w 1209"/>
                <a:gd name="T1" fmla="*/ 2147483647 h 710"/>
                <a:gd name="T2" fmla="*/ 2147483647 w 1209"/>
                <a:gd name="T3" fmla="*/ 2147483647 h 710"/>
                <a:gd name="T4" fmla="*/ 2147483647 w 1209"/>
                <a:gd name="T5" fmla="*/ 2147483647 h 710"/>
                <a:gd name="T6" fmla="*/ 2147483647 w 1209"/>
                <a:gd name="T7" fmla="*/ 2147483647 h 710"/>
                <a:gd name="T8" fmla="*/ 2147483647 w 1209"/>
                <a:gd name="T9" fmla="*/ 2147483647 h 710"/>
                <a:gd name="T10" fmla="*/ 2147483647 w 1209"/>
                <a:gd name="T11" fmla="*/ 2147483647 h 710"/>
                <a:gd name="T12" fmla="*/ 2147483647 w 1209"/>
                <a:gd name="T13" fmla="*/ 2147483647 h 710"/>
                <a:gd name="T14" fmla="*/ 2147483647 w 1209"/>
                <a:gd name="T15" fmla="*/ 2147483647 h 710"/>
                <a:gd name="T16" fmla="*/ 2147483647 w 1209"/>
                <a:gd name="T17" fmla="*/ 2147483647 h 710"/>
                <a:gd name="T18" fmla="*/ 2147483647 w 1209"/>
                <a:gd name="T19" fmla="*/ 2147483647 h 710"/>
                <a:gd name="T20" fmla="*/ 2147483647 w 1209"/>
                <a:gd name="T21" fmla="*/ 2147483647 h 710"/>
                <a:gd name="T22" fmla="*/ 2147483647 w 1209"/>
                <a:gd name="T23" fmla="*/ 2147483647 h 710"/>
                <a:gd name="T24" fmla="*/ 2147483647 w 1209"/>
                <a:gd name="T25" fmla="*/ 2147483647 h 710"/>
                <a:gd name="T26" fmla="*/ 2147483647 w 1209"/>
                <a:gd name="T27" fmla="*/ 2147483647 h 710"/>
                <a:gd name="T28" fmla="*/ 2147483647 w 1209"/>
                <a:gd name="T29" fmla="*/ 2147483647 h 710"/>
                <a:gd name="T30" fmla="*/ 2147483647 w 1209"/>
                <a:gd name="T31" fmla="*/ 2147483647 h 710"/>
                <a:gd name="T32" fmla="*/ 2147483647 w 1209"/>
                <a:gd name="T33" fmla="*/ 2147483647 h 710"/>
                <a:gd name="T34" fmla="*/ 2147483647 w 1209"/>
                <a:gd name="T35" fmla="*/ 2147483647 h 710"/>
                <a:gd name="T36" fmla="*/ 2147483647 w 1209"/>
                <a:gd name="T37" fmla="*/ 2147483647 h 710"/>
                <a:gd name="T38" fmla="*/ 2147483647 w 1209"/>
                <a:gd name="T39" fmla="*/ 2147483647 h 710"/>
                <a:gd name="T40" fmla="*/ 2147483647 w 1209"/>
                <a:gd name="T41" fmla="*/ 2147483647 h 710"/>
                <a:gd name="T42" fmla="*/ 2147483647 w 1209"/>
                <a:gd name="T43" fmla="*/ 2147483647 h 710"/>
                <a:gd name="T44" fmla="*/ 2147483647 w 1209"/>
                <a:gd name="T45" fmla="*/ 2147483647 h 710"/>
                <a:gd name="T46" fmla="*/ 2147483647 w 1209"/>
                <a:gd name="T47" fmla="*/ 2147483647 h 710"/>
                <a:gd name="T48" fmla="*/ 2147483647 w 1209"/>
                <a:gd name="T49" fmla="*/ 2147483647 h 710"/>
                <a:gd name="T50" fmla="*/ 2147483647 w 1209"/>
                <a:gd name="T51" fmla="*/ 2147483647 h 710"/>
                <a:gd name="T52" fmla="*/ 2147483647 w 1209"/>
                <a:gd name="T53" fmla="*/ 2147483647 h 710"/>
                <a:gd name="T54" fmla="*/ 2147483647 w 1209"/>
                <a:gd name="T55" fmla="*/ 2147483647 h 710"/>
                <a:gd name="T56" fmla="*/ 2147483647 w 1209"/>
                <a:gd name="T57" fmla="*/ 2147483647 h 710"/>
                <a:gd name="T58" fmla="*/ 2147483647 w 1209"/>
                <a:gd name="T59" fmla="*/ 2147483647 h 710"/>
                <a:gd name="T60" fmla="*/ 2147483647 w 1209"/>
                <a:gd name="T61" fmla="*/ 2147483647 h 710"/>
                <a:gd name="T62" fmla="*/ 2147483647 w 1209"/>
                <a:gd name="T63" fmla="*/ 2147483647 h 710"/>
                <a:gd name="T64" fmla="*/ 2147483647 w 1209"/>
                <a:gd name="T65" fmla="*/ 2147483647 h 710"/>
                <a:gd name="T66" fmla="*/ 2147483647 w 1209"/>
                <a:gd name="T67" fmla="*/ 2147483647 h 710"/>
                <a:gd name="T68" fmla="*/ 2147483647 w 1209"/>
                <a:gd name="T69" fmla="*/ 2147483647 h 710"/>
                <a:gd name="T70" fmla="*/ 2147483647 w 1209"/>
                <a:gd name="T71" fmla="*/ 2147483647 h 710"/>
                <a:gd name="T72" fmla="*/ 2147483647 w 1209"/>
                <a:gd name="T73" fmla="*/ 2147483647 h 710"/>
                <a:gd name="T74" fmla="*/ 2147483647 w 1209"/>
                <a:gd name="T75" fmla="*/ 2147483647 h 710"/>
                <a:gd name="T76" fmla="*/ 2147483647 w 1209"/>
                <a:gd name="T77" fmla="*/ 2147483647 h 710"/>
                <a:gd name="T78" fmla="*/ 2147483647 w 1209"/>
                <a:gd name="T79" fmla="*/ 2147483647 h 710"/>
                <a:gd name="T80" fmla="*/ 2147483647 w 1209"/>
                <a:gd name="T81" fmla="*/ 2147483647 h 710"/>
                <a:gd name="T82" fmla="*/ 2147483647 w 1209"/>
                <a:gd name="T83" fmla="*/ 2147483647 h 710"/>
                <a:gd name="T84" fmla="*/ 2147483647 w 1209"/>
                <a:gd name="T85" fmla="*/ 2147483647 h 710"/>
                <a:gd name="T86" fmla="*/ 2147483647 w 1209"/>
                <a:gd name="T87" fmla="*/ 2147483647 h 710"/>
                <a:gd name="T88" fmla="*/ 2147483647 w 1209"/>
                <a:gd name="T89" fmla="*/ 2147483647 h 710"/>
                <a:gd name="T90" fmla="*/ 2147483647 w 1209"/>
                <a:gd name="T91" fmla="*/ 2147483647 h 710"/>
                <a:gd name="T92" fmla="*/ 2147483647 w 1209"/>
                <a:gd name="T93" fmla="*/ 2147483647 h 710"/>
                <a:gd name="T94" fmla="*/ 2147483647 w 1209"/>
                <a:gd name="T95" fmla="*/ 2147483647 h 710"/>
                <a:gd name="T96" fmla="*/ 2147483647 w 1209"/>
                <a:gd name="T97" fmla="*/ 2147483647 h 710"/>
                <a:gd name="T98" fmla="*/ 2147483647 w 1209"/>
                <a:gd name="T99" fmla="*/ 2147483647 h 710"/>
                <a:gd name="T100" fmla="*/ 2147483647 w 1209"/>
                <a:gd name="T101" fmla="*/ 2147483647 h 710"/>
                <a:gd name="T102" fmla="*/ 2147483647 w 1209"/>
                <a:gd name="T103" fmla="*/ 2147483647 h 710"/>
                <a:gd name="T104" fmla="*/ 2147483647 w 1209"/>
                <a:gd name="T105" fmla="*/ 2147483647 h 710"/>
                <a:gd name="T106" fmla="*/ 2147483647 w 1209"/>
                <a:gd name="T107" fmla="*/ 2147483647 h 710"/>
                <a:gd name="T108" fmla="*/ 2147483647 w 1209"/>
                <a:gd name="T109" fmla="*/ 2147483647 h 710"/>
                <a:gd name="T110" fmla="*/ 2147483647 w 1209"/>
                <a:gd name="T111" fmla="*/ 2147483647 h 710"/>
                <a:gd name="T112" fmla="*/ 2147483647 w 1209"/>
                <a:gd name="T113" fmla="*/ 2147483647 h 7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9"/>
                <a:gd name="T172" fmla="*/ 0 h 710"/>
                <a:gd name="T173" fmla="*/ 1209 w 1209"/>
                <a:gd name="T174" fmla="*/ 710 h 7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9" h="710">
                  <a:moveTo>
                    <a:pt x="889" y="120"/>
                  </a:moveTo>
                  <a:lnTo>
                    <a:pt x="881" y="114"/>
                  </a:lnTo>
                  <a:lnTo>
                    <a:pt x="902" y="114"/>
                  </a:lnTo>
                  <a:lnTo>
                    <a:pt x="910" y="120"/>
                  </a:lnTo>
                  <a:lnTo>
                    <a:pt x="920" y="120"/>
                  </a:lnTo>
                  <a:lnTo>
                    <a:pt x="913" y="106"/>
                  </a:lnTo>
                  <a:lnTo>
                    <a:pt x="920" y="109"/>
                  </a:lnTo>
                  <a:lnTo>
                    <a:pt x="925" y="111"/>
                  </a:lnTo>
                  <a:lnTo>
                    <a:pt x="929" y="118"/>
                  </a:lnTo>
                  <a:lnTo>
                    <a:pt x="962" y="103"/>
                  </a:lnTo>
                  <a:lnTo>
                    <a:pt x="970" y="89"/>
                  </a:lnTo>
                  <a:lnTo>
                    <a:pt x="968" y="80"/>
                  </a:lnTo>
                  <a:lnTo>
                    <a:pt x="970" y="71"/>
                  </a:lnTo>
                  <a:lnTo>
                    <a:pt x="986" y="65"/>
                  </a:lnTo>
                  <a:lnTo>
                    <a:pt x="977" y="63"/>
                  </a:lnTo>
                  <a:lnTo>
                    <a:pt x="992" y="54"/>
                  </a:lnTo>
                  <a:lnTo>
                    <a:pt x="968" y="48"/>
                  </a:lnTo>
                  <a:lnTo>
                    <a:pt x="985" y="48"/>
                  </a:lnTo>
                  <a:lnTo>
                    <a:pt x="941" y="45"/>
                  </a:lnTo>
                  <a:lnTo>
                    <a:pt x="938" y="56"/>
                  </a:lnTo>
                  <a:lnTo>
                    <a:pt x="941" y="63"/>
                  </a:lnTo>
                  <a:lnTo>
                    <a:pt x="938" y="65"/>
                  </a:lnTo>
                  <a:lnTo>
                    <a:pt x="926" y="65"/>
                  </a:lnTo>
                  <a:lnTo>
                    <a:pt x="896" y="97"/>
                  </a:lnTo>
                  <a:lnTo>
                    <a:pt x="884" y="97"/>
                  </a:lnTo>
                  <a:lnTo>
                    <a:pt x="881" y="80"/>
                  </a:lnTo>
                  <a:lnTo>
                    <a:pt x="886" y="77"/>
                  </a:lnTo>
                  <a:lnTo>
                    <a:pt x="896" y="63"/>
                  </a:lnTo>
                  <a:lnTo>
                    <a:pt x="881" y="54"/>
                  </a:lnTo>
                  <a:lnTo>
                    <a:pt x="857" y="77"/>
                  </a:lnTo>
                  <a:lnTo>
                    <a:pt x="862" y="60"/>
                  </a:lnTo>
                  <a:lnTo>
                    <a:pt x="860" y="54"/>
                  </a:lnTo>
                  <a:lnTo>
                    <a:pt x="872" y="51"/>
                  </a:lnTo>
                  <a:lnTo>
                    <a:pt x="862" y="48"/>
                  </a:lnTo>
                  <a:lnTo>
                    <a:pt x="848" y="45"/>
                  </a:lnTo>
                  <a:lnTo>
                    <a:pt x="848" y="42"/>
                  </a:lnTo>
                  <a:lnTo>
                    <a:pt x="860" y="36"/>
                  </a:lnTo>
                  <a:lnTo>
                    <a:pt x="857" y="34"/>
                  </a:lnTo>
                  <a:lnTo>
                    <a:pt x="867" y="34"/>
                  </a:lnTo>
                  <a:lnTo>
                    <a:pt x="860" y="22"/>
                  </a:lnTo>
                  <a:lnTo>
                    <a:pt x="865" y="8"/>
                  </a:lnTo>
                  <a:lnTo>
                    <a:pt x="857" y="2"/>
                  </a:lnTo>
                  <a:lnTo>
                    <a:pt x="853" y="2"/>
                  </a:lnTo>
                  <a:lnTo>
                    <a:pt x="855" y="0"/>
                  </a:lnTo>
                  <a:lnTo>
                    <a:pt x="845" y="2"/>
                  </a:lnTo>
                  <a:lnTo>
                    <a:pt x="853" y="2"/>
                  </a:lnTo>
                  <a:lnTo>
                    <a:pt x="831" y="8"/>
                  </a:lnTo>
                  <a:lnTo>
                    <a:pt x="833" y="10"/>
                  </a:lnTo>
                  <a:lnTo>
                    <a:pt x="819" y="13"/>
                  </a:lnTo>
                  <a:lnTo>
                    <a:pt x="812" y="25"/>
                  </a:lnTo>
                  <a:lnTo>
                    <a:pt x="817" y="27"/>
                  </a:lnTo>
                  <a:lnTo>
                    <a:pt x="805" y="31"/>
                  </a:lnTo>
                  <a:lnTo>
                    <a:pt x="799" y="42"/>
                  </a:lnTo>
                  <a:lnTo>
                    <a:pt x="831" y="51"/>
                  </a:lnTo>
                  <a:lnTo>
                    <a:pt x="824" y="54"/>
                  </a:lnTo>
                  <a:lnTo>
                    <a:pt x="824" y="51"/>
                  </a:lnTo>
                  <a:lnTo>
                    <a:pt x="817" y="56"/>
                  </a:lnTo>
                  <a:lnTo>
                    <a:pt x="807" y="65"/>
                  </a:lnTo>
                  <a:lnTo>
                    <a:pt x="821" y="60"/>
                  </a:lnTo>
                  <a:lnTo>
                    <a:pt x="814" y="68"/>
                  </a:lnTo>
                  <a:lnTo>
                    <a:pt x="787" y="80"/>
                  </a:lnTo>
                  <a:lnTo>
                    <a:pt x="775" y="97"/>
                  </a:lnTo>
                  <a:lnTo>
                    <a:pt x="766" y="106"/>
                  </a:lnTo>
                  <a:lnTo>
                    <a:pt x="759" y="106"/>
                  </a:lnTo>
                  <a:lnTo>
                    <a:pt x="759" y="109"/>
                  </a:lnTo>
                  <a:lnTo>
                    <a:pt x="759" y="106"/>
                  </a:lnTo>
                  <a:lnTo>
                    <a:pt x="769" y="103"/>
                  </a:lnTo>
                  <a:lnTo>
                    <a:pt x="766" y="100"/>
                  </a:lnTo>
                  <a:lnTo>
                    <a:pt x="769" y="94"/>
                  </a:lnTo>
                  <a:lnTo>
                    <a:pt x="762" y="97"/>
                  </a:lnTo>
                  <a:lnTo>
                    <a:pt x="781" y="77"/>
                  </a:lnTo>
                  <a:lnTo>
                    <a:pt x="769" y="80"/>
                  </a:lnTo>
                  <a:lnTo>
                    <a:pt x="771" y="77"/>
                  </a:lnTo>
                  <a:lnTo>
                    <a:pt x="754" y="71"/>
                  </a:lnTo>
                  <a:lnTo>
                    <a:pt x="745" y="77"/>
                  </a:lnTo>
                  <a:lnTo>
                    <a:pt x="747" y="85"/>
                  </a:lnTo>
                  <a:lnTo>
                    <a:pt x="757" y="85"/>
                  </a:lnTo>
                  <a:lnTo>
                    <a:pt x="742" y="89"/>
                  </a:lnTo>
                  <a:lnTo>
                    <a:pt x="738" y="80"/>
                  </a:lnTo>
                  <a:lnTo>
                    <a:pt x="733" y="89"/>
                  </a:lnTo>
                  <a:lnTo>
                    <a:pt x="706" y="85"/>
                  </a:lnTo>
                  <a:lnTo>
                    <a:pt x="679" y="85"/>
                  </a:lnTo>
                  <a:lnTo>
                    <a:pt x="670" y="80"/>
                  </a:lnTo>
                  <a:lnTo>
                    <a:pt x="658" y="80"/>
                  </a:lnTo>
                  <a:lnTo>
                    <a:pt x="656" y="71"/>
                  </a:lnTo>
                  <a:lnTo>
                    <a:pt x="651" y="63"/>
                  </a:lnTo>
                  <a:lnTo>
                    <a:pt x="606" y="74"/>
                  </a:lnTo>
                  <a:lnTo>
                    <a:pt x="615" y="77"/>
                  </a:lnTo>
                  <a:lnTo>
                    <a:pt x="637" y="71"/>
                  </a:lnTo>
                  <a:lnTo>
                    <a:pt x="651" y="71"/>
                  </a:lnTo>
                  <a:lnTo>
                    <a:pt x="625" y="80"/>
                  </a:lnTo>
                  <a:lnTo>
                    <a:pt x="613" y="82"/>
                  </a:lnTo>
                  <a:lnTo>
                    <a:pt x="603" y="106"/>
                  </a:lnTo>
                  <a:lnTo>
                    <a:pt x="598" y="103"/>
                  </a:lnTo>
                  <a:lnTo>
                    <a:pt x="594" y="118"/>
                  </a:lnTo>
                  <a:lnTo>
                    <a:pt x="589" y="100"/>
                  </a:lnTo>
                  <a:lnTo>
                    <a:pt x="598" y="100"/>
                  </a:lnTo>
                  <a:lnTo>
                    <a:pt x="596" y="89"/>
                  </a:lnTo>
                  <a:lnTo>
                    <a:pt x="589" y="94"/>
                  </a:lnTo>
                  <a:lnTo>
                    <a:pt x="586" y="85"/>
                  </a:lnTo>
                  <a:lnTo>
                    <a:pt x="579" y="82"/>
                  </a:lnTo>
                  <a:lnTo>
                    <a:pt x="527" y="89"/>
                  </a:lnTo>
                  <a:lnTo>
                    <a:pt x="507" y="82"/>
                  </a:lnTo>
                  <a:lnTo>
                    <a:pt x="527" y="77"/>
                  </a:lnTo>
                  <a:lnTo>
                    <a:pt x="534" y="74"/>
                  </a:lnTo>
                  <a:lnTo>
                    <a:pt x="519" y="60"/>
                  </a:lnTo>
                  <a:lnTo>
                    <a:pt x="512" y="63"/>
                  </a:lnTo>
                  <a:lnTo>
                    <a:pt x="476" y="51"/>
                  </a:lnTo>
                  <a:lnTo>
                    <a:pt x="440" y="42"/>
                  </a:lnTo>
                  <a:lnTo>
                    <a:pt x="421" y="51"/>
                  </a:lnTo>
                  <a:lnTo>
                    <a:pt x="414" y="51"/>
                  </a:lnTo>
                  <a:lnTo>
                    <a:pt x="421" y="45"/>
                  </a:lnTo>
                  <a:lnTo>
                    <a:pt x="423" y="36"/>
                  </a:lnTo>
                  <a:lnTo>
                    <a:pt x="419" y="39"/>
                  </a:lnTo>
                  <a:lnTo>
                    <a:pt x="411" y="45"/>
                  </a:lnTo>
                  <a:lnTo>
                    <a:pt x="404" y="48"/>
                  </a:lnTo>
                  <a:lnTo>
                    <a:pt x="397" y="54"/>
                  </a:lnTo>
                  <a:lnTo>
                    <a:pt x="392" y="39"/>
                  </a:lnTo>
                  <a:lnTo>
                    <a:pt x="387" y="27"/>
                  </a:lnTo>
                  <a:lnTo>
                    <a:pt x="387" y="34"/>
                  </a:lnTo>
                  <a:lnTo>
                    <a:pt x="359" y="45"/>
                  </a:lnTo>
                  <a:lnTo>
                    <a:pt x="359" y="42"/>
                  </a:lnTo>
                  <a:lnTo>
                    <a:pt x="330" y="48"/>
                  </a:lnTo>
                  <a:lnTo>
                    <a:pt x="359" y="34"/>
                  </a:lnTo>
                  <a:lnTo>
                    <a:pt x="337" y="39"/>
                  </a:lnTo>
                  <a:lnTo>
                    <a:pt x="304" y="48"/>
                  </a:lnTo>
                  <a:lnTo>
                    <a:pt x="268" y="60"/>
                  </a:lnTo>
                  <a:lnTo>
                    <a:pt x="263" y="65"/>
                  </a:lnTo>
                  <a:lnTo>
                    <a:pt x="251" y="63"/>
                  </a:lnTo>
                  <a:lnTo>
                    <a:pt x="251" y="68"/>
                  </a:lnTo>
                  <a:lnTo>
                    <a:pt x="222" y="56"/>
                  </a:lnTo>
                  <a:lnTo>
                    <a:pt x="196" y="48"/>
                  </a:lnTo>
                  <a:lnTo>
                    <a:pt x="169" y="71"/>
                  </a:lnTo>
                  <a:lnTo>
                    <a:pt x="143" y="97"/>
                  </a:lnTo>
                  <a:lnTo>
                    <a:pt x="119" y="123"/>
                  </a:lnTo>
                  <a:lnTo>
                    <a:pt x="93" y="149"/>
                  </a:lnTo>
                  <a:lnTo>
                    <a:pt x="71" y="175"/>
                  </a:lnTo>
                  <a:lnTo>
                    <a:pt x="47" y="200"/>
                  </a:lnTo>
                  <a:lnTo>
                    <a:pt x="21" y="227"/>
                  </a:lnTo>
                  <a:lnTo>
                    <a:pt x="0" y="253"/>
                  </a:lnTo>
                  <a:lnTo>
                    <a:pt x="28" y="253"/>
                  </a:lnTo>
                  <a:lnTo>
                    <a:pt x="21" y="258"/>
                  </a:lnTo>
                  <a:lnTo>
                    <a:pt x="25" y="264"/>
                  </a:lnTo>
                  <a:lnTo>
                    <a:pt x="25" y="287"/>
                  </a:lnTo>
                  <a:lnTo>
                    <a:pt x="40" y="282"/>
                  </a:lnTo>
                  <a:lnTo>
                    <a:pt x="49" y="273"/>
                  </a:lnTo>
                  <a:lnTo>
                    <a:pt x="71" y="264"/>
                  </a:lnTo>
                  <a:lnTo>
                    <a:pt x="76" y="291"/>
                  </a:lnTo>
                  <a:lnTo>
                    <a:pt x="71" y="313"/>
                  </a:lnTo>
                  <a:lnTo>
                    <a:pt x="69" y="334"/>
                  </a:lnTo>
                  <a:lnTo>
                    <a:pt x="76" y="348"/>
                  </a:lnTo>
                  <a:lnTo>
                    <a:pt x="83" y="356"/>
                  </a:lnTo>
                  <a:lnTo>
                    <a:pt x="66" y="380"/>
                  </a:lnTo>
                  <a:lnTo>
                    <a:pt x="83" y="365"/>
                  </a:lnTo>
                  <a:lnTo>
                    <a:pt x="83" y="368"/>
                  </a:lnTo>
                  <a:lnTo>
                    <a:pt x="69" y="377"/>
                  </a:lnTo>
                  <a:lnTo>
                    <a:pt x="71" y="380"/>
                  </a:lnTo>
                  <a:lnTo>
                    <a:pt x="61" y="388"/>
                  </a:lnTo>
                  <a:lnTo>
                    <a:pt x="57" y="385"/>
                  </a:lnTo>
                  <a:lnTo>
                    <a:pt x="57" y="394"/>
                  </a:lnTo>
                  <a:lnTo>
                    <a:pt x="54" y="391"/>
                  </a:lnTo>
                  <a:lnTo>
                    <a:pt x="52" y="400"/>
                  </a:lnTo>
                  <a:lnTo>
                    <a:pt x="61" y="400"/>
                  </a:lnTo>
                  <a:lnTo>
                    <a:pt x="57" y="400"/>
                  </a:lnTo>
                  <a:lnTo>
                    <a:pt x="57" y="402"/>
                  </a:lnTo>
                  <a:lnTo>
                    <a:pt x="52" y="402"/>
                  </a:lnTo>
                  <a:lnTo>
                    <a:pt x="54" y="417"/>
                  </a:lnTo>
                  <a:lnTo>
                    <a:pt x="76" y="402"/>
                  </a:lnTo>
                  <a:lnTo>
                    <a:pt x="66" y="417"/>
                  </a:lnTo>
                  <a:lnTo>
                    <a:pt x="71" y="420"/>
                  </a:lnTo>
                  <a:lnTo>
                    <a:pt x="61" y="414"/>
                  </a:lnTo>
                  <a:lnTo>
                    <a:pt x="61" y="431"/>
                  </a:lnTo>
                  <a:lnTo>
                    <a:pt x="64" y="428"/>
                  </a:lnTo>
                  <a:lnTo>
                    <a:pt x="52" y="446"/>
                  </a:lnTo>
                  <a:lnTo>
                    <a:pt x="57" y="440"/>
                  </a:lnTo>
                  <a:lnTo>
                    <a:pt x="57" y="446"/>
                  </a:lnTo>
                  <a:lnTo>
                    <a:pt x="83" y="431"/>
                  </a:lnTo>
                  <a:lnTo>
                    <a:pt x="73" y="443"/>
                  </a:lnTo>
                  <a:lnTo>
                    <a:pt x="73" y="452"/>
                  </a:lnTo>
                  <a:lnTo>
                    <a:pt x="71" y="443"/>
                  </a:lnTo>
                  <a:lnTo>
                    <a:pt x="49" y="455"/>
                  </a:lnTo>
                  <a:lnTo>
                    <a:pt x="52" y="464"/>
                  </a:lnTo>
                  <a:lnTo>
                    <a:pt x="57" y="457"/>
                  </a:lnTo>
                  <a:lnTo>
                    <a:pt x="69" y="460"/>
                  </a:lnTo>
                  <a:lnTo>
                    <a:pt x="49" y="464"/>
                  </a:lnTo>
                  <a:lnTo>
                    <a:pt x="45" y="466"/>
                  </a:lnTo>
                  <a:lnTo>
                    <a:pt x="54" y="469"/>
                  </a:lnTo>
                  <a:lnTo>
                    <a:pt x="42" y="472"/>
                  </a:lnTo>
                  <a:lnTo>
                    <a:pt x="57" y="481"/>
                  </a:lnTo>
                  <a:lnTo>
                    <a:pt x="61" y="474"/>
                  </a:lnTo>
                  <a:lnTo>
                    <a:pt x="64" y="478"/>
                  </a:lnTo>
                  <a:lnTo>
                    <a:pt x="57" y="481"/>
                  </a:lnTo>
                  <a:lnTo>
                    <a:pt x="64" y="481"/>
                  </a:lnTo>
                  <a:lnTo>
                    <a:pt x="59" y="483"/>
                  </a:lnTo>
                  <a:lnTo>
                    <a:pt x="73" y="478"/>
                  </a:lnTo>
                  <a:lnTo>
                    <a:pt x="76" y="474"/>
                  </a:lnTo>
                  <a:lnTo>
                    <a:pt x="69" y="483"/>
                  </a:lnTo>
                  <a:lnTo>
                    <a:pt x="61" y="483"/>
                  </a:lnTo>
                  <a:lnTo>
                    <a:pt x="59" y="489"/>
                  </a:lnTo>
                  <a:lnTo>
                    <a:pt x="71" y="483"/>
                  </a:lnTo>
                  <a:lnTo>
                    <a:pt x="71" y="489"/>
                  </a:lnTo>
                  <a:lnTo>
                    <a:pt x="83" y="481"/>
                  </a:lnTo>
                  <a:lnTo>
                    <a:pt x="76" y="492"/>
                  </a:lnTo>
                  <a:lnTo>
                    <a:pt x="88" y="489"/>
                  </a:lnTo>
                  <a:lnTo>
                    <a:pt x="73" y="498"/>
                  </a:lnTo>
                  <a:lnTo>
                    <a:pt x="81" y="507"/>
                  </a:lnTo>
                  <a:lnTo>
                    <a:pt x="90" y="495"/>
                  </a:lnTo>
                  <a:lnTo>
                    <a:pt x="83" y="509"/>
                  </a:lnTo>
                  <a:lnTo>
                    <a:pt x="85" y="509"/>
                  </a:lnTo>
                  <a:lnTo>
                    <a:pt x="78" y="509"/>
                  </a:lnTo>
                  <a:lnTo>
                    <a:pt x="85" y="512"/>
                  </a:lnTo>
                  <a:lnTo>
                    <a:pt x="93" y="509"/>
                  </a:lnTo>
                  <a:lnTo>
                    <a:pt x="88" y="515"/>
                  </a:lnTo>
                  <a:lnTo>
                    <a:pt x="93" y="518"/>
                  </a:lnTo>
                  <a:lnTo>
                    <a:pt x="85" y="521"/>
                  </a:lnTo>
                  <a:lnTo>
                    <a:pt x="93" y="524"/>
                  </a:lnTo>
                  <a:lnTo>
                    <a:pt x="121" y="524"/>
                  </a:lnTo>
                  <a:lnTo>
                    <a:pt x="148" y="524"/>
                  </a:lnTo>
                  <a:lnTo>
                    <a:pt x="176" y="524"/>
                  </a:lnTo>
                  <a:lnTo>
                    <a:pt x="203" y="524"/>
                  </a:lnTo>
                  <a:lnTo>
                    <a:pt x="232" y="524"/>
                  </a:lnTo>
                  <a:lnTo>
                    <a:pt x="260" y="524"/>
                  </a:lnTo>
                  <a:lnTo>
                    <a:pt x="289" y="524"/>
                  </a:lnTo>
                  <a:lnTo>
                    <a:pt x="318" y="524"/>
                  </a:lnTo>
                  <a:lnTo>
                    <a:pt x="344" y="524"/>
                  </a:lnTo>
                  <a:lnTo>
                    <a:pt x="373" y="524"/>
                  </a:lnTo>
                  <a:lnTo>
                    <a:pt x="402" y="524"/>
                  </a:lnTo>
                  <a:lnTo>
                    <a:pt x="428" y="524"/>
                  </a:lnTo>
                  <a:lnTo>
                    <a:pt x="457" y="524"/>
                  </a:lnTo>
                  <a:lnTo>
                    <a:pt x="486" y="524"/>
                  </a:lnTo>
                  <a:lnTo>
                    <a:pt x="512" y="524"/>
                  </a:lnTo>
                  <a:lnTo>
                    <a:pt x="541" y="524"/>
                  </a:lnTo>
                  <a:lnTo>
                    <a:pt x="548" y="515"/>
                  </a:lnTo>
                  <a:lnTo>
                    <a:pt x="548" y="529"/>
                  </a:lnTo>
                  <a:lnTo>
                    <a:pt x="565" y="536"/>
                  </a:lnTo>
                  <a:lnTo>
                    <a:pt x="589" y="546"/>
                  </a:lnTo>
                  <a:lnTo>
                    <a:pt x="603" y="544"/>
                  </a:lnTo>
                  <a:lnTo>
                    <a:pt x="618" y="550"/>
                  </a:lnTo>
                  <a:lnTo>
                    <a:pt x="639" y="544"/>
                  </a:lnTo>
                  <a:lnTo>
                    <a:pt x="654" y="553"/>
                  </a:lnTo>
                  <a:lnTo>
                    <a:pt x="667" y="564"/>
                  </a:lnTo>
                  <a:lnTo>
                    <a:pt x="682" y="575"/>
                  </a:lnTo>
                  <a:lnTo>
                    <a:pt x="697" y="587"/>
                  </a:lnTo>
                  <a:lnTo>
                    <a:pt x="699" y="596"/>
                  </a:lnTo>
                  <a:lnTo>
                    <a:pt x="703" y="596"/>
                  </a:lnTo>
                  <a:lnTo>
                    <a:pt x="702" y="601"/>
                  </a:lnTo>
                  <a:lnTo>
                    <a:pt x="715" y="613"/>
                  </a:lnTo>
                  <a:lnTo>
                    <a:pt x="711" y="637"/>
                  </a:lnTo>
                  <a:lnTo>
                    <a:pt x="709" y="659"/>
                  </a:lnTo>
                  <a:lnTo>
                    <a:pt x="699" y="673"/>
                  </a:lnTo>
                  <a:lnTo>
                    <a:pt x="678" y="697"/>
                  </a:lnTo>
                  <a:lnTo>
                    <a:pt x="685" y="709"/>
                  </a:lnTo>
                  <a:lnTo>
                    <a:pt x="702" y="700"/>
                  </a:lnTo>
                  <a:lnTo>
                    <a:pt x="721" y="691"/>
                  </a:lnTo>
                  <a:lnTo>
                    <a:pt x="738" y="685"/>
                  </a:lnTo>
                  <a:lnTo>
                    <a:pt x="754" y="676"/>
                  </a:lnTo>
                  <a:lnTo>
                    <a:pt x="757" y="662"/>
                  </a:lnTo>
                  <a:lnTo>
                    <a:pt x="775" y="659"/>
                  </a:lnTo>
                  <a:lnTo>
                    <a:pt x="797" y="656"/>
                  </a:lnTo>
                  <a:lnTo>
                    <a:pt x="814" y="642"/>
                  </a:lnTo>
                  <a:lnTo>
                    <a:pt x="831" y="628"/>
                  </a:lnTo>
                  <a:lnTo>
                    <a:pt x="862" y="625"/>
                  </a:lnTo>
                  <a:lnTo>
                    <a:pt x="896" y="622"/>
                  </a:lnTo>
                  <a:lnTo>
                    <a:pt x="908" y="613"/>
                  </a:lnTo>
                  <a:lnTo>
                    <a:pt x="925" y="599"/>
                  </a:lnTo>
                  <a:lnTo>
                    <a:pt x="938" y="582"/>
                  </a:lnTo>
                  <a:lnTo>
                    <a:pt x="953" y="561"/>
                  </a:lnTo>
                  <a:lnTo>
                    <a:pt x="953" y="567"/>
                  </a:lnTo>
                  <a:lnTo>
                    <a:pt x="962" y="567"/>
                  </a:lnTo>
                  <a:lnTo>
                    <a:pt x="973" y="573"/>
                  </a:lnTo>
                  <a:lnTo>
                    <a:pt x="965" y="601"/>
                  </a:lnTo>
                  <a:lnTo>
                    <a:pt x="970" y="618"/>
                  </a:lnTo>
                  <a:lnTo>
                    <a:pt x="974" y="622"/>
                  </a:lnTo>
                  <a:lnTo>
                    <a:pt x="989" y="613"/>
                  </a:lnTo>
                  <a:lnTo>
                    <a:pt x="989" y="616"/>
                  </a:lnTo>
                  <a:lnTo>
                    <a:pt x="1013" y="608"/>
                  </a:lnTo>
                  <a:lnTo>
                    <a:pt x="1018" y="596"/>
                  </a:lnTo>
                  <a:lnTo>
                    <a:pt x="1018" y="601"/>
                  </a:lnTo>
                  <a:lnTo>
                    <a:pt x="1020" y="601"/>
                  </a:lnTo>
                  <a:lnTo>
                    <a:pt x="1008" y="613"/>
                  </a:lnTo>
                  <a:lnTo>
                    <a:pt x="1034" y="613"/>
                  </a:lnTo>
                  <a:lnTo>
                    <a:pt x="1018" y="622"/>
                  </a:lnTo>
                  <a:lnTo>
                    <a:pt x="1018" y="616"/>
                  </a:lnTo>
                  <a:lnTo>
                    <a:pt x="992" y="630"/>
                  </a:lnTo>
                  <a:lnTo>
                    <a:pt x="996" y="630"/>
                  </a:lnTo>
                  <a:lnTo>
                    <a:pt x="982" y="639"/>
                  </a:lnTo>
                  <a:lnTo>
                    <a:pt x="986" y="633"/>
                  </a:lnTo>
                  <a:lnTo>
                    <a:pt x="977" y="645"/>
                  </a:lnTo>
                  <a:lnTo>
                    <a:pt x="985" y="659"/>
                  </a:lnTo>
                  <a:lnTo>
                    <a:pt x="994" y="656"/>
                  </a:lnTo>
                  <a:lnTo>
                    <a:pt x="1018" y="633"/>
                  </a:lnTo>
                  <a:lnTo>
                    <a:pt x="1020" y="637"/>
                  </a:lnTo>
                  <a:lnTo>
                    <a:pt x="1028" y="630"/>
                  </a:lnTo>
                  <a:lnTo>
                    <a:pt x="1028" y="633"/>
                  </a:lnTo>
                  <a:lnTo>
                    <a:pt x="1049" y="625"/>
                  </a:lnTo>
                  <a:lnTo>
                    <a:pt x="1070" y="616"/>
                  </a:lnTo>
                  <a:lnTo>
                    <a:pt x="1066" y="613"/>
                  </a:lnTo>
                  <a:lnTo>
                    <a:pt x="1070" y="613"/>
                  </a:lnTo>
                  <a:lnTo>
                    <a:pt x="1061" y="601"/>
                  </a:lnTo>
                  <a:lnTo>
                    <a:pt x="1056" y="604"/>
                  </a:lnTo>
                  <a:lnTo>
                    <a:pt x="1042" y="604"/>
                  </a:lnTo>
                  <a:lnTo>
                    <a:pt x="1030" y="596"/>
                  </a:lnTo>
                  <a:lnTo>
                    <a:pt x="1020" y="593"/>
                  </a:lnTo>
                  <a:lnTo>
                    <a:pt x="1020" y="575"/>
                  </a:lnTo>
                  <a:lnTo>
                    <a:pt x="1016" y="573"/>
                  </a:lnTo>
                  <a:lnTo>
                    <a:pt x="1028" y="558"/>
                  </a:lnTo>
                  <a:lnTo>
                    <a:pt x="1013" y="558"/>
                  </a:lnTo>
                  <a:lnTo>
                    <a:pt x="1013" y="553"/>
                  </a:lnTo>
                  <a:lnTo>
                    <a:pt x="996" y="550"/>
                  </a:lnTo>
                  <a:lnTo>
                    <a:pt x="1001" y="550"/>
                  </a:lnTo>
                  <a:lnTo>
                    <a:pt x="1018" y="550"/>
                  </a:lnTo>
                  <a:lnTo>
                    <a:pt x="1040" y="538"/>
                  </a:lnTo>
                  <a:lnTo>
                    <a:pt x="1040" y="529"/>
                  </a:lnTo>
                  <a:lnTo>
                    <a:pt x="1044" y="532"/>
                  </a:lnTo>
                  <a:lnTo>
                    <a:pt x="1042" y="527"/>
                  </a:lnTo>
                  <a:lnTo>
                    <a:pt x="1025" y="518"/>
                  </a:lnTo>
                  <a:lnTo>
                    <a:pt x="1001" y="527"/>
                  </a:lnTo>
                  <a:lnTo>
                    <a:pt x="977" y="532"/>
                  </a:lnTo>
                  <a:lnTo>
                    <a:pt x="961" y="546"/>
                  </a:lnTo>
                  <a:lnTo>
                    <a:pt x="941" y="561"/>
                  </a:lnTo>
                  <a:lnTo>
                    <a:pt x="917" y="579"/>
                  </a:lnTo>
                  <a:lnTo>
                    <a:pt x="932" y="561"/>
                  </a:lnTo>
                  <a:lnTo>
                    <a:pt x="949" y="546"/>
                  </a:lnTo>
                  <a:lnTo>
                    <a:pt x="932" y="538"/>
                  </a:lnTo>
                  <a:lnTo>
                    <a:pt x="949" y="544"/>
                  </a:lnTo>
                  <a:lnTo>
                    <a:pt x="970" y="527"/>
                  </a:lnTo>
                  <a:lnTo>
                    <a:pt x="996" y="515"/>
                  </a:lnTo>
                  <a:lnTo>
                    <a:pt x="1013" y="498"/>
                  </a:lnTo>
                  <a:lnTo>
                    <a:pt x="1049" y="495"/>
                  </a:lnTo>
                  <a:lnTo>
                    <a:pt x="1085" y="492"/>
                  </a:lnTo>
                  <a:lnTo>
                    <a:pt x="1116" y="492"/>
                  </a:lnTo>
                  <a:lnTo>
                    <a:pt x="1145" y="474"/>
                  </a:lnTo>
                  <a:lnTo>
                    <a:pt x="1173" y="466"/>
                  </a:lnTo>
                  <a:lnTo>
                    <a:pt x="1205" y="446"/>
                  </a:lnTo>
                  <a:lnTo>
                    <a:pt x="1197" y="440"/>
                  </a:lnTo>
                  <a:lnTo>
                    <a:pt x="1205" y="440"/>
                  </a:lnTo>
                  <a:lnTo>
                    <a:pt x="1196" y="437"/>
                  </a:lnTo>
                  <a:lnTo>
                    <a:pt x="1202" y="435"/>
                  </a:lnTo>
                  <a:lnTo>
                    <a:pt x="1202" y="431"/>
                  </a:lnTo>
                  <a:lnTo>
                    <a:pt x="1208" y="423"/>
                  </a:lnTo>
                  <a:lnTo>
                    <a:pt x="1208" y="417"/>
                  </a:lnTo>
                  <a:lnTo>
                    <a:pt x="1197" y="411"/>
                  </a:lnTo>
                  <a:lnTo>
                    <a:pt x="1200" y="411"/>
                  </a:lnTo>
                  <a:lnTo>
                    <a:pt x="1188" y="411"/>
                  </a:lnTo>
                  <a:lnTo>
                    <a:pt x="1190" y="400"/>
                  </a:lnTo>
                  <a:lnTo>
                    <a:pt x="1176" y="400"/>
                  </a:lnTo>
                  <a:lnTo>
                    <a:pt x="1185" y="402"/>
                  </a:lnTo>
                  <a:lnTo>
                    <a:pt x="1157" y="411"/>
                  </a:lnTo>
                  <a:lnTo>
                    <a:pt x="1137" y="420"/>
                  </a:lnTo>
                  <a:lnTo>
                    <a:pt x="1145" y="414"/>
                  </a:lnTo>
                  <a:lnTo>
                    <a:pt x="1136" y="409"/>
                  </a:lnTo>
                  <a:lnTo>
                    <a:pt x="1145" y="411"/>
                  </a:lnTo>
                  <a:lnTo>
                    <a:pt x="1176" y="397"/>
                  </a:lnTo>
                  <a:lnTo>
                    <a:pt x="1157" y="402"/>
                  </a:lnTo>
                  <a:lnTo>
                    <a:pt x="1193" y="388"/>
                  </a:lnTo>
                  <a:lnTo>
                    <a:pt x="1172" y="380"/>
                  </a:lnTo>
                  <a:lnTo>
                    <a:pt x="1166" y="380"/>
                  </a:lnTo>
                  <a:lnTo>
                    <a:pt x="1172" y="373"/>
                  </a:lnTo>
                  <a:lnTo>
                    <a:pt x="1157" y="382"/>
                  </a:lnTo>
                  <a:lnTo>
                    <a:pt x="1164" y="377"/>
                  </a:lnTo>
                  <a:lnTo>
                    <a:pt x="1161" y="373"/>
                  </a:lnTo>
                  <a:lnTo>
                    <a:pt x="1152" y="377"/>
                  </a:lnTo>
                  <a:lnTo>
                    <a:pt x="1157" y="373"/>
                  </a:lnTo>
                  <a:lnTo>
                    <a:pt x="1145" y="377"/>
                  </a:lnTo>
                  <a:lnTo>
                    <a:pt x="1149" y="373"/>
                  </a:lnTo>
                  <a:lnTo>
                    <a:pt x="1152" y="368"/>
                  </a:lnTo>
                  <a:lnTo>
                    <a:pt x="1154" y="359"/>
                  </a:lnTo>
                  <a:lnTo>
                    <a:pt x="1149" y="365"/>
                  </a:lnTo>
                  <a:lnTo>
                    <a:pt x="1149" y="363"/>
                  </a:lnTo>
                  <a:lnTo>
                    <a:pt x="1142" y="351"/>
                  </a:lnTo>
                  <a:lnTo>
                    <a:pt x="1136" y="348"/>
                  </a:lnTo>
                  <a:lnTo>
                    <a:pt x="1142" y="348"/>
                  </a:lnTo>
                  <a:lnTo>
                    <a:pt x="1137" y="342"/>
                  </a:lnTo>
                  <a:lnTo>
                    <a:pt x="1142" y="342"/>
                  </a:lnTo>
                  <a:lnTo>
                    <a:pt x="1136" y="339"/>
                  </a:lnTo>
                  <a:lnTo>
                    <a:pt x="1140" y="339"/>
                  </a:lnTo>
                  <a:lnTo>
                    <a:pt x="1133" y="334"/>
                  </a:lnTo>
                  <a:lnTo>
                    <a:pt x="1136" y="336"/>
                  </a:lnTo>
                  <a:lnTo>
                    <a:pt x="1142" y="339"/>
                  </a:lnTo>
                  <a:lnTo>
                    <a:pt x="1152" y="330"/>
                  </a:lnTo>
                  <a:lnTo>
                    <a:pt x="1145" y="322"/>
                  </a:lnTo>
                  <a:lnTo>
                    <a:pt x="1142" y="319"/>
                  </a:lnTo>
                  <a:lnTo>
                    <a:pt x="1149" y="313"/>
                  </a:lnTo>
                  <a:lnTo>
                    <a:pt x="1142" y="308"/>
                  </a:lnTo>
                  <a:lnTo>
                    <a:pt x="1140" y="305"/>
                  </a:lnTo>
                  <a:lnTo>
                    <a:pt x="1133" y="308"/>
                  </a:lnTo>
                  <a:lnTo>
                    <a:pt x="1142" y="299"/>
                  </a:lnTo>
                  <a:lnTo>
                    <a:pt x="1142" y="296"/>
                  </a:lnTo>
                  <a:lnTo>
                    <a:pt x="1128" y="299"/>
                  </a:lnTo>
                  <a:lnTo>
                    <a:pt x="1142" y="291"/>
                  </a:lnTo>
                  <a:lnTo>
                    <a:pt x="1137" y="284"/>
                  </a:lnTo>
                  <a:lnTo>
                    <a:pt x="1133" y="282"/>
                  </a:lnTo>
                  <a:lnTo>
                    <a:pt x="1137" y="279"/>
                  </a:lnTo>
                  <a:lnTo>
                    <a:pt x="1136" y="273"/>
                  </a:lnTo>
                  <a:lnTo>
                    <a:pt x="1130" y="262"/>
                  </a:lnTo>
                  <a:lnTo>
                    <a:pt x="1130" y="258"/>
                  </a:lnTo>
                  <a:lnTo>
                    <a:pt x="1125" y="262"/>
                  </a:lnTo>
                  <a:lnTo>
                    <a:pt x="1130" y="255"/>
                  </a:lnTo>
                  <a:lnTo>
                    <a:pt x="1121" y="262"/>
                  </a:lnTo>
                  <a:lnTo>
                    <a:pt x="1121" y="264"/>
                  </a:lnTo>
                  <a:lnTo>
                    <a:pt x="1112" y="267"/>
                  </a:lnTo>
                  <a:lnTo>
                    <a:pt x="1116" y="273"/>
                  </a:lnTo>
                  <a:lnTo>
                    <a:pt x="1112" y="276"/>
                  </a:lnTo>
                  <a:lnTo>
                    <a:pt x="1104" y="282"/>
                  </a:lnTo>
                  <a:lnTo>
                    <a:pt x="1097" y="291"/>
                  </a:lnTo>
                  <a:lnTo>
                    <a:pt x="1094" y="299"/>
                  </a:lnTo>
                  <a:lnTo>
                    <a:pt x="1090" y="291"/>
                  </a:lnTo>
                  <a:lnTo>
                    <a:pt x="1076" y="299"/>
                  </a:lnTo>
                  <a:lnTo>
                    <a:pt x="1064" y="310"/>
                  </a:lnTo>
                  <a:lnTo>
                    <a:pt x="1066" y="299"/>
                  </a:lnTo>
                  <a:lnTo>
                    <a:pt x="1058" y="305"/>
                  </a:lnTo>
                  <a:lnTo>
                    <a:pt x="1064" y="296"/>
                  </a:lnTo>
                  <a:lnTo>
                    <a:pt x="1054" y="308"/>
                  </a:lnTo>
                  <a:lnTo>
                    <a:pt x="1037" y="313"/>
                  </a:lnTo>
                  <a:lnTo>
                    <a:pt x="1058" y="299"/>
                  </a:lnTo>
                  <a:lnTo>
                    <a:pt x="1056" y="287"/>
                  </a:lnTo>
                  <a:lnTo>
                    <a:pt x="1037" y="291"/>
                  </a:lnTo>
                  <a:lnTo>
                    <a:pt x="1032" y="291"/>
                  </a:lnTo>
                  <a:lnTo>
                    <a:pt x="1040" y="287"/>
                  </a:lnTo>
                  <a:lnTo>
                    <a:pt x="1044" y="287"/>
                  </a:lnTo>
                  <a:lnTo>
                    <a:pt x="1052" y="276"/>
                  </a:lnTo>
                  <a:lnTo>
                    <a:pt x="1046" y="273"/>
                  </a:lnTo>
                  <a:lnTo>
                    <a:pt x="1052" y="262"/>
                  </a:lnTo>
                  <a:lnTo>
                    <a:pt x="1034" y="258"/>
                  </a:lnTo>
                  <a:lnTo>
                    <a:pt x="1056" y="255"/>
                  </a:lnTo>
                  <a:lnTo>
                    <a:pt x="1058" y="244"/>
                  </a:lnTo>
                  <a:lnTo>
                    <a:pt x="1064" y="238"/>
                  </a:lnTo>
                  <a:lnTo>
                    <a:pt x="1056" y="238"/>
                  </a:lnTo>
                  <a:lnTo>
                    <a:pt x="1034" y="229"/>
                  </a:lnTo>
                  <a:lnTo>
                    <a:pt x="1042" y="224"/>
                  </a:lnTo>
                  <a:lnTo>
                    <a:pt x="1034" y="224"/>
                  </a:lnTo>
                  <a:lnTo>
                    <a:pt x="1030" y="218"/>
                  </a:lnTo>
                  <a:lnTo>
                    <a:pt x="1030" y="212"/>
                  </a:lnTo>
                  <a:lnTo>
                    <a:pt x="1018" y="207"/>
                  </a:lnTo>
                  <a:lnTo>
                    <a:pt x="1001" y="212"/>
                  </a:lnTo>
                  <a:lnTo>
                    <a:pt x="985" y="212"/>
                  </a:lnTo>
                  <a:lnTo>
                    <a:pt x="989" y="209"/>
                  </a:lnTo>
                  <a:lnTo>
                    <a:pt x="961" y="207"/>
                  </a:lnTo>
                  <a:lnTo>
                    <a:pt x="949" y="224"/>
                  </a:lnTo>
                  <a:lnTo>
                    <a:pt x="949" y="227"/>
                  </a:lnTo>
                  <a:lnTo>
                    <a:pt x="938" y="244"/>
                  </a:lnTo>
                  <a:lnTo>
                    <a:pt x="944" y="244"/>
                  </a:lnTo>
                  <a:lnTo>
                    <a:pt x="938" y="262"/>
                  </a:lnTo>
                  <a:lnTo>
                    <a:pt x="934" y="270"/>
                  </a:lnTo>
                  <a:lnTo>
                    <a:pt x="929" y="270"/>
                  </a:lnTo>
                  <a:lnTo>
                    <a:pt x="905" y="293"/>
                  </a:lnTo>
                  <a:lnTo>
                    <a:pt x="925" y="316"/>
                  </a:lnTo>
                  <a:lnTo>
                    <a:pt x="913" y="336"/>
                  </a:lnTo>
                  <a:lnTo>
                    <a:pt x="905" y="356"/>
                  </a:lnTo>
                  <a:lnTo>
                    <a:pt x="881" y="368"/>
                  </a:lnTo>
                  <a:lnTo>
                    <a:pt x="860" y="382"/>
                  </a:lnTo>
                  <a:lnTo>
                    <a:pt x="848" y="388"/>
                  </a:lnTo>
                  <a:lnTo>
                    <a:pt x="850" y="406"/>
                  </a:lnTo>
                  <a:lnTo>
                    <a:pt x="843" y="437"/>
                  </a:lnTo>
                  <a:lnTo>
                    <a:pt x="836" y="452"/>
                  </a:lnTo>
                  <a:lnTo>
                    <a:pt x="831" y="464"/>
                  </a:lnTo>
                  <a:lnTo>
                    <a:pt x="826" y="469"/>
                  </a:lnTo>
                  <a:lnTo>
                    <a:pt x="824" y="457"/>
                  </a:lnTo>
                  <a:lnTo>
                    <a:pt x="812" y="474"/>
                  </a:lnTo>
                  <a:lnTo>
                    <a:pt x="814" y="481"/>
                  </a:lnTo>
                  <a:lnTo>
                    <a:pt x="802" y="466"/>
                  </a:lnTo>
                  <a:lnTo>
                    <a:pt x="790" y="474"/>
                  </a:lnTo>
                  <a:lnTo>
                    <a:pt x="802" y="464"/>
                  </a:lnTo>
                  <a:lnTo>
                    <a:pt x="790" y="446"/>
                  </a:lnTo>
                  <a:lnTo>
                    <a:pt x="795" y="437"/>
                  </a:lnTo>
                  <a:lnTo>
                    <a:pt x="793" y="423"/>
                  </a:lnTo>
                  <a:lnTo>
                    <a:pt x="799" y="400"/>
                  </a:lnTo>
                  <a:lnTo>
                    <a:pt x="807" y="377"/>
                  </a:lnTo>
                  <a:lnTo>
                    <a:pt x="787" y="373"/>
                  </a:lnTo>
                  <a:lnTo>
                    <a:pt x="766" y="373"/>
                  </a:lnTo>
                  <a:lnTo>
                    <a:pt x="762" y="377"/>
                  </a:lnTo>
                  <a:lnTo>
                    <a:pt x="769" y="371"/>
                  </a:lnTo>
                  <a:lnTo>
                    <a:pt x="754" y="363"/>
                  </a:lnTo>
                  <a:lnTo>
                    <a:pt x="739" y="354"/>
                  </a:lnTo>
                  <a:lnTo>
                    <a:pt x="723" y="334"/>
                  </a:lnTo>
                  <a:lnTo>
                    <a:pt x="702" y="325"/>
                  </a:lnTo>
                  <a:lnTo>
                    <a:pt x="675" y="334"/>
                  </a:lnTo>
                  <a:lnTo>
                    <a:pt x="678" y="330"/>
                  </a:lnTo>
                  <a:lnTo>
                    <a:pt x="673" y="334"/>
                  </a:lnTo>
                  <a:lnTo>
                    <a:pt x="685" y="305"/>
                  </a:lnTo>
                  <a:lnTo>
                    <a:pt x="685" y="291"/>
                  </a:lnTo>
                  <a:lnTo>
                    <a:pt x="670" y="296"/>
                  </a:lnTo>
                  <a:lnTo>
                    <a:pt x="663" y="305"/>
                  </a:lnTo>
                  <a:lnTo>
                    <a:pt x="670" y="291"/>
                  </a:lnTo>
                  <a:lnTo>
                    <a:pt x="667" y="282"/>
                  </a:lnTo>
                  <a:lnTo>
                    <a:pt x="690" y="247"/>
                  </a:lnTo>
                  <a:lnTo>
                    <a:pt x="721" y="224"/>
                  </a:lnTo>
                  <a:lnTo>
                    <a:pt x="723" y="218"/>
                  </a:lnTo>
                  <a:lnTo>
                    <a:pt x="739" y="209"/>
                  </a:lnTo>
                  <a:lnTo>
                    <a:pt x="735" y="207"/>
                  </a:lnTo>
                  <a:lnTo>
                    <a:pt x="742" y="209"/>
                  </a:lnTo>
                  <a:lnTo>
                    <a:pt x="747" y="204"/>
                  </a:lnTo>
                  <a:lnTo>
                    <a:pt x="757" y="200"/>
                  </a:lnTo>
                  <a:lnTo>
                    <a:pt x="757" y="198"/>
                  </a:lnTo>
                  <a:lnTo>
                    <a:pt x="781" y="192"/>
                  </a:lnTo>
                  <a:lnTo>
                    <a:pt x="783" y="183"/>
                  </a:lnTo>
                  <a:lnTo>
                    <a:pt x="766" y="181"/>
                  </a:lnTo>
                  <a:lnTo>
                    <a:pt x="769" y="175"/>
                  </a:lnTo>
                  <a:lnTo>
                    <a:pt x="751" y="172"/>
                  </a:lnTo>
                  <a:lnTo>
                    <a:pt x="751" y="166"/>
                  </a:lnTo>
                  <a:lnTo>
                    <a:pt x="773" y="172"/>
                  </a:lnTo>
                  <a:lnTo>
                    <a:pt x="795" y="178"/>
                  </a:lnTo>
                  <a:lnTo>
                    <a:pt x="802" y="172"/>
                  </a:lnTo>
                  <a:lnTo>
                    <a:pt x="807" y="166"/>
                  </a:lnTo>
                  <a:lnTo>
                    <a:pt x="817" y="172"/>
                  </a:lnTo>
                  <a:lnTo>
                    <a:pt x="817" y="166"/>
                  </a:lnTo>
                  <a:lnTo>
                    <a:pt x="824" y="169"/>
                  </a:lnTo>
                  <a:lnTo>
                    <a:pt x="857" y="149"/>
                  </a:lnTo>
                  <a:lnTo>
                    <a:pt x="862" y="140"/>
                  </a:lnTo>
                  <a:lnTo>
                    <a:pt x="831" y="137"/>
                  </a:lnTo>
                  <a:lnTo>
                    <a:pt x="812" y="126"/>
                  </a:lnTo>
                  <a:lnTo>
                    <a:pt x="848" y="132"/>
                  </a:lnTo>
                  <a:lnTo>
                    <a:pt x="857" y="140"/>
                  </a:lnTo>
                  <a:lnTo>
                    <a:pt x="889" y="12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60" name="Freeform 130"/>
            <p:cNvSpPr>
              <a:spLocks/>
            </p:cNvSpPr>
            <p:nvPr/>
          </p:nvSpPr>
          <p:spPr bwMode="auto">
            <a:xfrm>
              <a:off x="2752725" y="1957388"/>
              <a:ext cx="454025" cy="333375"/>
            </a:xfrm>
            <a:custGeom>
              <a:avLst/>
              <a:gdLst>
                <a:gd name="T0" fmla="*/ 2147483647 w 332"/>
                <a:gd name="T1" fmla="*/ 2147483647 h 257"/>
                <a:gd name="T2" fmla="*/ 2147483647 w 332"/>
                <a:gd name="T3" fmla="*/ 2147483647 h 257"/>
                <a:gd name="T4" fmla="*/ 2147483647 w 332"/>
                <a:gd name="T5" fmla="*/ 2147483647 h 257"/>
                <a:gd name="T6" fmla="*/ 2147483647 w 332"/>
                <a:gd name="T7" fmla="*/ 2147483647 h 257"/>
                <a:gd name="T8" fmla="*/ 2147483647 w 332"/>
                <a:gd name="T9" fmla="*/ 2147483647 h 257"/>
                <a:gd name="T10" fmla="*/ 2147483647 w 332"/>
                <a:gd name="T11" fmla="*/ 2147483647 h 257"/>
                <a:gd name="T12" fmla="*/ 2147483647 w 332"/>
                <a:gd name="T13" fmla="*/ 2147483647 h 257"/>
                <a:gd name="T14" fmla="*/ 2147483647 w 332"/>
                <a:gd name="T15" fmla="*/ 2147483647 h 257"/>
                <a:gd name="T16" fmla="*/ 2147483647 w 332"/>
                <a:gd name="T17" fmla="*/ 2147483647 h 257"/>
                <a:gd name="T18" fmla="*/ 2147483647 w 332"/>
                <a:gd name="T19" fmla="*/ 2147483647 h 257"/>
                <a:gd name="T20" fmla="*/ 2147483647 w 332"/>
                <a:gd name="T21" fmla="*/ 2147483647 h 257"/>
                <a:gd name="T22" fmla="*/ 2147483647 w 332"/>
                <a:gd name="T23" fmla="*/ 2147483647 h 257"/>
                <a:gd name="T24" fmla="*/ 2147483647 w 332"/>
                <a:gd name="T25" fmla="*/ 2147483647 h 257"/>
                <a:gd name="T26" fmla="*/ 2147483647 w 332"/>
                <a:gd name="T27" fmla="*/ 2147483647 h 257"/>
                <a:gd name="T28" fmla="*/ 2147483647 w 332"/>
                <a:gd name="T29" fmla="*/ 2147483647 h 257"/>
                <a:gd name="T30" fmla="*/ 2147483647 w 332"/>
                <a:gd name="T31" fmla="*/ 2147483647 h 257"/>
                <a:gd name="T32" fmla="*/ 2147483647 w 332"/>
                <a:gd name="T33" fmla="*/ 2147483647 h 257"/>
                <a:gd name="T34" fmla="*/ 2147483647 w 332"/>
                <a:gd name="T35" fmla="*/ 2147483647 h 257"/>
                <a:gd name="T36" fmla="*/ 2147483647 w 332"/>
                <a:gd name="T37" fmla="*/ 2147483647 h 257"/>
                <a:gd name="T38" fmla="*/ 2147483647 w 332"/>
                <a:gd name="T39" fmla="*/ 2147483647 h 257"/>
                <a:gd name="T40" fmla="*/ 2147483647 w 332"/>
                <a:gd name="T41" fmla="*/ 2147483647 h 257"/>
                <a:gd name="T42" fmla="*/ 2147483647 w 332"/>
                <a:gd name="T43" fmla="*/ 2147483647 h 257"/>
                <a:gd name="T44" fmla="*/ 2147483647 w 332"/>
                <a:gd name="T45" fmla="*/ 2147483647 h 257"/>
                <a:gd name="T46" fmla="*/ 2147483647 w 332"/>
                <a:gd name="T47" fmla="*/ 2147483647 h 257"/>
                <a:gd name="T48" fmla="*/ 2147483647 w 332"/>
                <a:gd name="T49" fmla="*/ 2147483647 h 257"/>
                <a:gd name="T50" fmla="*/ 2147483647 w 332"/>
                <a:gd name="T51" fmla="*/ 2147483647 h 257"/>
                <a:gd name="T52" fmla="*/ 2147483647 w 332"/>
                <a:gd name="T53" fmla="*/ 2147483647 h 257"/>
                <a:gd name="T54" fmla="*/ 2147483647 w 332"/>
                <a:gd name="T55" fmla="*/ 2147483647 h 257"/>
                <a:gd name="T56" fmla="*/ 2147483647 w 332"/>
                <a:gd name="T57" fmla="*/ 2147483647 h 257"/>
                <a:gd name="T58" fmla="*/ 2147483647 w 332"/>
                <a:gd name="T59" fmla="*/ 2147483647 h 257"/>
                <a:gd name="T60" fmla="*/ 2147483647 w 332"/>
                <a:gd name="T61" fmla="*/ 2147483647 h 257"/>
                <a:gd name="T62" fmla="*/ 2147483647 w 332"/>
                <a:gd name="T63" fmla="*/ 2147483647 h 257"/>
                <a:gd name="T64" fmla="*/ 2147483647 w 332"/>
                <a:gd name="T65" fmla="*/ 2147483647 h 257"/>
                <a:gd name="T66" fmla="*/ 2147483647 w 332"/>
                <a:gd name="T67" fmla="*/ 2147483647 h 257"/>
                <a:gd name="T68" fmla="*/ 2147483647 w 332"/>
                <a:gd name="T69" fmla="*/ 2147483647 h 257"/>
                <a:gd name="T70" fmla="*/ 2147483647 w 332"/>
                <a:gd name="T71" fmla="*/ 2147483647 h 257"/>
                <a:gd name="T72" fmla="*/ 2147483647 w 332"/>
                <a:gd name="T73" fmla="*/ 2147483647 h 257"/>
                <a:gd name="T74" fmla="*/ 2147483647 w 332"/>
                <a:gd name="T75" fmla="*/ 2147483647 h 257"/>
                <a:gd name="T76" fmla="*/ 2147483647 w 332"/>
                <a:gd name="T77" fmla="*/ 2147483647 h 257"/>
                <a:gd name="T78" fmla="*/ 2147483647 w 332"/>
                <a:gd name="T79" fmla="*/ 2147483647 h 257"/>
                <a:gd name="T80" fmla="*/ 2147483647 w 332"/>
                <a:gd name="T81" fmla="*/ 2147483647 h 257"/>
                <a:gd name="T82" fmla="*/ 2147483647 w 332"/>
                <a:gd name="T83" fmla="*/ 2147483647 h 257"/>
                <a:gd name="T84" fmla="*/ 2147483647 w 332"/>
                <a:gd name="T85" fmla="*/ 2147483647 h 257"/>
                <a:gd name="T86" fmla="*/ 2147483647 w 332"/>
                <a:gd name="T87" fmla="*/ 2147483647 h 257"/>
                <a:gd name="T88" fmla="*/ 2147483647 w 332"/>
                <a:gd name="T89" fmla="*/ 2147483647 h 257"/>
                <a:gd name="T90" fmla="*/ 2147483647 w 332"/>
                <a:gd name="T91" fmla="*/ 2147483647 h 257"/>
                <a:gd name="T92" fmla="*/ 2147483647 w 332"/>
                <a:gd name="T93" fmla="*/ 2147483647 h 257"/>
                <a:gd name="T94" fmla="*/ 2147483647 w 332"/>
                <a:gd name="T95" fmla="*/ 2147483647 h 257"/>
                <a:gd name="T96" fmla="*/ 2147483647 w 332"/>
                <a:gd name="T97" fmla="*/ 2147483647 h 257"/>
                <a:gd name="T98" fmla="*/ 2147483647 w 332"/>
                <a:gd name="T99" fmla="*/ 2147483647 h 257"/>
                <a:gd name="T100" fmla="*/ 2147483647 w 332"/>
                <a:gd name="T101" fmla="*/ 2147483647 h 257"/>
                <a:gd name="T102" fmla="*/ 2147483647 w 332"/>
                <a:gd name="T103" fmla="*/ 2147483647 h 257"/>
                <a:gd name="T104" fmla="*/ 2147483647 w 332"/>
                <a:gd name="T105" fmla="*/ 2147483647 h 257"/>
                <a:gd name="T106" fmla="*/ 2147483647 w 332"/>
                <a:gd name="T107" fmla="*/ 2147483647 h 257"/>
                <a:gd name="T108" fmla="*/ 2147483647 w 332"/>
                <a:gd name="T109" fmla="*/ 2147483647 h 257"/>
                <a:gd name="T110" fmla="*/ 2147483647 w 332"/>
                <a:gd name="T111" fmla="*/ 2147483647 h 257"/>
                <a:gd name="T112" fmla="*/ 2147483647 w 332"/>
                <a:gd name="T113" fmla="*/ 2147483647 h 257"/>
                <a:gd name="T114" fmla="*/ 2147483647 w 332"/>
                <a:gd name="T115" fmla="*/ 2147483647 h 257"/>
                <a:gd name="T116" fmla="*/ 2147483647 w 332"/>
                <a:gd name="T117" fmla="*/ 2147483647 h 257"/>
                <a:gd name="T118" fmla="*/ 2147483647 w 332"/>
                <a:gd name="T119" fmla="*/ 2147483647 h 257"/>
                <a:gd name="T120" fmla="*/ 2147483647 w 332"/>
                <a:gd name="T121" fmla="*/ 2147483647 h 257"/>
                <a:gd name="T122" fmla="*/ 2147483647 w 332"/>
                <a:gd name="T123" fmla="*/ 2147483647 h 2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2"/>
                <a:gd name="T187" fmla="*/ 0 h 257"/>
                <a:gd name="T188" fmla="*/ 332 w 332"/>
                <a:gd name="T189" fmla="*/ 257 h 2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2" h="257">
                  <a:moveTo>
                    <a:pt x="229" y="65"/>
                  </a:moveTo>
                  <a:lnTo>
                    <a:pt x="227" y="68"/>
                  </a:lnTo>
                  <a:lnTo>
                    <a:pt x="248" y="57"/>
                  </a:lnTo>
                  <a:lnTo>
                    <a:pt x="241" y="53"/>
                  </a:lnTo>
                  <a:lnTo>
                    <a:pt x="223" y="60"/>
                  </a:lnTo>
                  <a:lnTo>
                    <a:pt x="235" y="53"/>
                  </a:lnTo>
                  <a:lnTo>
                    <a:pt x="244" y="51"/>
                  </a:lnTo>
                  <a:lnTo>
                    <a:pt x="227" y="45"/>
                  </a:lnTo>
                  <a:lnTo>
                    <a:pt x="212" y="53"/>
                  </a:lnTo>
                  <a:lnTo>
                    <a:pt x="215" y="48"/>
                  </a:lnTo>
                  <a:lnTo>
                    <a:pt x="208" y="53"/>
                  </a:lnTo>
                  <a:lnTo>
                    <a:pt x="212" y="45"/>
                  </a:lnTo>
                  <a:lnTo>
                    <a:pt x="205" y="48"/>
                  </a:lnTo>
                  <a:lnTo>
                    <a:pt x="212" y="39"/>
                  </a:lnTo>
                  <a:lnTo>
                    <a:pt x="211" y="43"/>
                  </a:lnTo>
                  <a:lnTo>
                    <a:pt x="191" y="51"/>
                  </a:lnTo>
                  <a:lnTo>
                    <a:pt x="199" y="45"/>
                  </a:lnTo>
                  <a:lnTo>
                    <a:pt x="193" y="45"/>
                  </a:lnTo>
                  <a:lnTo>
                    <a:pt x="212" y="36"/>
                  </a:lnTo>
                  <a:lnTo>
                    <a:pt x="196" y="36"/>
                  </a:lnTo>
                  <a:lnTo>
                    <a:pt x="188" y="43"/>
                  </a:lnTo>
                  <a:lnTo>
                    <a:pt x="196" y="34"/>
                  </a:lnTo>
                  <a:lnTo>
                    <a:pt x="184" y="36"/>
                  </a:lnTo>
                  <a:lnTo>
                    <a:pt x="205" y="28"/>
                  </a:lnTo>
                  <a:lnTo>
                    <a:pt x="199" y="25"/>
                  </a:lnTo>
                  <a:lnTo>
                    <a:pt x="165" y="25"/>
                  </a:lnTo>
                  <a:lnTo>
                    <a:pt x="176" y="31"/>
                  </a:lnTo>
                  <a:lnTo>
                    <a:pt x="155" y="31"/>
                  </a:lnTo>
                  <a:lnTo>
                    <a:pt x="162" y="39"/>
                  </a:lnTo>
                  <a:lnTo>
                    <a:pt x="150" y="34"/>
                  </a:lnTo>
                  <a:lnTo>
                    <a:pt x="153" y="36"/>
                  </a:lnTo>
                  <a:lnTo>
                    <a:pt x="150" y="34"/>
                  </a:lnTo>
                  <a:lnTo>
                    <a:pt x="150" y="28"/>
                  </a:lnTo>
                  <a:lnTo>
                    <a:pt x="148" y="28"/>
                  </a:lnTo>
                  <a:lnTo>
                    <a:pt x="141" y="28"/>
                  </a:lnTo>
                  <a:lnTo>
                    <a:pt x="141" y="31"/>
                  </a:lnTo>
                  <a:lnTo>
                    <a:pt x="133" y="31"/>
                  </a:lnTo>
                  <a:lnTo>
                    <a:pt x="126" y="34"/>
                  </a:lnTo>
                  <a:lnTo>
                    <a:pt x="131" y="25"/>
                  </a:lnTo>
                  <a:lnTo>
                    <a:pt x="126" y="28"/>
                  </a:lnTo>
                  <a:lnTo>
                    <a:pt x="143" y="19"/>
                  </a:lnTo>
                  <a:lnTo>
                    <a:pt x="141" y="0"/>
                  </a:lnTo>
                  <a:lnTo>
                    <a:pt x="107" y="5"/>
                  </a:lnTo>
                  <a:lnTo>
                    <a:pt x="109" y="8"/>
                  </a:lnTo>
                  <a:lnTo>
                    <a:pt x="97" y="8"/>
                  </a:lnTo>
                  <a:lnTo>
                    <a:pt x="88" y="10"/>
                  </a:lnTo>
                  <a:lnTo>
                    <a:pt x="102" y="14"/>
                  </a:lnTo>
                  <a:lnTo>
                    <a:pt x="85" y="17"/>
                  </a:lnTo>
                  <a:lnTo>
                    <a:pt x="97" y="19"/>
                  </a:lnTo>
                  <a:lnTo>
                    <a:pt x="76" y="17"/>
                  </a:lnTo>
                  <a:lnTo>
                    <a:pt x="76" y="28"/>
                  </a:lnTo>
                  <a:lnTo>
                    <a:pt x="81" y="28"/>
                  </a:lnTo>
                  <a:lnTo>
                    <a:pt x="83" y="34"/>
                  </a:lnTo>
                  <a:lnTo>
                    <a:pt x="66" y="34"/>
                  </a:lnTo>
                  <a:lnTo>
                    <a:pt x="64" y="36"/>
                  </a:lnTo>
                  <a:lnTo>
                    <a:pt x="71" y="45"/>
                  </a:lnTo>
                  <a:lnTo>
                    <a:pt x="59" y="53"/>
                  </a:lnTo>
                  <a:lnTo>
                    <a:pt x="40" y="53"/>
                  </a:lnTo>
                  <a:lnTo>
                    <a:pt x="66" y="45"/>
                  </a:lnTo>
                  <a:lnTo>
                    <a:pt x="54" y="34"/>
                  </a:lnTo>
                  <a:lnTo>
                    <a:pt x="76" y="10"/>
                  </a:lnTo>
                  <a:lnTo>
                    <a:pt x="97" y="0"/>
                  </a:lnTo>
                  <a:lnTo>
                    <a:pt x="52" y="2"/>
                  </a:lnTo>
                  <a:lnTo>
                    <a:pt x="25" y="19"/>
                  </a:lnTo>
                  <a:lnTo>
                    <a:pt x="0" y="45"/>
                  </a:lnTo>
                  <a:lnTo>
                    <a:pt x="28" y="53"/>
                  </a:lnTo>
                  <a:lnTo>
                    <a:pt x="1" y="57"/>
                  </a:lnTo>
                  <a:lnTo>
                    <a:pt x="4" y="68"/>
                  </a:lnTo>
                  <a:lnTo>
                    <a:pt x="21" y="71"/>
                  </a:lnTo>
                  <a:lnTo>
                    <a:pt x="23" y="68"/>
                  </a:lnTo>
                  <a:lnTo>
                    <a:pt x="30" y="68"/>
                  </a:lnTo>
                  <a:lnTo>
                    <a:pt x="37" y="77"/>
                  </a:lnTo>
                  <a:lnTo>
                    <a:pt x="88" y="77"/>
                  </a:lnTo>
                  <a:lnTo>
                    <a:pt x="73" y="71"/>
                  </a:lnTo>
                  <a:lnTo>
                    <a:pt x="97" y="79"/>
                  </a:lnTo>
                  <a:lnTo>
                    <a:pt x="88" y="74"/>
                  </a:lnTo>
                  <a:lnTo>
                    <a:pt x="126" y="77"/>
                  </a:lnTo>
                  <a:lnTo>
                    <a:pt x="124" y="68"/>
                  </a:lnTo>
                  <a:lnTo>
                    <a:pt x="133" y="62"/>
                  </a:lnTo>
                  <a:lnTo>
                    <a:pt x="133" y="68"/>
                  </a:lnTo>
                  <a:lnTo>
                    <a:pt x="143" y="71"/>
                  </a:lnTo>
                  <a:lnTo>
                    <a:pt x="141" y="79"/>
                  </a:lnTo>
                  <a:lnTo>
                    <a:pt x="150" y="79"/>
                  </a:lnTo>
                  <a:lnTo>
                    <a:pt x="148" y="86"/>
                  </a:lnTo>
                  <a:lnTo>
                    <a:pt x="153" y="86"/>
                  </a:lnTo>
                  <a:lnTo>
                    <a:pt x="155" y="97"/>
                  </a:lnTo>
                  <a:lnTo>
                    <a:pt x="143" y="100"/>
                  </a:lnTo>
                  <a:lnTo>
                    <a:pt x="143" y="106"/>
                  </a:lnTo>
                  <a:lnTo>
                    <a:pt x="160" y="97"/>
                  </a:lnTo>
                  <a:lnTo>
                    <a:pt x="167" y="100"/>
                  </a:lnTo>
                  <a:lnTo>
                    <a:pt x="172" y="108"/>
                  </a:lnTo>
                  <a:lnTo>
                    <a:pt x="176" y="103"/>
                  </a:lnTo>
                  <a:lnTo>
                    <a:pt x="176" y="115"/>
                  </a:lnTo>
                  <a:lnTo>
                    <a:pt x="184" y="115"/>
                  </a:lnTo>
                  <a:lnTo>
                    <a:pt x="179" y="140"/>
                  </a:lnTo>
                  <a:lnTo>
                    <a:pt x="169" y="146"/>
                  </a:lnTo>
                  <a:lnTo>
                    <a:pt x="188" y="149"/>
                  </a:lnTo>
                  <a:lnTo>
                    <a:pt x="199" y="140"/>
                  </a:lnTo>
                  <a:lnTo>
                    <a:pt x="212" y="151"/>
                  </a:lnTo>
                  <a:lnTo>
                    <a:pt x="208" y="158"/>
                  </a:lnTo>
                  <a:lnTo>
                    <a:pt x="191" y="158"/>
                  </a:lnTo>
                  <a:lnTo>
                    <a:pt x="184" y="160"/>
                  </a:lnTo>
                  <a:lnTo>
                    <a:pt x="188" y="151"/>
                  </a:lnTo>
                  <a:lnTo>
                    <a:pt x="160" y="151"/>
                  </a:lnTo>
                  <a:lnTo>
                    <a:pt x="141" y="160"/>
                  </a:lnTo>
                  <a:lnTo>
                    <a:pt x="143" y="175"/>
                  </a:lnTo>
                  <a:lnTo>
                    <a:pt x="112" y="180"/>
                  </a:lnTo>
                  <a:lnTo>
                    <a:pt x="114" y="186"/>
                  </a:lnTo>
                  <a:lnTo>
                    <a:pt x="112" y="189"/>
                  </a:lnTo>
                  <a:lnTo>
                    <a:pt x="112" y="180"/>
                  </a:lnTo>
                  <a:lnTo>
                    <a:pt x="88" y="177"/>
                  </a:lnTo>
                  <a:lnTo>
                    <a:pt x="71" y="194"/>
                  </a:lnTo>
                  <a:lnTo>
                    <a:pt x="88" y="201"/>
                  </a:lnTo>
                  <a:lnTo>
                    <a:pt x="105" y="197"/>
                  </a:lnTo>
                  <a:lnTo>
                    <a:pt x="107" y="194"/>
                  </a:lnTo>
                  <a:lnTo>
                    <a:pt x="119" y="194"/>
                  </a:lnTo>
                  <a:lnTo>
                    <a:pt x="124" y="186"/>
                  </a:lnTo>
                  <a:lnTo>
                    <a:pt x="126" y="192"/>
                  </a:lnTo>
                  <a:lnTo>
                    <a:pt x="126" y="201"/>
                  </a:lnTo>
                  <a:lnTo>
                    <a:pt x="136" y="194"/>
                  </a:lnTo>
                  <a:lnTo>
                    <a:pt x="141" y="194"/>
                  </a:lnTo>
                  <a:lnTo>
                    <a:pt x="138" y="203"/>
                  </a:lnTo>
                  <a:lnTo>
                    <a:pt x="148" y="209"/>
                  </a:lnTo>
                  <a:lnTo>
                    <a:pt x="148" y="215"/>
                  </a:lnTo>
                  <a:lnTo>
                    <a:pt x="157" y="218"/>
                  </a:lnTo>
                  <a:lnTo>
                    <a:pt x="148" y="221"/>
                  </a:lnTo>
                  <a:lnTo>
                    <a:pt x="155" y="230"/>
                  </a:lnTo>
                  <a:lnTo>
                    <a:pt x="172" y="238"/>
                  </a:lnTo>
                  <a:lnTo>
                    <a:pt x="193" y="247"/>
                  </a:lnTo>
                  <a:lnTo>
                    <a:pt x="217" y="256"/>
                  </a:lnTo>
                  <a:lnTo>
                    <a:pt x="217" y="244"/>
                  </a:lnTo>
                  <a:lnTo>
                    <a:pt x="205" y="230"/>
                  </a:lnTo>
                  <a:lnTo>
                    <a:pt x="191" y="212"/>
                  </a:lnTo>
                  <a:lnTo>
                    <a:pt x="208" y="221"/>
                  </a:lnTo>
                  <a:lnTo>
                    <a:pt x="211" y="215"/>
                  </a:lnTo>
                  <a:lnTo>
                    <a:pt x="220" y="230"/>
                  </a:lnTo>
                  <a:lnTo>
                    <a:pt x="223" y="226"/>
                  </a:lnTo>
                  <a:lnTo>
                    <a:pt x="227" y="230"/>
                  </a:lnTo>
                  <a:lnTo>
                    <a:pt x="236" y="235"/>
                  </a:lnTo>
                  <a:lnTo>
                    <a:pt x="241" y="238"/>
                  </a:lnTo>
                  <a:lnTo>
                    <a:pt x="241" y="232"/>
                  </a:lnTo>
                  <a:lnTo>
                    <a:pt x="247" y="230"/>
                  </a:lnTo>
                  <a:lnTo>
                    <a:pt x="248" y="215"/>
                  </a:lnTo>
                  <a:lnTo>
                    <a:pt x="251" y="221"/>
                  </a:lnTo>
                  <a:lnTo>
                    <a:pt x="253" y="212"/>
                  </a:lnTo>
                  <a:lnTo>
                    <a:pt x="256" y="206"/>
                  </a:lnTo>
                  <a:lnTo>
                    <a:pt x="251" y="203"/>
                  </a:lnTo>
                  <a:lnTo>
                    <a:pt x="251" y="201"/>
                  </a:lnTo>
                  <a:lnTo>
                    <a:pt x="251" y="194"/>
                  </a:lnTo>
                  <a:lnTo>
                    <a:pt x="248" y="192"/>
                  </a:lnTo>
                  <a:lnTo>
                    <a:pt x="247" y="192"/>
                  </a:lnTo>
                  <a:lnTo>
                    <a:pt x="241" y="189"/>
                  </a:lnTo>
                  <a:lnTo>
                    <a:pt x="236" y="183"/>
                  </a:lnTo>
                  <a:lnTo>
                    <a:pt x="236" y="186"/>
                  </a:lnTo>
                  <a:lnTo>
                    <a:pt x="239" y="180"/>
                  </a:lnTo>
                  <a:lnTo>
                    <a:pt x="235" y="183"/>
                  </a:lnTo>
                  <a:lnTo>
                    <a:pt x="235" y="177"/>
                  </a:lnTo>
                  <a:lnTo>
                    <a:pt x="235" y="168"/>
                  </a:lnTo>
                  <a:lnTo>
                    <a:pt x="227" y="172"/>
                  </a:lnTo>
                  <a:lnTo>
                    <a:pt x="229" y="166"/>
                  </a:lnTo>
                  <a:lnTo>
                    <a:pt x="227" y="163"/>
                  </a:lnTo>
                  <a:lnTo>
                    <a:pt x="224" y="158"/>
                  </a:lnTo>
                  <a:lnTo>
                    <a:pt x="236" y="166"/>
                  </a:lnTo>
                  <a:lnTo>
                    <a:pt x="241" y="160"/>
                  </a:lnTo>
                  <a:lnTo>
                    <a:pt x="239" y="151"/>
                  </a:lnTo>
                  <a:lnTo>
                    <a:pt x="247" y="151"/>
                  </a:lnTo>
                  <a:lnTo>
                    <a:pt x="244" y="151"/>
                  </a:lnTo>
                  <a:lnTo>
                    <a:pt x="251" y="151"/>
                  </a:lnTo>
                  <a:lnTo>
                    <a:pt x="263" y="158"/>
                  </a:lnTo>
                  <a:lnTo>
                    <a:pt x="268" y="158"/>
                  </a:lnTo>
                  <a:lnTo>
                    <a:pt x="259" y="163"/>
                  </a:lnTo>
                  <a:lnTo>
                    <a:pt x="284" y="154"/>
                  </a:lnTo>
                  <a:lnTo>
                    <a:pt x="272" y="163"/>
                  </a:lnTo>
                  <a:lnTo>
                    <a:pt x="263" y="168"/>
                  </a:lnTo>
                  <a:lnTo>
                    <a:pt x="265" y="168"/>
                  </a:lnTo>
                  <a:lnTo>
                    <a:pt x="263" y="175"/>
                  </a:lnTo>
                  <a:lnTo>
                    <a:pt x="272" y="175"/>
                  </a:lnTo>
                  <a:lnTo>
                    <a:pt x="271" y="183"/>
                  </a:lnTo>
                  <a:lnTo>
                    <a:pt x="272" y="177"/>
                  </a:lnTo>
                  <a:lnTo>
                    <a:pt x="277" y="183"/>
                  </a:lnTo>
                  <a:lnTo>
                    <a:pt x="284" y="183"/>
                  </a:lnTo>
                  <a:lnTo>
                    <a:pt x="284" y="175"/>
                  </a:lnTo>
                  <a:lnTo>
                    <a:pt x="287" y="175"/>
                  </a:lnTo>
                  <a:lnTo>
                    <a:pt x="292" y="166"/>
                  </a:lnTo>
                  <a:lnTo>
                    <a:pt x="299" y="168"/>
                  </a:lnTo>
                  <a:lnTo>
                    <a:pt x="301" y="166"/>
                  </a:lnTo>
                  <a:lnTo>
                    <a:pt x="308" y="166"/>
                  </a:lnTo>
                  <a:lnTo>
                    <a:pt x="301" y="160"/>
                  </a:lnTo>
                  <a:lnTo>
                    <a:pt x="313" y="160"/>
                  </a:lnTo>
                  <a:lnTo>
                    <a:pt x="307" y="158"/>
                  </a:lnTo>
                  <a:lnTo>
                    <a:pt x="313" y="154"/>
                  </a:lnTo>
                  <a:lnTo>
                    <a:pt x="323" y="151"/>
                  </a:lnTo>
                  <a:lnTo>
                    <a:pt x="320" y="149"/>
                  </a:lnTo>
                  <a:lnTo>
                    <a:pt x="331" y="149"/>
                  </a:lnTo>
                  <a:lnTo>
                    <a:pt x="319" y="143"/>
                  </a:lnTo>
                  <a:lnTo>
                    <a:pt x="316" y="146"/>
                  </a:lnTo>
                  <a:lnTo>
                    <a:pt x="311" y="146"/>
                  </a:lnTo>
                  <a:lnTo>
                    <a:pt x="311" y="143"/>
                  </a:lnTo>
                  <a:lnTo>
                    <a:pt x="301" y="149"/>
                  </a:lnTo>
                  <a:lnTo>
                    <a:pt x="299" y="143"/>
                  </a:lnTo>
                  <a:lnTo>
                    <a:pt x="307" y="134"/>
                  </a:lnTo>
                  <a:lnTo>
                    <a:pt x="301" y="140"/>
                  </a:lnTo>
                  <a:lnTo>
                    <a:pt x="287" y="137"/>
                  </a:lnTo>
                  <a:lnTo>
                    <a:pt x="299" y="134"/>
                  </a:lnTo>
                  <a:lnTo>
                    <a:pt x="287" y="134"/>
                  </a:lnTo>
                  <a:lnTo>
                    <a:pt x="295" y="134"/>
                  </a:lnTo>
                  <a:lnTo>
                    <a:pt x="287" y="134"/>
                  </a:lnTo>
                  <a:lnTo>
                    <a:pt x="299" y="132"/>
                  </a:lnTo>
                  <a:lnTo>
                    <a:pt x="299" y="129"/>
                  </a:lnTo>
                  <a:lnTo>
                    <a:pt x="292" y="125"/>
                  </a:lnTo>
                  <a:lnTo>
                    <a:pt x="287" y="125"/>
                  </a:lnTo>
                  <a:lnTo>
                    <a:pt x="292" y="117"/>
                  </a:lnTo>
                  <a:lnTo>
                    <a:pt x="284" y="125"/>
                  </a:lnTo>
                  <a:lnTo>
                    <a:pt x="280" y="120"/>
                  </a:lnTo>
                  <a:lnTo>
                    <a:pt x="275" y="123"/>
                  </a:lnTo>
                  <a:lnTo>
                    <a:pt x="280" y="117"/>
                  </a:lnTo>
                  <a:lnTo>
                    <a:pt x="271" y="123"/>
                  </a:lnTo>
                  <a:lnTo>
                    <a:pt x="275" y="117"/>
                  </a:lnTo>
                  <a:lnTo>
                    <a:pt x="268" y="117"/>
                  </a:lnTo>
                  <a:lnTo>
                    <a:pt x="263" y="115"/>
                  </a:lnTo>
                  <a:lnTo>
                    <a:pt x="256" y="115"/>
                  </a:lnTo>
                  <a:lnTo>
                    <a:pt x="265" y="108"/>
                  </a:lnTo>
                  <a:lnTo>
                    <a:pt x="247" y="106"/>
                  </a:lnTo>
                  <a:lnTo>
                    <a:pt x="256" y="106"/>
                  </a:lnTo>
                  <a:lnTo>
                    <a:pt x="247" y="100"/>
                  </a:lnTo>
                  <a:lnTo>
                    <a:pt x="263" y="103"/>
                  </a:lnTo>
                  <a:lnTo>
                    <a:pt x="256" y="100"/>
                  </a:lnTo>
                  <a:lnTo>
                    <a:pt x="265" y="97"/>
                  </a:lnTo>
                  <a:lnTo>
                    <a:pt x="248" y="97"/>
                  </a:lnTo>
                  <a:lnTo>
                    <a:pt x="256" y="91"/>
                  </a:lnTo>
                  <a:lnTo>
                    <a:pt x="248" y="91"/>
                  </a:lnTo>
                  <a:lnTo>
                    <a:pt x="260" y="91"/>
                  </a:lnTo>
                  <a:lnTo>
                    <a:pt x="251" y="88"/>
                  </a:lnTo>
                  <a:lnTo>
                    <a:pt x="280" y="94"/>
                  </a:lnTo>
                  <a:lnTo>
                    <a:pt x="259" y="86"/>
                  </a:lnTo>
                  <a:lnTo>
                    <a:pt x="241" y="86"/>
                  </a:lnTo>
                  <a:lnTo>
                    <a:pt x="280" y="82"/>
                  </a:lnTo>
                  <a:lnTo>
                    <a:pt x="272" y="71"/>
                  </a:lnTo>
                  <a:lnTo>
                    <a:pt x="251" y="79"/>
                  </a:lnTo>
                  <a:lnTo>
                    <a:pt x="241" y="82"/>
                  </a:lnTo>
                  <a:lnTo>
                    <a:pt x="263" y="71"/>
                  </a:lnTo>
                  <a:lnTo>
                    <a:pt x="241" y="77"/>
                  </a:lnTo>
                  <a:lnTo>
                    <a:pt x="272" y="65"/>
                  </a:lnTo>
                  <a:lnTo>
                    <a:pt x="256" y="62"/>
                  </a:lnTo>
                  <a:lnTo>
                    <a:pt x="248" y="62"/>
                  </a:lnTo>
                  <a:lnTo>
                    <a:pt x="256" y="60"/>
                  </a:lnTo>
                  <a:lnTo>
                    <a:pt x="236" y="65"/>
                  </a:lnTo>
                  <a:lnTo>
                    <a:pt x="223" y="77"/>
                  </a:lnTo>
                  <a:lnTo>
                    <a:pt x="229" y="6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61" name="Freeform 131"/>
            <p:cNvSpPr>
              <a:spLocks/>
            </p:cNvSpPr>
            <p:nvPr/>
          </p:nvSpPr>
          <p:spPr bwMode="auto">
            <a:xfrm>
              <a:off x="2220913" y="1970088"/>
              <a:ext cx="304800" cy="130175"/>
            </a:xfrm>
            <a:custGeom>
              <a:avLst/>
              <a:gdLst>
                <a:gd name="T0" fmla="*/ 2147483647 w 222"/>
                <a:gd name="T1" fmla="*/ 2147483647 h 101"/>
                <a:gd name="T2" fmla="*/ 2147483647 w 222"/>
                <a:gd name="T3" fmla="*/ 2147483647 h 101"/>
                <a:gd name="T4" fmla="*/ 2147483647 w 222"/>
                <a:gd name="T5" fmla="*/ 2147483647 h 101"/>
                <a:gd name="T6" fmla="*/ 2147483647 w 222"/>
                <a:gd name="T7" fmla="*/ 2147483647 h 101"/>
                <a:gd name="T8" fmla="*/ 2147483647 w 222"/>
                <a:gd name="T9" fmla="*/ 2147483647 h 101"/>
                <a:gd name="T10" fmla="*/ 2147483647 w 222"/>
                <a:gd name="T11" fmla="*/ 2147483647 h 101"/>
                <a:gd name="T12" fmla="*/ 2147483647 w 222"/>
                <a:gd name="T13" fmla="*/ 2147483647 h 101"/>
                <a:gd name="T14" fmla="*/ 0 w 222"/>
                <a:gd name="T15" fmla="*/ 2147483647 h 101"/>
                <a:gd name="T16" fmla="*/ 2147483647 w 222"/>
                <a:gd name="T17" fmla="*/ 2147483647 h 101"/>
                <a:gd name="T18" fmla="*/ 2147483647 w 222"/>
                <a:gd name="T19" fmla="*/ 2147483647 h 101"/>
                <a:gd name="T20" fmla="*/ 2147483647 w 222"/>
                <a:gd name="T21" fmla="*/ 2147483647 h 101"/>
                <a:gd name="T22" fmla="*/ 2147483647 w 222"/>
                <a:gd name="T23" fmla="*/ 2147483647 h 101"/>
                <a:gd name="T24" fmla="*/ 2147483647 w 222"/>
                <a:gd name="T25" fmla="*/ 2147483647 h 101"/>
                <a:gd name="T26" fmla="*/ 2147483647 w 222"/>
                <a:gd name="T27" fmla="*/ 2147483647 h 101"/>
                <a:gd name="T28" fmla="*/ 2147483647 w 222"/>
                <a:gd name="T29" fmla="*/ 2147483647 h 101"/>
                <a:gd name="T30" fmla="*/ 2147483647 w 222"/>
                <a:gd name="T31" fmla="*/ 2147483647 h 101"/>
                <a:gd name="T32" fmla="*/ 2147483647 w 222"/>
                <a:gd name="T33" fmla="*/ 2147483647 h 101"/>
                <a:gd name="T34" fmla="*/ 2147483647 w 222"/>
                <a:gd name="T35" fmla="*/ 2147483647 h 101"/>
                <a:gd name="T36" fmla="*/ 2147483647 w 222"/>
                <a:gd name="T37" fmla="*/ 2147483647 h 101"/>
                <a:gd name="T38" fmla="*/ 2147483647 w 222"/>
                <a:gd name="T39" fmla="*/ 2147483647 h 101"/>
                <a:gd name="T40" fmla="*/ 2147483647 w 222"/>
                <a:gd name="T41" fmla="*/ 2147483647 h 101"/>
                <a:gd name="T42" fmla="*/ 2147483647 w 222"/>
                <a:gd name="T43" fmla="*/ 0 h 101"/>
                <a:gd name="T44" fmla="*/ 2147483647 w 222"/>
                <a:gd name="T45" fmla="*/ 2147483647 h 101"/>
                <a:gd name="T46" fmla="*/ 2147483647 w 222"/>
                <a:gd name="T47" fmla="*/ 2147483647 h 101"/>
                <a:gd name="T48" fmla="*/ 2147483647 w 222"/>
                <a:gd name="T49" fmla="*/ 2147483647 h 101"/>
                <a:gd name="T50" fmla="*/ 2147483647 w 222"/>
                <a:gd name="T51" fmla="*/ 2147483647 h 101"/>
                <a:gd name="T52" fmla="*/ 2147483647 w 222"/>
                <a:gd name="T53" fmla="*/ 2147483647 h 101"/>
                <a:gd name="T54" fmla="*/ 2147483647 w 222"/>
                <a:gd name="T55" fmla="*/ 2147483647 h 101"/>
                <a:gd name="T56" fmla="*/ 2147483647 w 222"/>
                <a:gd name="T57" fmla="*/ 2147483647 h 101"/>
                <a:gd name="T58" fmla="*/ 2147483647 w 222"/>
                <a:gd name="T59" fmla="*/ 2147483647 h 101"/>
                <a:gd name="T60" fmla="*/ 2147483647 w 222"/>
                <a:gd name="T61" fmla="*/ 2147483647 h 101"/>
                <a:gd name="T62" fmla="*/ 2147483647 w 222"/>
                <a:gd name="T63" fmla="*/ 2147483647 h 101"/>
                <a:gd name="T64" fmla="*/ 2147483647 w 222"/>
                <a:gd name="T65" fmla="*/ 2147483647 h 101"/>
                <a:gd name="T66" fmla="*/ 2147483647 w 222"/>
                <a:gd name="T67" fmla="*/ 2147483647 h 101"/>
                <a:gd name="T68" fmla="*/ 2147483647 w 222"/>
                <a:gd name="T69" fmla="*/ 2147483647 h 101"/>
                <a:gd name="T70" fmla="*/ 2147483647 w 222"/>
                <a:gd name="T71" fmla="*/ 2147483647 h 101"/>
                <a:gd name="T72" fmla="*/ 2147483647 w 222"/>
                <a:gd name="T73" fmla="*/ 2147483647 h 101"/>
                <a:gd name="T74" fmla="*/ 2147483647 w 222"/>
                <a:gd name="T75" fmla="*/ 2147483647 h 101"/>
                <a:gd name="T76" fmla="*/ 2147483647 w 222"/>
                <a:gd name="T77" fmla="*/ 2147483647 h 101"/>
                <a:gd name="T78" fmla="*/ 2147483647 w 222"/>
                <a:gd name="T79" fmla="*/ 2147483647 h 101"/>
                <a:gd name="T80" fmla="*/ 2147483647 w 222"/>
                <a:gd name="T81" fmla="*/ 2147483647 h 101"/>
                <a:gd name="T82" fmla="*/ 2147483647 w 222"/>
                <a:gd name="T83" fmla="*/ 2147483647 h 101"/>
                <a:gd name="T84" fmla="*/ 2147483647 w 222"/>
                <a:gd name="T85" fmla="*/ 2147483647 h 101"/>
                <a:gd name="T86" fmla="*/ 2147483647 w 222"/>
                <a:gd name="T87" fmla="*/ 2147483647 h 101"/>
                <a:gd name="T88" fmla="*/ 2147483647 w 222"/>
                <a:gd name="T89" fmla="*/ 2147483647 h 101"/>
                <a:gd name="T90" fmla="*/ 2147483647 w 222"/>
                <a:gd name="T91" fmla="*/ 2147483647 h 101"/>
                <a:gd name="T92" fmla="*/ 2147483647 w 222"/>
                <a:gd name="T93" fmla="*/ 2147483647 h 101"/>
                <a:gd name="T94" fmla="*/ 2147483647 w 222"/>
                <a:gd name="T95" fmla="*/ 2147483647 h 101"/>
                <a:gd name="T96" fmla="*/ 2147483647 w 222"/>
                <a:gd name="T97" fmla="*/ 2147483647 h 101"/>
                <a:gd name="T98" fmla="*/ 2147483647 w 222"/>
                <a:gd name="T99" fmla="*/ 2147483647 h 101"/>
                <a:gd name="T100" fmla="*/ 2147483647 w 222"/>
                <a:gd name="T101" fmla="*/ 2147483647 h 101"/>
                <a:gd name="T102" fmla="*/ 2147483647 w 222"/>
                <a:gd name="T103" fmla="*/ 2147483647 h 101"/>
                <a:gd name="T104" fmla="*/ 2147483647 w 222"/>
                <a:gd name="T105" fmla="*/ 2147483647 h 101"/>
                <a:gd name="T106" fmla="*/ 2147483647 w 222"/>
                <a:gd name="T107" fmla="*/ 2147483647 h 1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101"/>
                <a:gd name="T164" fmla="*/ 222 w 222"/>
                <a:gd name="T165" fmla="*/ 101 h 1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101">
                  <a:moveTo>
                    <a:pt x="144" y="91"/>
                  </a:moveTo>
                  <a:lnTo>
                    <a:pt x="137" y="82"/>
                  </a:lnTo>
                  <a:lnTo>
                    <a:pt x="132" y="79"/>
                  </a:lnTo>
                  <a:lnTo>
                    <a:pt x="108" y="91"/>
                  </a:lnTo>
                  <a:lnTo>
                    <a:pt x="71" y="93"/>
                  </a:lnTo>
                  <a:lnTo>
                    <a:pt x="32" y="100"/>
                  </a:lnTo>
                  <a:lnTo>
                    <a:pt x="32" y="88"/>
                  </a:lnTo>
                  <a:lnTo>
                    <a:pt x="0" y="76"/>
                  </a:lnTo>
                  <a:lnTo>
                    <a:pt x="6" y="65"/>
                  </a:lnTo>
                  <a:lnTo>
                    <a:pt x="47" y="62"/>
                  </a:lnTo>
                  <a:lnTo>
                    <a:pt x="84" y="59"/>
                  </a:lnTo>
                  <a:lnTo>
                    <a:pt x="49" y="53"/>
                  </a:lnTo>
                  <a:lnTo>
                    <a:pt x="11" y="53"/>
                  </a:lnTo>
                  <a:lnTo>
                    <a:pt x="6" y="45"/>
                  </a:lnTo>
                  <a:lnTo>
                    <a:pt x="56" y="36"/>
                  </a:lnTo>
                  <a:lnTo>
                    <a:pt x="18" y="36"/>
                  </a:lnTo>
                  <a:lnTo>
                    <a:pt x="30" y="33"/>
                  </a:lnTo>
                  <a:lnTo>
                    <a:pt x="11" y="33"/>
                  </a:lnTo>
                  <a:lnTo>
                    <a:pt x="37" y="19"/>
                  </a:lnTo>
                  <a:lnTo>
                    <a:pt x="35" y="16"/>
                  </a:lnTo>
                  <a:lnTo>
                    <a:pt x="68" y="8"/>
                  </a:lnTo>
                  <a:lnTo>
                    <a:pt x="104" y="0"/>
                  </a:lnTo>
                  <a:lnTo>
                    <a:pt x="106" y="2"/>
                  </a:lnTo>
                  <a:lnTo>
                    <a:pt x="90" y="14"/>
                  </a:lnTo>
                  <a:lnTo>
                    <a:pt x="104" y="10"/>
                  </a:lnTo>
                  <a:lnTo>
                    <a:pt x="115" y="8"/>
                  </a:lnTo>
                  <a:lnTo>
                    <a:pt x="130" y="16"/>
                  </a:lnTo>
                  <a:lnTo>
                    <a:pt x="120" y="19"/>
                  </a:lnTo>
                  <a:lnTo>
                    <a:pt x="126" y="19"/>
                  </a:lnTo>
                  <a:lnTo>
                    <a:pt x="144" y="16"/>
                  </a:lnTo>
                  <a:lnTo>
                    <a:pt x="147" y="10"/>
                  </a:lnTo>
                  <a:lnTo>
                    <a:pt x="149" y="8"/>
                  </a:lnTo>
                  <a:lnTo>
                    <a:pt x="163" y="16"/>
                  </a:lnTo>
                  <a:lnTo>
                    <a:pt x="154" y="33"/>
                  </a:lnTo>
                  <a:lnTo>
                    <a:pt x="168" y="28"/>
                  </a:lnTo>
                  <a:lnTo>
                    <a:pt x="182" y="2"/>
                  </a:lnTo>
                  <a:lnTo>
                    <a:pt x="204" y="2"/>
                  </a:lnTo>
                  <a:lnTo>
                    <a:pt x="206" y="16"/>
                  </a:lnTo>
                  <a:lnTo>
                    <a:pt x="194" y="42"/>
                  </a:lnTo>
                  <a:lnTo>
                    <a:pt x="194" y="53"/>
                  </a:lnTo>
                  <a:lnTo>
                    <a:pt x="201" y="57"/>
                  </a:lnTo>
                  <a:lnTo>
                    <a:pt x="221" y="65"/>
                  </a:lnTo>
                  <a:lnTo>
                    <a:pt x="218" y="67"/>
                  </a:lnTo>
                  <a:lnTo>
                    <a:pt x="209" y="74"/>
                  </a:lnTo>
                  <a:lnTo>
                    <a:pt x="210" y="67"/>
                  </a:lnTo>
                  <a:lnTo>
                    <a:pt x="201" y="74"/>
                  </a:lnTo>
                  <a:lnTo>
                    <a:pt x="197" y="71"/>
                  </a:lnTo>
                  <a:lnTo>
                    <a:pt x="187" y="76"/>
                  </a:lnTo>
                  <a:lnTo>
                    <a:pt x="182" y="76"/>
                  </a:lnTo>
                  <a:lnTo>
                    <a:pt x="175" y="85"/>
                  </a:lnTo>
                  <a:lnTo>
                    <a:pt x="197" y="79"/>
                  </a:lnTo>
                  <a:lnTo>
                    <a:pt x="194" y="82"/>
                  </a:lnTo>
                  <a:lnTo>
                    <a:pt x="187" y="91"/>
                  </a:lnTo>
                  <a:lnTo>
                    <a:pt x="144" y="9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62" name="Freeform 132"/>
            <p:cNvSpPr>
              <a:spLocks/>
            </p:cNvSpPr>
            <p:nvPr/>
          </p:nvSpPr>
          <p:spPr bwMode="auto">
            <a:xfrm>
              <a:off x="2130425" y="1938338"/>
              <a:ext cx="225425" cy="92075"/>
            </a:xfrm>
            <a:custGeom>
              <a:avLst/>
              <a:gdLst>
                <a:gd name="T0" fmla="*/ 2147483647 w 165"/>
                <a:gd name="T1" fmla="*/ 2147483647 h 70"/>
                <a:gd name="T2" fmla="*/ 2147483647 w 165"/>
                <a:gd name="T3" fmla="*/ 2147483647 h 70"/>
                <a:gd name="T4" fmla="*/ 2147483647 w 165"/>
                <a:gd name="T5" fmla="*/ 2147483647 h 70"/>
                <a:gd name="T6" fmla="*/ 2147483647 w 165"/>
                <a:gd name="T7" fmla="*/ 2147483647 h 70"/>
                <a:gd name="T8" fmla="*/ 0 w 165"/>
                <a:gd name="T9" fmla="*/ 2147483647 h 70"/>
                <a:gd name="T10" fmla="*/ 2147483647 w 165"/>
                <a:gd name="T11" fmla="*/ 2147483647 h 70"/>
                <a:gd name="T12" fmla="*/ 2147483647 w 165"/>
                <a:gd name="T13" fmla="*/ 2147483647 h 70"/>
                <a:gd name="T14" fmla="*/ 2147483647 w 165"/>
                <a:gd name="T15" fmla="*/ 2147483647 h 70"/>
                <a:gd name="T16" fmla="*/ 2147483647 w 165"/>
                <a:gd name="T17" fmla="*/ 2147483647 h 70"/>
                <a:gd name="T18" fmla="*/ 2147483647 w 165"/>
                <a:gd name="T19" fmla="*/ 0 h 70"/>
                <a:gd name="T20" fmla="*/ 2147483647 w 165"/>
                <a:gd name="T21" fmla="*/ 2147483647 h 70"/>
                <a:gd name="T22" fmla="*/ 2147483647 w 165"/>
                <a:gd name="T23" fmla="*/ 2147483647 h 70"/>
                <a:gd name="T24" fmla="*/ 2147483647 w 165"/>
                <a:gd name="T25" fmla="*/ 2147483647 h 70"/>
                <a:gd name="T26" fmla="*/ 2147483647 w 165"/>
                <a:gd name="T27" fmla="*/ 2147483647 h 70"/>
                <a:gd name="T28" fmla="*/ 2147483647 w 165"/>
                <a:gd name="T29" fmla="*/ 2147483647 h 70"/>
                <a:gd name="T30" fmla="*/ 2147483647 w 165"/>
                <a:gd name="T31" fmla="*/ 2147483647 h 70"/>
                <a:gd name="T32" fmla="*/ 2147483647 w 165"/>
                <a:gd name="T33" fmla="*/ 2147483647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
                <a:gd name="T52" fmla="*/ 0 h 70"/>
                <a:gd name="T53" fmla="*/ 165 w 165"/>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 h="70">
                  <a:moveTo>
                    <a:pt x="74" y="48"/>
                  </a:moveTo>
                  <a:lnTo>
                    <a:pt x="47" y="60"/>
                  </a:lnTo>
                  <a:lnTo>
                    <a:pt x="11" y="69"/>
                  </a:lnTo>
                  <a:lnTo>
                    <a:pt x="4" y="53"/>
                  </a:lnTo>
                  <a:lnTo>
                    <a:pt x="0" y="48"/>
                  </a:lnTo>
                  <a:lnTo>
                    <a:pt x="23" y="34"/>
                  </a:lnTo>
                  <a:lnTo>
                    <a:pt x="30" y="28"/>
                  </a:lnTo>
                  <a:lnTo>
                    <a:pt x="59" y="14"/>
                  </a:lnTo>
                  <a:lnTo>
                    <a:pt x="59" y="2"/>
                  </a:lnTo>
                  <a:lnTo>
                    <a:pt x="110" y="0"/>
                  </a:lnTo>
                  <a:lnTo>
                    <a:pt x="120" y="5"/>
                  </a:lnTo>
                  <a:lnTo>
                    <a:pt x="124" y="8"/>
                  </a:lnTo>
                  <a:lnTo>
                    <a:pt x="149" y="5"/>
                  </a:lnTo>
                  <a:lnTo>
                    <a:pt x="164" y="19"/>
                  </a:lnTo>
                  <a:lnTo>
                    <a:pt x="124" y="31"/>
                  </a:lnTo>
                  <a:lnTo>
                    <a:pt x="88" y="39"/>
                  </a:lnTo>
                  <a:lnTo>
                    <a:pt x="74" y="4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63" name="Freeform 133"/>
            <p:cNvSpPr>
              <a:spLocks/>
            </p:cNvSpPr>
            <p:nvPr/>
          </p:nvSpPr>
          <p:spPr bwMode="auto">
            <a:xfrm>
              <a:off x="2847975" y="1781175"/>
              <a:ext cx="163513" cy="66675"/>
            </a:xfrm>
            <a:custGeom>
              <a:avLst/>
              <a:gdLst>
                <a:gd name="T0" fmla="*/ 2147483647 w 120"/>
                <a:gd name="T1" fmla="*/ 2147483647 h 52"/>
                <a:gd name="T2" fmla="*/ 2147483647 w 120"/>
                <a:gd name="T3" fmla="*/ 2147483647 h 52"/>
                <a:gd name="T4" fmla="*/ 2147483647 w 120"/>
                <a:gd name="T5" fmla="*/ 0 h 52"/>
                <a:gd name="T6" fmla="*/ 2147483647 w 120"/>
                <a:gd name="T7" fmla="*/ 2147483647 h 52"/>
                <a:gd name="T8" fmla="*/ 2147483647 w 120"/>
                <a:gd name="T9" fmla="*/ 2147483647 h 52"/>
                <a:gd name="T10" fmla="*/ 2147483647 w 120"/>
                <a:gd name="T11" fmla="*/ 2147483647 h 52"/>
                <a:gd name="T12" fmla="*/ 2147483647 w 120"/>
                <a:gd name="T13" fmla="*/ 2147483647 h 52"/>
                <a:gd name="T14" fmla="*/ 2147483647 w 120"/>
                <a:gd name="T15" fmla="*/ 2147483647 h 52"/>
                <a:gd name="T16" fmla="*/ 2147483647 w 120"/>
                <a:gd name="T17" fmla="*/ 2147483647 h 52"/>
                <a:gd name="T18" fmla="*/ 2147483647 w 120"/>
                <a:gd name="T19" fmla="*/ 2147483647 h 52"/>
                <a:gd name="T20" fmla="*/ 2147483647 w 120"/>
                <a:gd name="T21" fmla="*/ 2147483647 h 52"/>
                <a:gd name="T22" fmla="*/ 2147483647 w 120"/>
                <a:gd name="T23" fmla="*/ 2147483647 h 52"/>
                <a:gd name="T24" fmla="*/ 0 w 120"/>
                <a:gd name="T25" fmla="*/ 2147483647 h 52"/>
                <a:gd name="T26" fmla="*/ 2147483647 w 120"/>
                <a:gd name="T27" fmla="*/ 2147483647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52"/>
                <a:gd name="T44" fmla="*/ 120 w 120"/>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52">
                  <a:moveTo>
                    <a:pt x="23" y="13"/>
                  </a:moveTo>
                  <a:lnTo>
                    <a:pt x="13" y="8"/>
                  </a:lnTo>
                  <a:lnTo>
                    <a:pt x="54" y="0"/>
                  </a:lnTo>
                  <a:lnTo>
                    <a:pt x="104" y="10"/>
                  </a:lnTo>
                  <a:lnTo>
                    <a:pt x="95" y="25"/>
                  </a:lnTo>
                  <a:lnTo>
                    <a:pt x="119" y="31"/>
                  </a:lnTo>
                  <a:lnTo>
                    <a:pt x="75" y="39"/>
                  </a:lnTo>
                  <a:lnTo>
                    <a:pt x="54" y="47"/>
                  </a:lnTo>
                  <a:lnTo>
                    <a:pt x="49" y="41"/>
                  </a:lnTo>
                  <a:lnTo>
                    <a:pt x="47" y="51"/>
                  </a:lnTo>
                  <a:lnTo>
                    <a:pt x="6" y="36"/>
                  </a:lnTo>
                  <a:lnTo>
                    <a:pt x="54" y="31"/>
                  </a:lnTo>
                  <a:lnTo>
                    <a:pt x="0" y="21"/>
                  </a:lnTo>
                  <a:lnTo>
                    <a:pt x="23" y="1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64" name="Freeform 134"/>
            <p:cNvSpPr>
              <a:spLocks/>
            </p:cNvSpPr>
            <p:nvPr/>
          </p:nvSpPr>
          <p:spPr bwMode="auto">
            <a:xfrm>
              <a:off x="2752725" y="1879600"/>
              <a:ext cx="263525" cy="60325"/>
            </a:xfrm>
            <a:custGeom>
              <a:avLst/>
              <a:gdLst>
                <a:gd name="T0" fmla="*/ 2147483647 w 193"/>
                <a:gd name="T1" fmla="*/ 2147483647 h 47"/>
                <a:gd name="T2" fmla="*/ 2147483647 w 193"/>
                <a:gd name="T3" fmla="*/ 2147483647 h 47"/>
                <a:gd name="T4" fmla="*/ 2147483647 w 193"/>
                <a:gd name="T5" fmla="*/ 2147483647 h 47"/>
                <a:gd name="T6" fmla="*/ 2147483647 w 193"/>
                <a:gd name="T7" fmla="*/ 2147483647 h 47"/>
                <a:gd name="T8" fmla="*/ 2147483647 w 193"/>
                <a:gd name="T9" fmla="*/ 0 h 47"/>
                <a:gd name="T10" fmla="*/ 0 w 193"/>
                <a:gd name="T11" fmla="*/ 2147483647 h 47"/>
                <a:gd name="T12" fmla="*/ 2147483647 w 193"/>
                <a:gd name="T13" fmla="*/ 2147483647 h 47"/>
                <a:gd name="T14" fmla="*/ 2147483647 w 193"/>
                <a:gd name="T15" fmla="*/ 2147483647 h 47"/>
                <a:gd name="T16" fmla="*/ 2147483647 w 193"/>
                <a:gd name="T17" fmla="*/ 2147483647 h 47"/>
                <a:gd name="T18" fmla="*/ 2147483647 w 193"/>
                <a:gd name="T19" fmla="*/ 2147483647 h 47"/>
                <a:gd name="T20" fmla="*/ 2147483647 w 193"/>
                <a:gd name="T21" fmla="*/ 2147483647 h 47"/>
                <a:gd name="T22" fmla="*/ 2147483647 w 193"/>
                <a:gd name="T23" fmla="*/ 2147483647 h 47"/>
                <a:gd name="T24" fmla="*/ 2147483647 w 193"/>
                <a:gd name="T25" fmla="*/ 2147483647 h 47"/>
                <a:gd name="T26" fmla="*/ 2147483647 w 193"/>
                <a:gd name="T27" fmla="*/ 2147483647 h 47"/>
                <a:gd name="T28" fmla="*/ 2147483647 w 193"/>
                <a:gd name="T29" fmla="*/ 2147483647 h 47"/>
                <a:gd name="T30" fmla="*/ 2147483647 w 193"/>
                <a:gd name="T31" fmla="*/ 2147483647 h 47"/>
                <a:gd name="T32" fmla="*/ 2147483647 w 193"/>
                <a:gd name="T33" fmla="*/ 21474836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3"/>
                <a:gd name="T52" fmla="*/ 0 h 47"/>
                <a:gd name="T53" fmla="*/ 193 w 193"/>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3" h="47">
                  <a:moveTo>
                    <a:pt x="76" y="22"/>
                  </a:moveTo>
                  <a:lnTo>
                    <a:pt x="54" y="12"/>
                  </a:lnTo>
                  <a:lnTo>
                    <a:pt x="84" y="12"/>
                  </a:lnTo>
                  <a:lnTo>
                    <a:pt x="33" y="9"/>
                  </a:lnTo>
                  <a:lnTo>
                    <a:pt x="42" y="0"/>
                  </a:lnTo>
                  <a:lnTo>
                    <a:pt x="0" y="2"/>
                  </a:lnTo>
                  <a:lnTo>
                    <a:pt x="37" y="9"/>
                  </a:lnTo>
                  <a:lnTo>
                    <a:pt x="30" y="28"/>
                  </a:lnTo>
                  <a:lnTo>
                    <a:pt x="25" y="46"/>
                  </a:lnTo>
                  <a:lnTo>
                    <a:pt x="66" y="46"/>
                  </a:lnTo>
                  <a:lnTo>
                    <a:pt x="105" y="42"/>
                  </a:lnTo>
                  <a:lnTo>
                    <a:pt x="145" y="42"/>
                  </a:lnTo>
                  <a:lnTo>
                    <a:pt x="184" y="42"/>
                  </a:lnTo>
                  <a:lnTo>
                    <a:pt x="192" y="32"/>
                  </a:lnTo>
                  <a:lnTo>
                    <a:pt x="157" y="22"/>
                  </a:lnTo>
                  <a:lnTo>
                    <a:pt x="117" y="22"/>
                  </a:lnTo>
                  <a:lnTo>
                    <a:pt x="76" y="2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65" name="Freeform 135"/>
            <p:cNvSpPr>
              <a:spLocks/>
            </p:cNvSpPr>
            <p:nvPr/>
          </p:nvSpPr>
          <p:spPr bwMode="auto">
            <a:xfrm>
              <a:off x="3040063" y="2608263"/>
              <a:ext cx="146050" cy="155575"/>
            </a:xfrm>
            <a:custGeom>
              <a:avLst/>
              <a:gdLst>
                <a:gd name="T0" fmla="*/ 2147483647 w 107"/>
                <a:gd name="T1" fmla="*/ 2147483647 h 121"/>
                <a:gd name="T2" fmla="*/ 2147483647 w 107"/>
                <a:gd name="T3" fmla="*/ 2147483647 h 121"/>
                <a:gd name="T4" fmla="*/ 2147483647 w 107"/>
                <a:gd name="T5" fmla="*/ 2147483647 h 121"/>
                <a:gd name="T6" fmla="*/ 0 w 107"/>
                <a:gd name="T7" fmla="*/ 2147483647 h 121"/>
                <a:gd name="T8" fmla="*/ 2147483647 w 107"/>
                <a:gd name="T9" fmla="*/ 2147483647 h 121"/>
                <a:gd name="T10" fmla="*/ 2147483647 w 107"/>
                <a:gd name="T11" fmla="*/ 2147483647 h 121"/>
                <a:gd name="T12" fmla="*/ 2147483647 w 107"/>
                <a:gd name="T13" fmla="*/ 2147483647 h 121"/>
                <a:gd name="T14" fmla="*/ 2147483647 w 107"/>
                <a:gd name="T15" fmla="*/ 2147483647 h 121"/>
                <a:gd name="T16" fmla="*/ 2147483647 w 107"/>
                <a:gd name="T17" fmla="*/ 2147483647 h 121"/>
                <a:gd name="T18" fmla="*/ 2147483647 w 107"/>
                <a:gd name="T19" fmla="*/ 2147483647 h 121"/>
                <a:gd name="T20" fmla="*/ 2147483647 w 107"/>
                <a:gd name="T21" fmla="*/ 2147483647 h 121"/>
                <a:gd name="T22" fmla="*/ 2147483647 w 107"/>
                <a:gd name="T23" fmla="*/ 2147483647 h 121"/>
                <a:gd name="T24" fmla="*/ 2147483647 w 107"/>
                <a:gd name="T25" fmla="*/ 2147483647 h 121"/>
                <a:gd name="T26" fmla="*/ 2147483647 w 107"/>
                <a:gd name="T27" fmla="*/ 2147483647 h 121"/>
                <a:gd name="T28" fmla="*/ 2147483647 w 107"/>
                <a:gd name="T29" fmla="*/ 2147483647 h 121"/>
                <a:gd name="T30" fmla="*/ 2147483647 w 107"/>
                <a:gd name="T31" fmla="*/ 0 h 121"/>
                <a:gd name="T32" fmla="*/ 2147483647 w 107"/>
                <a:gd name="T33" fmla="*/ 0 h 121"/>
                <a:gd name="T34" fmla="*/ 2147483647 w 107"/>
                <a:gd name="T35" fmla="*/ 2147483647 h 121"/>
                <a:gd name="T36" fmla="*/ 2147483647 w 107"/>
                <a:gd name="T37" fmla="*/ 2147483647 h 121"/>
                <a:gd name="T38" fmla="*/ 2147483647 w 107"/>
                <a:gd name="T39" fmla="*/ 2147483647 h 121"/>
                <a:gd name="T40" fmla="*/ 2147483647 w 107"/>
                <a:gd name="T41" fmla="*/ 2147483647 h 121"/>
                <a:gd name="T42" fmla="*/ 2147483647 w 107"/>
                <a:gd name="T43" fmla="*/ 2147483647 h 121"/>
                <a:gd name="T44" fmla="*/ 2147483647 w 107"/>
                <a:gd name="T45" fmla="*/ 2147483647 h 121"/>
                <a:gd name="T46" fmla="*/ 2147483647 w 107"/>
                <a:gd name="T47" fmla="*/ 2147483647 h 121"/>
                <a:gd name="T48" fmla="*/ 2147483647 w 107"/>
                <a:gd name="T49" fmla="*/ 2147483647 h 121"/>
                <a:gd name="T50" fmla="*/ 2147483647 w 107"/>
                <a:gd name="T51" fmla="*/ 2147483647 h 121"/>
                <a:gd name="T52" fmla="*/ 2147483647 w 107"/>
                <a:gd name="T53" fmla="*/ 2147483647 h 121"/>
                <a:gd name="T54" fmla="*/ 2147483647 w 107"/>
                <a:gd name="T55" fmla="*/ 2147483647 h 121"/>
                <a:gd name="T56" fmla="*/ 2147483647 w 107"/>
                <a:gd name="T57" fmla="*/ 2147483647 h 121"/>
                <a:gd name="T58" fmla="*/ 2147483647 w 107"/>
                <a:gd name="T59" fmla="*/ 2147483647 h 121"/>
                <a:gd name="T60" fmla="*/ 2147483647 w 107"/>
                <a:gd name="T61" fmla="*/ 2147483647 h 121"/>
                <a:gd name="T62" fmla="*/ 2147483647 w 107"/>
                <a:gd name="T63" fmla="*/ 2147483647 h 121"/>
                <a:gd name="T64" fmla="*/ 2147483647 w 107"/>
                <a:gd name="T65" fmla="*/ 2147483647 h 121"/>
                <a:gd name="T66" fmla="*/ 2147483647 w 107"/>
                <a:gd name="T67" fmla="*/ 2147483647 h 121"/>
                <a:gd name="T68" fmla="*/ 2147483647 w 107"/>
                <a:gd name="T69" fmla="*/ 2147483647 h 121"/>
                <a:gd name="T70" fmla="*/ 2147483647 w 107"/>
                <a:gd name="T71" fmla="*/ 2147483647 h 121"/>
                <a:gd name="T72" fmla="*/ 2147483647 w 107"/>
                <a:gd name="T73" fmla="*/ 2147483647 h 121"/>
                <a:gd name="T74" fmla="*/ 2147483647 w 107"/>
                <a:gd name="T75" fmla="*/ 2147483647 h 121"/>
                <a:gd name="T76" fmla="*/ 2147483647 w 107"/>
                <a:gd name="T77" fmla="*/ 2147483647 h 121"/>
                <a:gd name="T78" fmla="*/ 2147483647 w 107"/>
                <a:gd name="T79" fmla="*/ 2147483647 h 121"/>
                <a:gd name="T80" fmla="*/ 2147483647 w 107"/>
                <a:gd name="T81" fmla="*/ 2147483647 h 121"/>
                <a:gd name="T82" fmla="*/ 2147483647 w 107"/>
                <a:gd name="T83" fmla="*/ 2147483647 h 121"/>
                <a:gd name="T84" fmla="*/ 2147483647 w 107"/>
                <a:gd name="T85" fmla="*/ 2147483647 h 121"/>
                <a:gd name="T86" fmla="*/ 2147483647 w 107"/>
                <a:gd name="T87" fmla="*/ 2147483647 h 121"/>
                <a:gd name="T88" fmla="*/ 2147483647 w 107"/>
                <a:gd name="T89" fmla="*/ 2147483647 h 121"/>
                <a:gd name="T90" fmla="*/ 2147483647 w 107"/>
                <a:gd name="T91" fmla="*/ 2147483647 h 121"/>
                <a:gd name="T92" fmla="*/ 2147483647 w 107"/>
                <a:gd name="T93" fmla="*/ 2147483647 h 121"/>
                <a:gd name="T94" fmla="*/ 2147483647 w 107"/>
                <a:gd name="T95" fmla="*/ 2147483647 h 121"/>
                <a:gd name="T96" fmla="*/ 2147483647 w 107"/>
                <a:gd name="T97" fmla="*/ 2147483647 h 121"/>
                <a:gd name="T98" fmla="*/ 2147483647 w 107"/>
                <a:gd name="T99" fmla="*/ 2147483647 h 121"/>
                <a:gd name="T100" fmla="*/ 2147483647 w 107"/>
                <a:gd name="T101" fmla="*/ 2147483647 h 121"/>
                <a:gd name="T102" fmla="*/ 2147483647 w 107"/>
                <a:gd name="T103" fmla="*/ 2147483647 h 121"/>
                <a:gd name="T104" fmla="*/ 2147483647 w 107"/>
                <a:gd name="T105" fmla="*/ 2147483647 h 121"/>
                <a:gd name="T106" fmla="*/ 2147483647 w 107"/>
                <a:gd name="T107" fmla="*/ 2147483647 h 121"/>
                <a:gd name="T108" fmla="*/ 2147483647 w 107"/>
                <a:gd name="T109" fmla="*/ 2147483647 h 121"/>
                <a:gd name="T110" fmla="*/ 2147483647 w 107"/>
                <a:gd name="T111" fmla="*/ 2147483647 h 121"/>
                <a:gd name="T112" fmla="*/ 2147483647 w 107"/>
                <a:gd name="T113" fmla="*/ 2147483647 h 121"/>
                <a:gd name="T114" fmla="*/ 2147483647 w 107"/>
                <a:gd name="T115" fmla="*/ 2147483647 h 121"/>
                <a:gd name="T116" fmla="*/ 2147483647 w 107"/>
                <a:gd name="T117" fmla="*/ 2147483647 h 121"/>
                <a:gd name="T118" fmla="*/ 2147483647 w 107"/>
                <a:gd name="T119" fmla="*/ 2147483647 h 1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
                <a:gd name="T181" fmla="*/ 0 h 121"/>
                <a:gd name="T182" fmla="*/ 107 w 107"/>
                <a:gd name="T183" fmla="*/ 121 h 1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 h="121">
                  <a:moveTo>
                    <a:pt x="56" y="94"/>
                  </a:moveTo>
                  <a:lnTo>
                    <a:pt x="56" y="87"/>
                  </a:lnTo>
                  <a:lnTo>
                    <a:pt x="25" y="94"/>
                  </a:lnTo>
                  <a:lnTo>
                    <a:pt x="0" y="91"/>
                  </a:lnTo>
                  <a:lnTo>
                    <a:pt x="6" y="82"/>
                  </a:lnTo>
                  <a:lnTo>
                    <a:pt x="18" y="70"/>
                  </a:lnTo>
                  <a:lnTo>
                    <a:pt x="6" y="70"/>
                  </a:lnTo>
                  <a:lnTo>
                    <a:pt x="11" y="68"/>
                  </a:lnTo>
                  <a:lnTo>
                    <a:pt x="25" y="60"/>
                  </a:lnTo>
                  <a:lnTo>
                    <a:pt x="28" y="60"/>
                  </a:lnTo>
                  <a:lnTo>
                    <a:pt x="32" y="53"/>
                  </a:lnTo>
                  <a:lnTo>
                    <a:pt x="28" y="51"/>
                  </a:lnTo>
                  <a:lnTo>
                    <a:pt x="35" y="45"/>
                  </a:lnTo>
                  <a:lnTo>
                    <a:pt x="51" y="19"/>
                  </a:lnTo>
                  <a:lnTo>
                    <a:pt x="70" y="2"/>
                  </a:lnTo>
                  <a:lnTo>
                    <a:pt x="77" y="0"/>
                  </a:lnTo>
                  <a:lnTo>
                    <a:pt x="84" y="0"/>
                  </a:lnTo>
                  <a:lnTo>
                    <a:pt x="75" y="5"/>
                  </a:lnTo>
                  <a:lnTo>
                    <a:pt x="77" y="10"/>
                  </a:lnTo>
                  <a:lnTo>
                    <a:pt x="70" y="17"/>
                  </a:lnTo>
                  <a:lnTo>
                    <a:pt x="48" y="45"/>
                  </a:lnTo>
                  <a:lnTo>
                    <a:pt x="65" y="34"/>
                  </a:lnTo>
                  <a:lnTo>
                    <a:pt x="63" y="36"/>
                  </a:lnTo>
                  <a:lnTo>
                    <a:pt x="75" y="36"/>
                  </a:lnTo>
                  <a:lnTo>
                    <a:pt x="63" y="45"/>
                  </a:lnTo>
                  <a:lnTo>
                    <a:pt x="63" y="48"/>
                  </a:lnTo>
                  <a:lnTo>
                    <a:pt x="75" y="51"/>
                  </a:lnTo>
                  <a:lnTo>
                    <a:pt x="72" y="56"/>
                  </a:lnTo>
                  <a:lnTo>
                    <a:pt x="89" y="48"/>
                  </a:lnTo>
                  <a:lnTo>
                    <a:pt x="86" y="53"/>
                  </a:lnTo>
                  <a:lnTo>
                    <a:pt x="101" y="51"/>
                  </a:lnTo>
                  <a:lnTo>
                    <a:pt x="91" y="62"/>
                  </a:lnTo>
                  <a:lnTo>
                    <a:pt x="94" y="70"/>
                  </a:lnTo>
                  <a:lnTo>
                    <a:pt x="89" y="77"/>
                  </a:lnTo>
                  <a:lnTo>
                    <a:pt x="106" y="70"/>
                  </a:lnTo>
                  <a:lnTo>
                    <a:pt x="89" y="82"/>
                  </a:lnTo>
                  <a:lnTo>
                    <a:pt x="91" y="87"/>
                  </a:lnTo>
                  <a:lnTo>
                    <a:pt x="89" y="87"/>
                  </a:lnTo>
                  <a:lnTo>
                    <a:pt x="89" y="94"/>
                  </a:lnTo>
                  <a:lnTo>
                    <a:pt x="106" y="79"/>
                  </a:lnTo>
                  <a:lnTo>
                    <a:pt x="98" y="94"/>
                  </a:lnTo>
                  <a:lnTo>
                    <a:pt x="106" y="87"/>
                  </a:lnTo>
                  <a:lnTo>
                    <a:pt x="106" y="96"/>
                  </a:lnTo>
                  <a:lnTo>
                    <a:pt x="91" y="120"/>
                  </a:lnTo>
                  <a:lnTo>
                    <a:pt x="86" y="113"/>
                  </a:lnTo>
                  <a:lnTo>
                    <a:pt x="86" y="108"/>
                  </a:lnTo>
                  <a:lnTo>
                    <a:pt x="77" y="111"/>
                  </a:lnTo>
                  <a:lnTo>
                    <a:pt x="84" y="94"/>
                  </a:lnTo>
                  <a:lnTo>
                    <a:pt x="82" y="87"/>
                  </a:lnTo>
                  <a:lnTo>
                    <a:pt x="75" y="102"/>
                  </a:lnTo>
                  <a:lnTo>
                    <a:pt x="77" y="94"/>
                  </a:lnTo>
                  <a:lnTo>
                    <a:pt x="53" y="113"/>
                  </a:lnTo>
                  <a:lnTo>
                    <a:pt x="51" y="108"/>
                  </a:lnTo>
                  <a:lnTo>
                    <a:pt x="72" y="94"/>
                  </a:lnTo>
                  <a:lnTo>
                    <a:pt x="67" y="94"/>
                  </a:lnTo>
                  <a:lnTo>
                    <a:pt x="70" y="91"/>
                  </a:lnTo>
                  <a:lnTo>
                    <a:pt x="63" y="94"/>
                  </a:lnTo>
                  <a:lnTo>
                    <a:pt x="56" y="96"/>
                  </a:lnTo>
                  <a:lnTo>
                    <a:pt x="48" y="96"/>
                  </a:lnTo>
                  <a:lnTo>
                    <a:pt x="56" y="94"/>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66" name="Freeform 136"/>
            <p:cNvSpPr>
              <a:spLocks/>
            </p:cNvSpPr>
            <p:nvPr/>
          </p:nvSpPr>
          <p:spPr bwMode="auto">
            <a:xfrm>
              <a:off x="2360613" y="1879600"/>
              <a:ext cx="223837" cy="60325"/>
            </a:xfrm>
            <a:custGeom>
              <a:avLst/>
              <a:gdLst>
                <a:gd name="T0" fmla="*/ 2147483647 w 164"/>
                <a:gd name="T1" fmla="*/ 2147483647 h 47"/>
                <a:gd name="T2" fmla="*/ 2147483647 w 164"/>
                <a:gd name="T3" fmla="*/ 2147483647 h 47"/>
                <a:gd name="T4" fmla="*/ 2147483647 w 164"/>
                <a:gd name="T5" fmla="*/ 2147483647 h 47"/>
                <a:gd name="T6" fmla="*/ 2147483647 w 164"/>
                <a:gd name="T7" fmla="*/ 2147483647 h 47"/>
                <a:gd name="T8" fmla="*/ 0 w 164"/>
                <a:gd name="T9" fmla="*/ 2147483647 h 47"/>
                <a:gd name="T10" fmla="*/ 2147483647 w 164"/>
                <a:gd name="T11" fmla="*/ 2147483647 h 47"/>
                <a:gd name="T12" fmla="*/ 2147483647 w 164"/>
                <a:gd name="T13" fmla="*/ 2147483647 h 47"/>
                <a:gd name="T14" fmla="*/ 2147483647 w 164"/>
                <a:gd name="T15" fmla="*/ 2147483647 h 47"/>
                <a:gd name="T16" fmla="*/ 2147483647 w 164"/>
                <a:gd name="T17" fmla="*/ 2147483647 h 47"/>
                <a:gd name="T18" fmla="*/ 2147483647 w 164"/>
                <a:gd name="T19" fmla="*/ 2147483647 h 47"/>
                <a:gd name="T20" fmla="*/ 2147483647 w 164"/>
                <a:gd name="T21" fmla="*/ 2147483647 h 47"/>
                <a:gd name="T22" fmla="*/ 2147483647 w 164"/>
                <a:gd name="T23" fmla="*/ 2147483647 h 47"/>
                <a:gd name="T24" fmla="*/ 2147483647 w 164"/>
                <a:gd name="T25" fmla="*/ 0 h 47"/>
                <a:gd name="T26" fmla="*/ 2147483647 w 164"/>
                <a:gd name="T27" fmla="*/ 2147483647 h 47"/>
                <a:gd name="T28" fmla="*/ 2147483647 w 164"/>
                <a:gd name="T29" fmla="*/ 2147483647 h 47"/>
                <a:gd name="T30" fmla="*/ 2147483647 w 164"/>
                <a:gd name="T31" fmla="*/ 2147483647 h 47"/>
                <a:gd name="T32" fmla="*/ 2147483647 w 164"/>
                <a:gd name="T33" fmla="*/ 2147483647 h 47"/>
                <a:gd name="T34" fmla="*/ 2147483647 w 164"/>
                <a:gd name="T35" fmla="*/ 2147483647 h 47"/>
                <a:gd name="T36" fmla="*/ 2147483647 w 164"/>
                <a:gd name="T37" fmla="*/ 2147483647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4"/>
                <a:gd name="T58" fmla="*/ 0 h 47"/>
                <a:gd name="T59" fmla="*/ 164 w 16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4" h="47">
                  <a:moveTo>
                    <a:pt x="45" y="46"/>
                  </a:moveTo>
                  <a:lnTo>
                    <a:pt x="28" y="42"/>
                  </a:lnTo>
                  <a:lnTo>
                    <a:pt x="81" y="28"/>
                  </a:lnTo>
                  <a:lnTo>
                    <a:pt x="40" y="28"/>
                  </a:lnTo>
                  <a:lnTo>
                    <a:pt x="0" y="28"/>
                  </a:lnTo>
                  <a:lnTo>
                    <a:pt x="37" y="22"/>
                  </a:lnTo>
                  <a:lnTo>
                    <a:pt x="21" y="19"/>
                  </a:lnTo>
                  <a:lnTo>
                    <a:pt x="47" y="17"/>
                  </a:lnTo>
                  <a:lnTo>
                    <a:pt x="35" y="10"/>
                  </a:lnTo>
                  <a:lnTo>
                    <a:pt x="81" y="17"/>
                  </a:lnTo>
                  <a:lnTo>
                    <a:pt x="115" y="25"/>
                  </a:lnTo>
                  <a:lnTo>
                    <a:pt x="115" y="8"/>
                  </a:lnTo>
                  <a:lnTo>
                    <a:pt x="143" y="0"/>
                  </a:lnTo>
                  <a:lnTo>
                    <a:pt x="133" y="19"/>
                  </a:lnTo>
                  <a:lnTo>
                    <a:pt x="163" y="19"/>
                  </a:lnTo>
                  <a:lnTo>
                    <a:pt x="139" y="34"/>
                  </a:lnTo>
                  <a:lnTo>
                    <a:pt x="119" y="34"/>
                  </a:lnTo>
                  <a:lnTo>
                    <a:pt x="81" y="39"/>
                  </a:lnTo>
                  <a:lnTo>
                    <a:pt x="45" y="4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67" name="Freeform 137"/>
            <p:cNvSpPr>
              <a:spLocks/>
            </p:cNvSpPr>
            <p:nvPr/>
          </p:nvSpPr>
          <p:spPr bwMode="auto">
            <a:xfrm>
              <a:off x="2552700" y="1957388"/>
              <a:ext cx="125413" cy="61912"/>
            </a:xfrm>
            <a:custGeom>
              <a:avLst/>
              <a:gdLst>
                <a:gd name="T0" fmla="*/ 2147483647 w 92"/>
                <a:gd name="T1" fmla="*/ 0 h 47"/>
                <a:gd name="T2" fmla="*/ 2147483647 w 92"/>
                <a:gd name="T3" fmla="*/ 0 h 47"/>
                <a:gd name="T4" fmla="*/ 2147483647 w 92"/>
                <a:gd name="T5" fmla="*/ 2147483647 h 47"/>
                <a:gd name="T6" fmla="*/ 2147483647 w 92"/>
                <a:gd name="T7" fmla="*/ 2147483647 h 47"/>
                <a:gd name="T8" fmla="*/ 0 w 92"/>
                <a:gd name="T9" fmla="*/ 2147483647 h 47"/>
                <a:gd name="T10" fmla="*/ 2147483647 w 92"/>
                <a:gd name="T11" fmla="*/ 2147483647 h 47"/>
                <a:gd name="T12" fmla="*/ 2147483647 w 92"/>
                <a:gd name="T13" fmla="*/ 2147483647 h 47"/>
                <a:gd name="T14" fmla="*/ 2147483647 w 92"/>
                <a:gd name="T15" fmla="*/ 2147483647 h 47"/>
                <a:gd name="T16" fmla="*/ 2147483647 w 92"/>
                <a:gd name="T17" fmla="*/ 2147483647 h 47"/>
                <a:gd name="T18" fmla="*/ 2147483647 w 92"/>
                <a:gd name="T19" fmla="*/ 2147483647 h 47"/>
                <a:gd name="T20" fmla="*/ 2147483647 w 92"/>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47"/>
                <a:gd name="T35" fmla="*/ 92 w 92"/>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47">
                  <a:moveTo>
                    <a:pt x="91" y="0"/>
                  </a:moveTo>
                  <a:lnTo>
                    <a:pt x="37" y="0"/>
                  </a:lnTo>
                  <a:lnTo>
                    <a:pt x="42" y="11"/>
                  </a:lnTo>
                  <a:lnTo>
                    <a:pt x="33" y="19"/>
                  </a:lnTo>
                  <a:lnTo>
                    <a:pt x="0" y="19"/>
                  </a:lnTo>
                  <a:lnTo>
                    <a:pt x="18" y="34"/>
                  </a:lnTo>
                  <a:lnTo>
                    <a:pt x="40" y="46"/>
                  </a:lnTo>
                  <a:lnTo>
                    <a:pt x="42" y="37"/>
                  </a:lnTo>
                  <a:lnTo>
                    <a:pt x="67" y="37"/>
                  </a:lnTo>
                  <a:lnTo>
                    <a:pt x="79" y="19"/>
                  </a:lnTo>
                  <a:lnTo>
                    <a:pt x="91"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68" name="Freeform 138"/>
            <p:cNvSpPr>
              <a:spLocks/>
            </p:cNvSpPr>
            <p:nvPr/>
          </p:nvSpPr>
          <p:spPr bwMode="auto">
            <a:xfrm>
              <a:off x="2660650" y="2174875"/>
              <a:ext cx="141288" cy="79375"/>
            </a:xfrm>
            <a:custGeom>
              <a:avLst/>
              <a:gdLst>
                <a:gd name="T0" fmla="*/ 2147483647 w 103"/>
                <a:gd name="T1" fmla="*/ 2147483647 h 62"/>
                <a:gd name="T2" fmla="*/ 2147483647 w 103"/>
                <a:gd name="T3" fmla="*/ 2147483647 h 62"/>
                <a:gd name="T4" fmla="*/ 2147483647 w 103"/>
                <a:gd name="T5" fmla="*/ 2147483647 h 62"/>
                <a:gd name="T6" fmla="*/ 2147483647 w 103"/>
                <a:gd name="T7" fmla="*/ 2147483647 h 62"/>
                <a:gd name="T8" fmla="*/ 2147483647 w 103"/>
                <a:gd name="T9" fmla="*/ 2147483647 h 62"/>
                <a:gd name="T10" fmla="*/ 2147483647 w 103"/>
                <a:gd name="T11" fmla="*/ 2147483647 h 62"/>
                <a:gd name="T12" fmla="*/ 0 w 103"/>
                <a:gd name="T13" fmla="*/ 2147483647 h 62"/>
                <a:gd name="T14" fmla="*/ 2147483647 w 103"/>
                <a:gd name="T15" fmla="*/ 2147483647 h 62"/>
                <a:gd name="T16" fmla="*/ 2147483647 w 103"/>
                <a:gd name="T17" fmla="*/ 2147483647 h 62"/>
                <a:gd name="T18" fmla="*/ 2147483647 w 103"/>
                <a:gd name="T19" fmla="*/ 0 h 62"/>
                <a:gd name="T20" fmla="*/ 2147483647 w 103"/>
                <a:gd name="T21" fmla="*/ 2147483647 h 62"/>
                <a:gd name="T22" fmla="*/ 2147483647 w 103"/>
                <a:gd name="T23" fmla="*/ 2147483647 h 62"/>
                <a:gd name="T24" fmla="*/ 2147483647 w 103"/>
                <a:gd name="T25" fmla="*/ 2147483647 h 62"/>
                <a:gd name="T26" fmla="*/ 2147483647 w 103"/>
                <a:gd name="T27" fmla="*/ 2147483647 h 62"/>
                <a:gd name="T28" fmla="*/ 2147483647 w 103"/>
                <a:gd name="T29" fmla="*/ 2147483647 h 62"/>
                <a:gd name="T30" fmla="*/ 2147483647 w 103"/>
                <a:gd name="T31" fmla="*/ 2147483647 h 62"/>
                <a:gd name="T32" fmla="*/ 2147483647 w 103"/>
                <a:gd name="T33" fmla="*/ 2147483647 h 62"/>
                <a:gd name="T34" fmla="*/ 2147483647 w 103"/>
                <a:gd name="T35" fmla="*/ 2147483647 h 62"/>
                <a:gd name="T36" fmla="*/ 2147483647 w 103"/>
                <a:gd name="T37" fmla="*/ 2147483647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
                <a:gd name="T58" fmla="*/ 0 h 62"/>
                <a:gd name="T59" fmla="*/ 103 w 103"/>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 h="62">
                  <a:moveTo>
                    <a:pt x="70" y="45"/>
                  </a:moveTo>
                  <a:lnTo>
                    <a:pt x="61" y="40"/>
                  </a:lnTo>
                  <a:lnTo>
                    <a:pt x="63" y="37"/>
                  </a:lnTo>
                  <a:lnTo>
                    <a:pt x="54" y="43"/>
                  </a:lnTo>
                  <a:lnTo>
                    <a:pt x="21" y="61"/>
                  </a:lnTo>
                  <a:lnTo>
                    <a:pt x="21" y="45"/>
                  </a:lnTo>
                  <a:lnTo>
                    <a:pt x="0" y="49"/>
                  </a:lnTo>
                  <a:lnTo>
                    <a:pt x="21" y="37"/>
                  </a:lnTo>
                  <a:lnTo>
                    <a:pt x="34" y="17"/>
                  </a:lnTo>
                  <a:lnTo>
                    <a:pt x="46" y="0"/>
                  </a:lnTo>
                  <a:lnTo>
                    <a:pt x="56" y="5"/>
                  </a:lnTo>
                  <a:lnTo>
                    <a:pt x="54" y="10"/>
                  </a:lnTo>
                  <a:lnTo>
                    <a:pt x="61" y="8"/>
                  </a:lnTo>
                  <a:lnTo>
                    <a:pt x="87" y="28"/>
                  </a:lnTo>
                  <a:lnTo>
                    <a:pt x="78" y="40"/>
                  </a:lnTo>
                  <a:lnTo>
                    <a:pt x="99" y="43"/>
                  </a:lnTo>
                  <a:lnTo>
                    <a:pt x="102" y="45"/>
                  </a:lnTo>
                  <a:lnTo>
                    <a:pt x="85" y="52"/>
                  </a:lnTo>
                  <a:lnTo>
                    <a:pt x="70" y="4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69" name="Freeform 139"/>
            <p:cNvSpPr>
              <a:spLocks/>
            </p:cNvSpPr>
            <p:nvPr/>
          </p:nvSpPr>
          <p:spPr bwMode="auto">
            <a:xfrm>
              <a:off x="2673350" y="1951038"/>
              <a:ext cx="128588" cy="60325"/>
            </a:xfrm>
            <a:custGeom>
              <a:avLst/>
              <a:gdLst>
                <a:gd name="T0" fmla="*/ 2147483647 w 93"/>
                <a:gd name="T1" fmla="*/ 2147483647 h 47"/>
                <a:gd name="T2" fmla="*/ 2147483647 w 93"/>
                <a:gd name="T3" fmla="*/ 2147483647 h 47"/>
                <a:gd name="T4" fmla="*/ 2147483647 w 93"/>
                <a:gd name="T5" fmla="*/ 2147483647 h 47"/>
                <a:gd name="T6" fmla="*/ 2147483647 w 93"/>
                <a:gd name="T7" fmla="*/ 2147483647 h 47"/>
                <a:gd name="T8" fmla="*/ 0 w 93"/>
                <a:gd name="T9" fmla="*/ 2147483647 h 47"/>
                <a:gd name="T10" fmla="*/ 2147483647 w 93"/>
                <a:gd name="T11" fmla="*/ 2147483647 h 47"/>
                <a:gd name="T12" fmla="*/ 2147483647 w 93"/>
                <a:gd name="T13" fmla="*/ 2147483647 h 47"/>
                <a:gd name="T14" fmla="*/ 2147483647 w 93"/>
                <a:gd name="T15" fmla="*/ 2147483647 h 47"/>
                <a:gd name="T16" fmla="*/ 2147483647 w 93"/>
                <a:gd name="T17" fmla="*/ 2147483647 h 47"/>
                <a:gd name="T18" fmla="*/ 2147483647 w 93"/>
                <a:gd name="T19" fmla="*/ 0 h 47"/>
                <a:gd name="T20" fmla="*/ 2147483647 w 93"/>
                <a:gd name="T21" fmla="*/ 2147483647 h 47"/>
                <a:gd name="T22" fmla="*/ 2147483647 w 93"/>
                <a:gd name="T23" fmla="*/ 2147483647 h 47"/>
                <a:gd name="T24" fmla="*/ 2147483647 w 93"/>
                <a:gd name="T25" fmla="*/ 2147483647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47"/>
                <a:gd name="T41" fmla="*/ 93 w 93"/>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47">
                  <a:moveTo>
                    <a:pt x="56" y="24"/>
                  </a:moveTo>
                  <a:lnTo>
                    <a:pt x="25" y="27"/>
                  </a:lnTo>
                  <a:lnTo>
                    <a:pt x="28" y="33"/>
                  </a:lnTo>
                  <a:lnTo>
                    <a:pt x="13" y="42"/>
                  </a:lnTo>
                  <a:lnTo>
                    <a:pt x="0" y="46"/>
                  </a:lnTo>
                  <a:lnTo>
                    <a:pt x="1" y="42"/>
                  </a:lnTo>
                  <a:lnTo>
                    <a:pt x="18" y="9"/>
                  </a:lnTo>
                  <a:lnTo>
                    <a:pt x="28" y="9"/>
                  </a:lnTo>
                  <a:lnTo>
                    <a:pt x="28" y="2"/>
                  </a:lnTo>
                  <a:lnTo>
                    <a:pt x="40" y="0"/>
                  </a:lnTo>
                  <a:lnTo>
                    <a:pt x="92" y="2"/>
                  </a:lnTo>
                  <a:lnTo>
                    <a:pt x="77" y="9"/>
                  </a:lnTo>
                  <a:lnTo>
                    <a:pt x="56" y="24"/>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70" name="Freeform 140"/>
            <p:cNvSpPr>
              <a:spLocks/>
            </p:cNvSpPr>
            <p:nvPr/>
          </p:nvSpPr>
          <p:spPr bwMode="auto">
            <a:xfrm>
              <a:off x="2301875" y="1863725"/>
              <a:ext cx="161925" cy="61913"/>
            </a:xfrm>
            <a:custGeom>
              <a:avLst/>
              <a:gdLst>
                <a:gd name="T0" fmla="*/ 2147483647 w 119"/>
                <a:gd name="T1" fmla="*/ 2147483647 h 47"/>
                <a:gd name="T2" fmla="*/ 2147483647 w 119"/>
                <a:gd name="T3" fmla="*/ 2147483647 h 47"/>
                <a:gd name="T4" fmla="*/ 2147483647 w 119"/>
                <a:gd name="T5" fmla="*/ 2147483647 h 47"/>
                <a:gd name="T6" fmla="*/ 2147483647 w 119"/>
                <a:gd name="T7" fmla="*/ 2147483647 h 47"/>
                <a:gd name="T8" fmla="*/ 2147483647 w 119"/>
                <a:gd name="T9" fmla="*/ 2147483647 h 47"/>
                <a:gd name="T10" fmla="*/ 2147483647 w 119"/>
                <a:gd name="T11" fmla="*/ 2147483647 h 47"/>
                <a:gd name="T12" fmla="*/ 2147483647 w 119"/>
                <a:gd name="T13" fmla="*/ 2147483647 h 47"/>
                <a:gd name="T14" fmla="*/ 2147483647 w 119"/>
                <a:gd name="T15" fmla="*/ 2147483647 h 47"/>
                <a:gd name="T16" fmla="*/ 0 w 119"/>
                <a:gd name="T17" fmla="*/ 2147483647 h 47"/>
                <a:gd name="T18" fmla="*/ 2147483647 w 119"/>
                <a:gd name="T19" fmla="*/ 2147483647 h 47"/>
                <a:gd name="T20" fmla="*/ 2147483647 w 119"/>
                <a:gd name="T21" fmla="*/ 2147483647 h 47"/>
                <a:gd name="T22" fmla="*/ 2147483647 w 119"/>
                <a:gd name="T23" fmla="*/ 2147483647 h 47"/>
                <a:gd name="T24" fmla="*/ 2147483647 w 119"/>
                <a:gd name="T25" fmla="*/ 0 h 47"/>
                <a:gd name="T26" fmla="*/ 2147483647 w 119"/>
                <a:gd name="T27" fmla="*/ 2147483647 h 47"/>
                <a:gd name="T28" fmla="*/ 2147483647 w 119"/>
                <a:gd name="T29" fmla="*/ 2147483647 h 47"/>
                <a:gd name="T30" fmla="*/ 2147483647 w 119"/>
                <a:gd name="T31" fmla="*/ 2147483647 h 47"/>
                <a:gd name="T32" fmla="*/ 2147483647 w 119"/>
                <a:gd name="T33" fmla="*/ 2147483647 h 47"/>
                <a:gd name="T34" fmla="*/ 2147483647 w 119"/>
                <a:gd name="T35" fmla="*/ 2147483647 h 47"/>
                <a:gd name="T36" fmla="*/ 2147483647 w 119"/>
                <a:gd name="T37" fmla="*/ 2147483647 h 47"/>
                <a:gd name="T38" fmla="*/ 2147483647 w 119"/>
                <a:gd name="T39" fmla="*/ 2147483647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47"/>
                <a:gd name="T62" fmla="*/ 119 w 119"/>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47">
                  <a:moveTo>
                    <a:pt x="71" y="24"/>
                  </a:moveTo>
                  <a:lnTo>
                    <a:pt x="71" y="20"/>
                  </a:lnTo>
                  <a:lnTo>
                    <a:pt x="57" y="28"/>
                  </a:lnTo>
                  <a:lnTo>
                    <a:pt x="42" y="33"/>
                  </a:lnTo>
                  <a:lnTo>
                    <a:pt x="33" y="41"/>
                  </a:lnTo>
                  <a:lnTo>
                    <a:pt x="21" y="46"/>
                  </a:lnTo>
                  <a:lnTo>
                    <a:pt x="21" y="37"/>
                  </a:lnTo>
                  <a:lnTo>
                    <a:pt x="11" y="41"/>
                  </a:lnTo>
                  <a:lnTo>
                    <a:pt x="0" y="41"/>
                  </a:lnTo>
                  <a:lnTo>
                    <a:pt x="6" y="28"/>
                  </a:lnTo>
                  <a:lnTo>
                    <a:pt x="50" y="16"/>
                  </a:lnTo>
                  <a:lnTo>
                    <a:pt x="78" y="3"/>
                  </a:lnTo>
                  <a:lnTo>
                    <a:pt x="101" y="0"/>
                  </a:lnTo>
                  <a:lnTo>
                    <a:pt x="118" y="3"/>
                  </a:lnTo>
                  <a:lnTo>
                    <a:pt x="101" y="11"/>
                  </a:lnTo>
                  <a:lnTo>
                    <a:pt x="103" y="16"/>
                  </a:lnTo>
                  <a:lnTo>
                    <a:pt x="101" y="16"/>
                  </a:lnTo>
                  <a:lnTo>
                    <a:pt x="78" y="24"/>
                  </a:lnTo>
                  <a:lnTo>
                    <a:pt x="69" y="33"/>
                  </a:lnTo>
                  <a:lnTo>
                    <a:pt x="71" y="24"/>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71" name="Freeform 141"/>
            <p:cNvSpPr>
              <a:spLocks/>
            </p:cNvSpPr>
            <p:nvPr/>
          </p:nvSpPr>
          <p:spPr bwMode="auto">
            <a:xfrm>
              <a:off x="2665413" y="1824038"/>
              <a:ext cx="88900" cy="60325"/>
            </a:xfrm>
            <a:custGeom>
              <a:avLst/>
              <a:gdLst>
                <a:gd name="T0" fmla="*/ 2147483647 w 64"/>
                <a:gd name="T1" fmla="*/ 2147483647 h 47"/>
                <a:gd name="T2" fmla="*/ 2147483647 w 64"/>
                <a:gd name="T3" fmla="*/ 2147483647 h 47"/>
                <a:gd name="T4" fmla="*/ 2147483647 w 64"/>
                <a:gd name="T5" fmla="*/ 2147483647 h 47"/>
                <a:gd name="T6" fmla="*/ 2147483647 w 64"/>
                <a:gd name="T7" fmla="*/ 2147483647 h 47"/>
                <a:gd name="T8" fmla="*/ 2147483647 w 64"/>
                <a:gd name="T9" fmla="*/ 2147483647 h 47"/>
                <a:gd name="T10" fmla="*/ 2147483647 w 64"/>
                <a:gd name="T11" fmla="*/ 2147483647 h 47"/>
                <a:gd name="T12" fmla="*/ 2147483647 w 64"/>
                <a:gd name="T13" fmla="*/ 2147483647 h 47"/>
                <a:gd name="T14" fmla="*/ 2147483647 w 64"/>
                <a:gd name="T15" fmla="*/ 2147483647 h 47"/>
                <a:gd name="T16" fmla="*/ 0 w 64"/>
                <a:gd name="T17" fmla="*/ 2147483647 h 47"/>
                <a:gd name="T18" fmla="*/ 2147483647 w 64"/>
                <a:gd name="T19" fmla="*/ 2147483647 h 47"/>
                <a:gd name="T20" fmla="*/ 2147483647 w 64"/>
                <a:gd name="T21" fmla="*/ 2147483647 h 47"/>
                <a:gd name="T22" fmla="*/ 2147483647 w 64"/>
                <a:gd name="T23" fmla="*/ 2147483647 h 47"/>
                <a:gd name="T24" fmla="*/ 2147483647 w 64"/>
                <a:gd name="T25" fmla="*/ 2147483647 h 47"/>
                <a:gd name="T26" fmla="*/ 2147483647 w 64"/>
                <a:gd name="T27" fmla="*/ 0 h 47"/>
                <a:gd name="T28" fmla="*/ 2147483647 w 64"/>
                <a:gd name="T29" fmla="*/ 0 h 47"/>
                <a:gd name="T30" fmla="*/ 2147483647 w 64"/>
                <a:gd name="T31" fmla="*/ 214748364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47"/>
                <a:gd name="T50" fmla="*/ 64 w 64"/>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47">
                  <a:moveTo>
                    <a:pt x="39" y="9"/>
                  </a:moveTo>
                  <a:lnTo>
                    <a:pt x="39" y="4"/>
                  </a:lnTo>
                  <a:lnTo>
                    <a:pt x="55" y="9"/>
                  </a:lnTo>
                  <a:lnTo>
                    <a:pt x="60" y="9"/>
                  </a:lnTo>
                  <a:lnTo>
                    <a:pt x="58" y="25"/>
                  </a:lnTo>
                  <a:lnTo>
                    <a:pt x="63" y="35"/>
                  </a:lnTo>
                  <a:lnTo>
                    <a:pt x="46" y="46"/>
                  </a:lnTo>
                  <a:lnTo>
                    <a:pt x="29" y="30"/>
                  </a:lnTo>
                  <a:lnTo>
                    <a:pt x="0" y="30"/>
                  </a:lnTo>
                  <a:lnTo>
                    <a:pt x="6" y="19"/>
                  </a:lnTo>
                  <a:lnTo>
                    <a:pt x="23" y="15"/>
                  </a:lnTo>
                  <a:lnTo>
                    <a:pt x="20" y="9"/>
                  </a:lnTo>
                  <a:lnTo>
                    <a:pt x="8" y="9"/>
                  </a:lnTo>
                  <a:lnTo>
                    <a:pt x="6" y="0"/>
                  </a:lnTo>
                  <a:lnTo>
                    <a:pt x="39" y="0"/>
                  </a:lnTo>
                  <a:lnTo>
                    <a:pt x="39" y="9"/>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72" name="Freeform 142"/>
            <p:cNvSpPr>
              <a:spLocks/>
            </p:cNvSpPr>
            <p:nvPr/>
          </p:nvSpPr>
          <p:spPr bwMode="auto">
            <a:xfrm>
              <a:off x="2630488" y="1882775"/>
              <a:ext cx="96837" cy="61913"/>
            </a:xfrm>
            <a:custGeom>
              <a:avLst/>
              <a:gdLst>
                <a:gd name="T0" fmla="*/ 2147483647 w 71"/>
                <a:gd name="T1" fmla="*/ 2147483647 h 47"/>
                <a:gd name="T2" fmla="*/ 2147483647 w 71"/>
                <a:gd name="T3" fmla="*/ 2147483647 h 47"/>
                <a:gd name="T4" fmla="*/ 2147483647 w 71"/>
                <a:gd name="T5" fmla="*/ 2147483647 h 47"/>
                <a:gd name="T6" fmla="*/ 2147483647 w 71"/>
                <a:gd name="T7" fmla="*/ 2147483647 h 47"/>
                <a:gd name="T8" fmla="*/ 2147483647 w 71"/>
                <a:gd name="T9" fmla="*/ 2147483647 h 47"/>
                <a:gd name="T10" fmla="*/ 2147483647 w 71"/>
                <a:gd name="T11" fmla="*/ 2147483647 h 47"/>
                <a:gd name="T12" fmla="*/ 0 w 71"/>
                <a:gd name="T13" fmla="*/ 2147483647 h 47"/>
                <a:gd name="T14" fmla="*/ 2147483647 w 71"/>
                <a:gd name="T15" fmla="*/ 2147483647 h 47"/>
                <a:gd name="T16" fmla="*/ 2147483647 w 71"/>
                <a:gd name="T17" fmla="*/ 2147483647 h 47"/>
                <a:gd name="T18" fmla="*/ 2147483647 w 71"/>
                <a:gd name="T19" fmla="*/ 2147483647 h 47"/>
                <a:gd name="T20" fmla="*/ 2147483647 w 71"/>
                <a:gd name="T21" fmla="*/ 2147483647 h 47"/>
                <a:gd name="T22" fmla="*/ 2147483647 w 71"/>
                <a:gd name="T23" fmla="*/ 2147483647 h 47"/>
                <a:gd name="T24" fmla="*/ 2147483647 w 71"/>
                <a:gd name="T25" fmla="*/ 2147483647 h 47"/>
                <a:gd name="T26" fmla="*/ 2147483647 w 71"/>
                <a:gd name="T27" fmla="*/ 2147483647 h 47"/>
                <a:gd name="T28" fmla="*/ 2147483647 w 71"/>
                <a:gd name="T29" fmla="*/ 2147483647 h 47"/>
                <a:gd name="T30" fmla="*/ 2147483647 w 71"/>
                <a:gd name="T31" fmla="*/ 2147483647 h 47"/>
                <a:gd name="T32" fmla="*/ 2147483647 w 71"/>
                <a:gd name="T33" fmla="*/ 2147483647 h 47"/>
                <a:gd name="T34" fmla="*/ 2147483647 w 71"/>
                <a:gd name="T35" fmla="*/ 0 h 47"/>
                <a:gd name="T36" fmla="*/ 2147483647 w 71"/>
                <a:gd name="T37" fmla="*/ 2147483647 h 47"/>
                <a:gd name="T38" fmla="*/ 2147483647 w 71"/>
                <a:gd name="T39" fmla="*/ 2147483647 h 47"/>
                <a:gd name="T40" fmla="*/ 2147483647 w 71"/>
                <a:gd name="T41" fmla="*/ 2147483647 h 47"/>
                <a:gd name="T42" fmla="*/ 2147483647 w 71"/>
                <a:gd name="T43" fmla="*/ 2147483647 h 47"/>
                <a:gd name="T44" fmla="*/ 2147483647 w 71"/>
                <a:gd name="T45" fmla="*/ 2147483647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1"/>
                <a:gd name="T70" fmla="*/ 0 h 47"/>
                <a:gd name="T71" fmla="*/ 71 w 71"/>
                <a:gd name="T72" fmla="*/ 47 h 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1" h="47">
                  <a:moveTo>
                    <a:pt x="32" y="16"/>
                  </a:moveTo>
                  <a:lnTo>
                    <a:pt x="20" y="8"/>
                  </a:lnTo>
                  <a:lnTo>
                    <a:pt x="25" y="11"/>
                  </a:lnTo>
                  <a:lnTo>
                    <a:pt x="16" y="16"/>
                  </a:lnTo>
                  <a:lnTo>
                    <a:pt x="16" y="20"/>
                  </a:lnTo>
                  <a:lnTo>
                    <a:pt x="16" y="24"/>
                  </a:lnTo>
                  <a:lnTo>
                    <a:pt x="0" y="28"/>
                  </a:lnTo>
                  <a:lnTo>
                    <a:pt x="43" y="24"/>
                  </a:lnTo>
                  <a:lnTo>
                    <a:pt x="16" y="37"/>
                  </a:lnTo>
                  <a:lnTo>
                    <a:pt x="16" y="41"/>
                  </a:lnTo>
                  <a:lnTo>
                    <a:pt x="43" y="46"/>
                  </a:lnTo>
                  <a:lnTo>
                    <a:pt x="46" y="41"/>
                  </a:lnTo>
                  <a:lnTo>
                    <a:pt x="48" y="37"/>
                  </a:lnTo>
                  <a:lnTo>
                    <a:pt x="58" y="37"/>
                  </a:lnTo>
                  <a:lnTo>
                    <a:pt x="62" y="28"/>
                  </a:lnTo>
                  <a:lnTo>
                    <a:pt x="58" y="24"/>
                  </a:lnTo>
                  <a:lnTo>
                    <a:pt x="70" y="11"/>
                  </a:lnTo>
                  <a:lnTo>
                    <a:pt x="65" y="0"/>
                  </a:lnTo>
                  <a:lnTo>
                    <a:pt x="55" y="8"/>
                  </a:lnTo>
                  <a:lnTo>
                    <a:pt x="35" y="8"/>
                  </a:lnTo>
                  <a:lnTo>
                    <a:pt x="43" y="16"/>
                  </a:lnTo>
                  <a:lnTo>
                    <a:pt x="36" y="20"/>
                  </a:lnTo>
                  <a:lnTo>
                    <a:pt x="32" y="1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73" name="Freeform 143"/>
            <p:cNvSpPr>
              <a:spLocks/>
            </p:cNvSpPr>
            <p:nvPr/>
          </p:nvSpPr>
          <p:spPr bwMode="auto">
            <a:xfrm>
              <a:off x="1550988" y="2628900"/>
              <a:ext cx="68262" cy="76200"/>
            </a:xfrm>
            <a:custGeom>
              <a:avLst/>
              <a:gdLst>
                <a:gd name="T0" fmla="*/ 2147483647 w 50"/>
                <a:gd name="T1" fmla="*/ 2147483647 h 59"/>
                <a:gd name="T2" fmla="*/ 2147483647 w 50"/>
                <a:gd name="T3" fmla="*/ 2147483647 h 59"/>
                <a:gd name="T4" fmla="*/ 2147483647 w 50"/>
                <a:gd name="T5" fmla="*/ 2147483647 h 59"/>
                <a:gd name="T6" fmla="*/ 2147483647 w 50"/>
                <a:gd name="T7" fmla="*/ 2147483647 h 59"/>
                <a:gd name="T8" fmla="*/ 2147483647 w 50"/>
                <a:gd name="T9" fmla="*/ 2147483647 h 59"/>
                <a:gd name="T10" fmla="*/ 2147483647 w 50"/>
                <a:gd name="T11" fmla="*/ 2147483647 h 59"/>
                <a:gd name="T12" fmla="*/ 2147483647 w 50"/>
                <a:gd name="T13" fmla="*/ 2147483647 h 59"/>
                <a:gd name="T14" fmla="*/ 2147483647 w 50"/>
                <a:gd name="T15" fmla="*/ 2147483647 h 59"/>
                <a:gd name="T16" fmla="*/ 2147483647 w 50"/>
                <a:gd name="T17" fmla="*/ 2147483647 h 59"/>
                <a:gd name="T18" fmla="*/ 2147483647 w 50"/>
                <a:gd name="T19" fmla="*/ 2147483647 h 59"/>
                <a:gd name="T20" fmla="*/ 2147483647 w 50"/>
                <a:gd name="T21" fmla="*/ 2147483647 h 59"/>
                <a:gd name="T22" fmla="*/ 2147483647 w 50"/>
                <a:gd name="T23" fmla="*/ 2147483647 h 59"/>
                <a:gd name="T24" fmla="*/ 2147483647 w 50"/>
                <a:gd name="T25" fmla="*/ 2147483647 h 59"/>
                <a:gd name="T26" fmla="*/ 0 w 50"/>
                <a:gd name="T27" fmla="*/ 0 h 59"/>
                <a:gd name="T28" fmla="*/ 2147483647 w 50"/>
                <a:gd name="T29" fmla="*/ 2147483647 h 59"/>
                <a:gd name="T30" fmla="*/ 2147483647 w 50"/>
                <a:gd name="T31" fmla="*/ 2147483647 h 59"/>
                <a:gd name="T32" fmla="*/ 2147483647 w 50"/>
                <a:gd name="T33" fmla="*/ 2147483647 h 59"/>
                <a:gd name="T34" fmla="*/ 2147483647 w 50"/>
                <a:gd name="T35" fmla="*/ 2147483647 h 59"/>
                <a:gd name="T36" fmla="*/ 2147483647 w 50"/>
                <a:gd name="T37" fmla="*/ 2147483647 h 59"/>
                <a:gd name="T38" fmla="*/ 2147483647 w 50"/>
                <a:gd name="T39" fmla="*/ 2147483647 h 59"/>
                <a:gd name="T40" fmla="*/ 2147483647 w 50"/>
                <a:gd name="T41" fmla="*/ 2147483647 h 59"/>
                <a:gd name="T42" fmla="*/ 2147483647 w 50"/>
                <a:gd name="T43" fmla="*/ 2147483647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59"/>
                <a:gd name="T68" fmla="*/ 50 w 50"/>
                <a:gd name="T69" fmla="*/ 59 h 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59">
                  <a:moveTo>
                    <a:pt x="34" y="40"/>
                  </a:moveTo>
                  <a:lnTo>
                    <a:pt x="29" y="42"/>
                  </a:lnTo>
                  <a:lnTo>
                    <a:pt x="18" y="42"/>
                  </a:lnTo>
                  <a:lnTo>
                    <a:pt x="22" y="37"/>
                  </a:lnTo>
                  <a:lnTo>
                    <a:pt x="16" y="37"/>
                  </a:lnTo>
                  <a:lnTo>
                    <a:pt x="9" y="34"/>
                  </a:lnTo>
                  <a:lnTo>
                    <a:pt x="20" y="28"/>
                  </a:lnTo>
                  <a:lnTo>
                    <a:pt x="9" y="23"/>
                  </a:lnTo>
                  <a:lnTo>
                    <a:pt x="9" y="16"/>
                  </a:lnTo>
                  <a:lnTo>
                    <a:pt x="1" y="16"/>
                  </a:lnTo>
                  <a:lnTo>
                    <a:pt x="1" y="11"/>
                  </a:lnTo>
                  <a:lnTo>
                    <a:pt x="9" y="8"/>
                  </a:lnTo>
                  <a:lnTo>
                    <a:pt x="6" y="8"/>
                  </a:lnTo>
                  <a:lnTo>
                    <a:pt x="0" y="0"/>
                  </a:lnTo>
                  <a:lnTo>
                    <a:pt x="16" y="5"/>
                  </a:lnTo>
                  <a:lnTo>
                    <a:pt x="34" y="8"/>
                  </a:lnTo>
                  <a:lnTo>
                    <a:pt x="37" y="19"/>
                  </a:lnTo>
                  <a:lnTo>
                    <a:pt x="46" y="37"/>
                  </a:lnTo>
                  <a:lnTo>
                    <a:pt x="49" y="54"/>
                  </a:lnTo>
                  <a:lnTo>
                    <a:pt x="49" y="58"/>
                  </a:lnTo>
                  <a:lnTo>
                    <a:pt x="22" y="49"/>
                  </a:lnTo>
                  <a:lnTo>
                    <a:pt x="34" y="4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74" name="Freeform 144"/>
            <p:cNvSpPr>
              <a:spLocks/>
            </p:cNvSpPr>
            <p:nvPr/>
          </p:nvSpPr>
          <p:spPr bwMode="auto">
            <a:xfrm>
              <a:off x="2951163" y="1962150"/>
              <a:ext cx="79375" cy="61913"/>
            </a:xfrm>
            <a:custGeom>
              <a:avLst/>
              <a:gdLst>
                <a:gd name="T0" fmla="*/ 2147483647 w 58"/>
                <a:gd name="T1" fmla="*/ 0 h 48"/>
                <a:gd name="T2" fmla="*/ 2147483647 w 58"/>
                <a:gd name="T3" fmla="*/ 0 h 48"/>
                <a:gd name="T4" fmla="*/ 0 w 58"/>
                <a:gd name="T5" fmla="*/ 2147483647 h 48"/>
                <a:gd name="T6" fmla="*/ 2147483647 w 58"/>
                <a:gd name="T7" fmla="*/ 2147483647 h 48"/>
                <a:gd name="T8" fmla="*/ 2147483647 w 58"/>
                <a:gd name="T9" fmla="*/ 2147483647 h 48"/>
                <a:gd name="T10" fmla="*/ 2147483647 w 58"/>
                <a:gd name="T11" fmla="*/ 2147483647 h 48"/>
                <a:gd name="T12" fmla="*/ 2147483647 w 58"/>
                <a:gd name="T13" fmla="*/ 0 h 48"/>
                <a:gd name="T14" fmla="*/ 0 60000 65536"/>
                <a:gd name="T15" fmla="*/ 0 60000 65536"/>
                <a:gd name="T16" fmla="*/ 0 60000 65536"/>
                <a:gd name="T17" fmla="*/ 0 60000 65536"/>
                <a:gd name="T18" fmla="*/ 0 60000 65536"/>
                <a:gd name="T19" fmla="*/ 0 60000 65536"/>
                <a:gd name="T20" fmla="*/ 0 60000 65536"/>
                <a:gd name="T21" fmla="*/ 0 w 58"/>
                <a:gd name="T22" fmla="*/ 0 h 48"/>
                <a:gd name="T23" fmla="*/ 58 w 5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48">
                  <a:moveTo>
                    <a:pt x="40" y="0"/>
                  </a:moveTo>
                  <a:lnTo>
                    <a:pt x="4" y="0"/>
                  </a:lnTo>
                  <a:lnTo>
                    <a:pt x="0" y="15"/>
                  </a:lnTo>
                  <a:lnTo>
                    <a:pt x="4" y="30"/>
                  </a:lnTo>
                  <a:lnTo>
                    <a:pt x="11" y="47"/>
                  </a:lnTo>
                  <a:lnTo>
                    <a:pt x="57" y="38"/>
                  </a:lnTo>
                  <a:lnTo>
                    <a:pt x="40"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75" name="Freeform 145"/>
            <p:cNvSpPr>
              <a:spLocks/>
            </p:cNvSpPr>
            <p:nvPr/>
          </p:nvSpPr>
          <p:spPr bwMode="auto">
            <a:xfrm>
              <a:off x="2524125" y="2063750"/>
              <a:ext cx="79375" cy="58738"/>
            </a:xfrm>
            <a:custGeom>
              <a:avLst/>
              <a:gdLst>
                <a:gd name="T0" fmla="*/ 2147483647 w 59"/>
                <a:gd name="T1" fmla="*/ 2147483647 h 46"/>
                <a:gd name="T2" fmla="*/ 2147483647 w 59"/>
                <a:gd name="T3" fmla="*/ 2147483647 h 46"/>
                <a:gd name="T4" fmla="*/ 2147483647 w 59"/>
                <a:gd name="T5" fmla="*/ 0 h 46"/>
                <a:gd name="T6" fmla="*/ 2147483647 w 59"/>
                <a:gd name="T7" fmla="*/ 2147483647 h 46"/>
                <a:gd name="T8" fmla="*/ 2147483647 w 59"/>
                <a:gd name="T9" fmla="*/ 2147483647 h 46"/>
                <a:gd name="T10" fmla="*/ 2147483647 w 59"/>
                <a:gd name="T11" fmla="*/ 2147483647 h 46"/>
                <a:gd name="T12" fmla="*/ 0 w 59"/>
                <a:gd name="T13" fmla="*/ 2147483647 h 46"/>
                <a:gd name="T14" fmla="*/ 2147483647 w 59"/>
                <a:gd name="T15" fmla="*/ 2147483647 h 46"/>
                <a:gd name="T16" fmla="*/ 2147483647 w 59"/>
                <a:gd name="T17" fmla="*/ 2147483647 h 46"/>
                <a:gd name="T18" fmla="*/ 2147483647 w 59"/>
                <a:gd name="T19" fmla="*/ 2147483647 h 46"/>
                <a:gd name="T20" fmla="*/ 2147483647 w 59"/>
                <a:gd name="T21" fmla="*/ 2147483647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46"/>
                <a:gd name="T35" fmla="*/ 59 w 59"/>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46">
                  <a:moveTo>
                    <a:pt x="50" y="22"/>
                  </a:moveTo>
                  <a:lnTo>
                    <a:pt x="50" y="18"/>
                  </a:lnTo>
                  <a:lnTo>
                    <a:pt x="35" y="0"/>
                  </a:lnTo>
                  <a:lnTo>
                    <a:pt x="29" y="13"/>
                  </a:lnTo>
                  <a:lnTo>
                    <a:pt x="26" y="9"/>
                  </a:lnTo>
                  <a:lnTo>
                    <a:pt x="21" y="18"/>
                  </a:lnTo>
                  <a:lnTo>
                    <a:pt x="0" y="27"/>
                  </a:lnTo>
                  <a:lnTo>
                    <a:pt x="33" y="45"/>
                  </a:lnTo>
                  <a:lnTo>
                    <a:pt x="58" y="31"/>
                  </a:lnTo>
                  <a:lnTo>
                    <a:pt x="53" y="31"/>
                  </a:lnTo>
                  <a:lnTo>
                    <a:pt x="50" y="2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76" name="Freeform 146"/>
            <p:cNvSpPr>
              <a:spLocks/>
            </p:cNvSpPr>
            <p:nvPr/>
          </p:nvSpPr>
          <p:spPr bwMode="auto">
            <a:xfrm>
              <a:off x="2774950" y="1833563"/>
              <a:ext cx="55563" cy="60325"/>
            </a:xfrm>
            <a:custGeom>
              <a:avLst/>
              <a:gdLst>
                <a:gd name="T0" fmla="*/ 0 w 41"/>
                <a:gd name="T1" fmla="*/ 2147483647 h 47"/>
                <a:gd name="T2" fmla="*/ 2147483647 w 41"/>
                <a:gd name="T3" fmla="*/ 0 h 47"/>
                <a:gd name="T4" fmla="*/ 2147483647 w 41"/>
                <a:gd name="T5" fmla="*/ 2147483647 h 47"/>
                <a:gd name="T6" fmla="*/ 2147483647 w 41"/>
                <a:gd name="T7" fmla="*/ 2147483647 h 47"/>
                <a:gd name="T8" fmla="*/ 2147483647 w 41"/>
                <a:gd name="T9" fmla="*/ 2147483647 h 47"/>
                <a:gd name="T10" fmla="*/ 2147483647 w 41"/>
                <a:gd name="T11" fmla="*/ 2147483647 h 47"/>
                <a:gd name="T12" fmla="*/ 0 w 41"/>
                <a:gd name="T13" fmla="*/ 2147483647 h 47"/>
                <a:gd name="T14" fmla="*/ 0 60000 65536"/>
                <a:gd name="T15" fmla="*/ 0 60000 65536"/>
                <a:gd name="T16" fmla="*/ 0 60000 65536"/>
                <a:gd name="T17" fmla="*/ 0 60000 65536"/>
                <a:gd name="T18" fmla="*/ 0 60000 65536"/>
                <a:gd name="T19" fmla="*/ 0 60000 65536"/>
                <a:gd name="T20" fmla="*/ 0 60000 65536"/>
                <a:gd name="T21" fmla="*/ 0 w 41"/>
                <a:gd name="T22" fmla="*/ 0 h 47"/>
                <a:gd name="T23" fmla="*/ 41 w 41"/>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7">
                  <a:moveTo>
                    <a:pt x="0" y="22"/>
                  </a:moveTo>
                  <a:lnTo>
                    <a:pt x="4" y="0"/>
                  </a:lnTo>
                  <a:lnTo>
                    <a:pt x="40" y="15"/>
                  </a:lnTo>
                  <a:lnTo>
                    <a:pt x="32" y="30"/>
                  </a:lnTo>
                  <a:lnTo>
                    <a:pt x="4" y="46"/>
                  </a:lnTo>
                  <a:lnTo>
                    <a:pt x="1" y="30"/>
                  </a:lnTo>
                  <a:lnTo>
                    <a:pt x="0" y="2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77" name="Freeform 147"/>
            <p:cNvSpPr>
              <a:spLocks/>
            </p:cNvSpPr>
            <p:nvPr/>
          </p:nvSpPr>
          <p:spPr bwMode="auto">
            <a:xfrm>
              <a:off x="2711450" y="1909763"/>
              <a:ext cx="60325" cy="60325"/>
            </a:xfrm>
            <a:custGeom>
              <a:avLst/>
              <a:gdLst>
                <a:gd name="T0" fmla="*/ 2147483647 w 45"/>
                <a:gd name="T1" fmla="*/ 2147483647 h 45"/>
                <a:gd name="T2" fmla="*/ 0 w 45"/>
                <a:gd name="T3" fmla="*/ 2147483647 h 45"/>
                <a:gd name="T4" fmla="*/ 2147483647 w 45"/>
                <a:gd name="T5" fmla="*/ 0 h 45"/>
                <a:gd name="T6" fmla="*/ 2147483647 w 45"/>
                <a:gd name="T7" fmla="*/ 2147483647 h 45"/>
                <a:gd name="T8" fmla="*/ 2147483647 w 45"/>
                <a:gd name="T9" fmla="*/ 2147483647 h 45"/>
                <a:gd name="T10" fmla="*/ 2147483647 w 45"/>
                <a:gd name="T11" fmla="*/ 2147483647 h 45"/>
                <a:gd name="T12" fmla="*/ 0 60000 65536"/>
                <a:gd name="T13" fmla="*/ 0 60000 65536"/>
                <a:gd name="T14" fmla="*/ 0 60000 65536"/>
                <a:gd name="T15" fmla="*/ 0 60000 65536"/>
                <a:gd name="T16" fmla="*/ 0 60000 65536"/>
                <a:gd name="T17" fmla="*/ 0 60000 65536"/>
                <a:gd name="T18" fmla="*/ 0 w 45"/>
                <a:gd name="T19" fmla="*/ 0 h 45"/>
                <a:gd name="T20" fmla="*/ 45 w 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5" h="45">
                  <a:moveTo>
                    <a:pt x="12" y="36"/>
                  </a:moveTo>
                  <a:lnTo>
                    <a:pt x="0" y="29"/>
                  </a:lnTo>
                  <a:lnTo>
                    <a:pt x="33" y="0"/>
                  </a:lnTo>
                  <a:lnTo>
                    <a:pt x="44" y="29"/>
                  </a:lnTo>
                  <a:lnTo>
                    <a:pt x="36" y="44"/>
                  </a:lnTo>
                  <a:lnTo>
                    <a:pt x="12" y="3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78" name="Freeform 148"/>
            <p:cNvSpPr>
              <a:spLocks/>
            </p:cNvSpPr>
            <p:nvPr/>
          </p:nvSpPr>
          <p:spPr bwMode="auto">
            <a:xfrm>
              <a:off x="2916238" y="2108200"/>
              <a:ext cx="55562" cy="58738"/>
            </a:xfrm>
            <a:custGeom>
              <a:avLst/>
              <a:gdLst>
                <a:gd name="T0" fmla="*/ 2147483647 w 40"/>
                <a:gd name="T1" fmla="*/ 2147483647 h 46"/>
                <a:gd name="T2" fmla="*/ 2147483647 w 40"/>
                <a:gd name="T3" fmla="*/ 2147483647 h 46"/>
                <a:gd name="T4" fmla="*/ 0 w 40"/>
                <a:gd name="T5" fmla="*/ 2147483647 h 46"/>
                <a:gd name="T6" fmla="*/ 2147483647 w 40"/>
                <a:gd name="T7" fmla="*/ 0 h 46"/>
                <a:gd name="T8" fmla="*/ 2147483647 w 40"/>
                <a:gd name="T9" fmla="*/ 2147483647 h 46"/>
                <a:gd name="T10" fmla="*/ 2147483647 w 40"/>
                <a:gd name="T11" fmla="*/ 2147483647 h 46"/>
                <a:gd name="T12" fmla="*/ 0 60000 65536"/>
                <a:gd name="T13" fmla="*/ 0 60000 65536"/>
                <a:gd name="T14" fmla="*/ 0 60000 65536"/>
                <a:gd name="T15" fmla="*/ 0 60000 65536"/>
                <a:gd name="T16" fmla="*/ 0 60000 65536"/>
                <a:gd name="T17" fmla="*/ 0 60000 65536"/>
                <a:gd name="T18" fmla="*/ 0 w 40"/>
                <a:gd name="T19" fmla="*/ 0 h 46"/>
                <a:gd name="T20" fmla="*/ 40 w 40"/>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0" h="46">
                  <a:moveTo>
                    <a:pt x="33" y="25"/>
                  </a:moveTo>
                  <a:lnTo>
                    <a:pt x="2" y="45"/>
                  </a:lnTo>
                  <a:lnTo>
                    <a:pt x="0" y="25"/>
                  </a:lnTo>
                  <a:lnTo>
                    <a:pt x="22" y="0"/>
                  </a:lnTo>
                  <a:lnTo>
                    <a:pt x="39" y="6"/>
                  </a:lnTo>
                  <a:lnTo>
                    <a:pt x="33" y="2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79" name="Freeform 149"/>
            <p:cNvSpPr>
              <a:spLocks/>
            </p:cNvSpPr>
            <p:nvPr/>
          </p:nvSpPr>
          <p:spPr bwMode="auto">
            <a:xfrm>
              <a:off x="2500313" y="1957388"/>
              <a:ext cx="52387" cy="61912"/>
            </a:xfrm>
            <a:custGeom>
              <a:avLst/>
              <a:gdLst>
                <a:gd name="T0" fmla="*/ 2147483647 w 39"/>
                <a:gd name="T1" fmla="*/ 2147483647 h 47"/>
                <a:gd name="T2" fmla="*/ 0 w 39"/>
                <a:gd name="T3" fmla="*/ 2147483647 h 47"/>
                <a:gd name="T4" fmla="*/ 2147483647 w 39"/>
                <a:gd name="T5" fmla="*/ 0 h 47"/>
                <a:gd name="T6" fmla="*/ 2147483647 w 39"/>
                <a:gd name="T7" fmla="*/ 2147483647 h 47"/>
                <a:gd name="T8" fmla="*/ 2147483647 w 39"/>
                <a:gd name="T9" fmla="*/ 2147483647 h 47"/>
                <a:gd name="T10" fmla="*/ 0 60000 65536"/>
                <a:gd name="T11" fmla="*/ 0 60000 65536"/>
                <a:gd name="T12" fmla="*/ 0 60000 65536"/>
                <a:gd name="T13" fmla="*/ 0 60000 65536"/>
                <a:gd name="T14" fmla="*/ 0 60000 65536"/>
                <a:gd name="T15" fmla="*/ 0 w 39"/>
                <a:gd name="T16" fmla="*/ 0 h 47"/>
                <a:gd name="T17" fmla="*/ 39 w 39"/>
                <a:gd name="T18" fmla="*/ 47 h 47"/>
              </a:gdLst>
              <a:ahLst/>
              <a:cxnLst>
                <a:cxn ang="T10">
                  <a:pos x="T0" y="T1"/>
                </a:cxn>
                <a:cxn ang="T11">
                  <a:pos x="T2" y="T3"/>
                </a:cxn>
                <a:cxn ang="T12">
                  <a:pos x="T4" y="T5"/>
                </a:cxn>
                <a:cxn ang="T13">
                  <a:pos x="T6" y="T7"/>
                </a:cxn>
                <a:cxn ang="T14">
                  <a:pos x="T8" y="T9"/>
                </a:cxn>
              </a:cxnLst>
              <a:rect l="T15" t="T16" r="T17" b="T18"/>
              <a:pathLst>
                <a:path w="39" h="47">
                  <a:moveTo>
                    <a:pt x="10" y="46"/>
                  </a:moveTo>
                  <a:lnTo>
                    <a:pt x="0" y="15"/>
                  </a:lnTo>
                  <a:lnTo>
                    <a:pt x="29" y="0"/>
                  </a:lnTo>
                  <a:lnTo>
                    <a:pt x="38" y="7"/>
                  </a:lnTo>
                  <a:lnTo>
                    <a:pt x="10" y="4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80" name="Freeform 150"/>
            <p:cNvSpPr>
              <a:spLocks/>
            </p:cNvSpPr>
            <p:nvPr/>
          </p:nvSpPr>
          <p:spPr bwMode="auto">
            <a:xfrm>
              <a:off x="3363913" y="2051050"/>
              <a:ext cx="55562" cy="60325"/>
            </a:xfrm>
            <a:custGeom>
              <a:avLst/>
              <a:gdLst>
                <a:gd name="T0" fmla="*/ 2147483647 w 39"/>
                <a:gd name="T1" fmla="*/ 2147483647 h 48"/>
                <a:gd name="T2" fmla="*/ 2147483647 w 39"/>
                <a:gd name="T3" fmla="*/ 0 h 48"/>
                <a:gd name="T4" fmla="*/ 0 w 39"/>
                <a:gd name="T5" fmla="*/ 2147483647 h 48"/>
                <a:gd name="T6" fmla="*/ 2147483647 w 39"/>
                <a:gd name="T7" fmla="*/ 2147483647 h 48"/>
                <a:gd name="T8" fmla="*/ 0 w 39"/>
                <a:gd name="T9" fmla="*/ 2147483647 h 48"/>
                <a:gd name="T10" fmla="*/ 2147483647 w 39"/>
                <a:gd name="T11" fmla="*/ 2147483647 h 48"/>
                <a:gd name="T12" fmla="*/ 2147483647 w 39"/>
                <a:gd name="T13" fmla="*/ 2147483647 h 48"/>
                <a:gd name="T14" fmla="*/ 2147483647 w 39"/>
                <a:gd name="T15" fmla="*/ 2147483647 h 48"/>
                <a:gd name="T16" fmla="*/ 2147483647 w 39"/>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48"/>
                <a:gd name="T29" fmla="*/ 39 w 39"/>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48">
                  <a:moveTo>
                    <a:pt x="38" y="33"/>
                  </a:moveTo>
                  <a:lnTo>
                    <a:pt x="9" y="0"/>
                  </a:lnTo>
                  <a:lnTo>
                    <a:pt x="0" y="12"/>
                  </a:lnTo>
                  <a:lnTo>
                    <a:pt x="1" y="12"/>
                  </a:lnTo>
                  <a:lnTo>
                    <a:pt x="0" y="19"/>
                  </a:lnTo>
                  <a:lnTo>
                    <a:pt x="4" y="33"/>
                  </a:lnTo>
                  <a:lnTo>
                    <a:pt x="12" y="39"/>
                  </a:lnTo>
                  <a:lnTo>
                    <a:pt x="4" y="47"/>
                  </a:lnTo>
                  <a:lnTo>
                    <a:pt x="38" y="3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81" name="Freeform 151"/>
            <p:cNvSpPr>
              <a:spLocks/>
            </p:cNvSpPr>
            <p:nvPr/>
          </p:nvSpPr>
          <p:spPr bwMode="auto">
            <a:xfrm>
              <a:off x="5286375" y="3698875"/>
              <a:ext cx="166688" cy="187325"/>
            </a:xfrm>
            <a:custGeom>
              <a:avLst/>
              <a:gdLst>
                <a:gd name="T0" fmla="*/ 0 w 123"/>
                <a:gd name="T1" fmla="*/ 2147483647 h 144"/>
                <a:gd name="T2" fmla="*/ 2147483647 w 123"/>
                <a:gd name="T3" fmla="*/ 2147483647 h 144"/>
                <a:gd name="T4" fmla="*/ 2147483647 w 123"/>
                <a:gd name="T5" fmla="*/ 2147483647 h 144"/>
                <a:gd name="T6" fmla="*/ 2147483647 w 123"/>
                <a:gd name="T7" fmla="*/ 2147483647 h 144"/>
                <a:gd name="T8" fmla="*/ 2147483647 w 123"/>
                <a:gd name="T9" fmla="*/ 2147483647 h 144"/>
                <a:gd name="T10" fmla="*/ 2147483647 w 123"/>
                <a:gd name="T11" fmla="*/ 2147483647 h 144"/>
                <a:gd name="T12" fmla="*/ 2147483647 w 123"/>
                <a:gd name="T13" fmla="*/ 0 h 144"/>
                <a:gd name="T14" fmla="*/ 2147483647 w 123"/>
                <a:gd name="T15" fmla="*/ 2147483647 h 144"/>
                <a:gd name="T16" fmla="*/ 2147483647 w 123"/>
                <a:gd name="T17" fmla="*/ 2147483647 h 144"/>
                <a:gd name="T18" fmla="*/ 2147483647 w 123"/>
                <a:gd name="T19" fmla="*/ 2147483647 h 144"/>
                <a:gd name="T20" fmla="*/ 2147483647 w 123"/>
                <a:gd name="T21" fmla="*/ 2147483647 h 144"/>
                <a:gd name="T22" fmla="*/ 2147483647 w 123"/>
                <a:gd name="T23" fmla="*/ 2147483647 h 144"/>
                <a:gd name="T24" fmla="*/ 2147483647 w 123"/>
                <a:gd name="T25" fmla="*/ 2147483647 h 144"/>
                <a:gd name="T26" fmla="*/ 2147483647 w 123"/>
                <a:gd name="T27" fmla="*/ 2147483647 h 144"/>
                <a:gd name="T28" fmla="*/ 2147483647 w 123"/>
                <a:gd name="T29" fmla="*/ 2147483647 h 144"/>
                <a:gd name="T30" fmla="*/ 2147483647 w 123"/>
                <a:gd name="T31" fmla="*/ 2147483647 h 144"/>
                <a:gd name="T32" fmla="*/ 2147483647 w 123"/>
                <a:gd name="T33" fmla="*/ 2147483647 h 144"/>
                <a:gd name="T34" fmla="*/ 2147483647 w 123"/>
                <a:gd name="T35" fmla="*/ 2147483647 h 144"/>
                <a:gd name="T36" fmla="*/ 2147483647 w 123"/>
                <a:gd name="T37" fmla="*/ 2147483647 h 144"/>
                <a:gd name="T38" fmla="*/ 2147483647 w 123"/>
                <a:gd name="T39" fmla="*/ 2147483647 h 144"/>
                <a:gd name="T40" fmla="*/ 2147483647 w 123"/>
                <a:gd name="T41" fmla="*/ 2147483647 h 144"/>
                <a:gd name="T42" fmla="*/ 2147483647 w 123"/>
                <a:gd name="T43" fmla="*/ 2147483647 h 144"/>
                <a:gd name="T44" fmla="*/ 2147483647 w 123"/>
                <a:gd name="T45" fmla="*/ 2147483647 h 144"/>
                <a:gd name="T46" fmla="*/ 2147483647 w 123"/>
                <a:gd name="T47" fmla="*/ 2147483647 h 144"/>
                <a:gd name="T48" fmla="*/ 2147483647 w 123"/>
                <a:gd name="T49" fmla="*/ 2147483647 h 144"/>
                <a:gd name="T50" fmla="*/ 2147483647 w 123"/>
                <a:gd name="T51" fmla="*/ 2147483647 h 144"/>
                <a:gd name="T52" fmla="*/ 2147483647 w 123"/>
                <a:gd name="T53" fmla="*/ 2147483647 h 144"/>
                <a:gd name="T54" fmla="*/ 2147483647 w 123"/>
                <a:gd name="T55" fmla="*/ 2147483647 h 144"/>
                <a:gd name="T56" fmla="*/ 2147483647 w 123"/>
                <a:gd name="T57" fmla="*/ 2147483647 h 144"/>
                <a:gd name="T58" fmla="*/ 2147483647 w 123"/>
                <a:gd name="T59" fmla="*/ 2147483647 h 144"/>
                <a:gd name="T60" fmla="*/ 2147483647 w 123"/>
                <a:gd name="T61" fmla="*/ 2147483647 h 144"/>
                <a:gd name="T62" fmla="*/ 0 w 123"/>
                <a:gd name="T63" fmla="*/ 2147483647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3"/>
                <a:gd name="T97" fmla="*/ 0 h 144"/>
                <a:gd name="T98" fmla="*/ 123 w 123"/>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3" h="144">
                  <a:moveTo>
                    <a:pt x="0" y="108"/>
                  </a:moveTo>
                  <a:lnTo>
                    <a:pt x="1" y="91"/>
                  </a:lnTo>
                  <a:lnTo>
                    <a:pt x="4" y="57"/>
                  </a:lnTo>
                  <a:lnTo>
                    <a:pt x="11" y="22"/>
                  </a:lnTo>
                  <a:lnTo>
                    <a:pt x="23" y="13"/>
                  </a:lnTo>
                  <a:lnTo>
                    <a:pt x="35" y="2"/>
                  </a:lnTo>
                  <a:lnTo>
                    <a:pt x="35" y="0"/>
                  </a:lnTo>
                  <a:lnTo>
                    <a:pt x="43" y="16"/>
                  </a:lnTo>
                  <a:lnTo>
                    <a:pt x="47" y="37"/>
                  </a:lnTo>
                  <a:lnTo>
                    <a:pt x="55" y="54"/>
                  </a:lnTo>
                  <a:lnTo>
                    <a:pt x="61" y="71"/>
                  </a:lnTo>
                  <a:lnTo>
                    <a:pt x="61" y="65"/>
                  </a:lnTo>
                  <a:lnTo>
                    <a:pt x="66" y="67"/>
                  </a:lnTo>
                  <a:lnTo>
                    <a:pt x="80" y="82"/>
                  </a:lnTo>
                  <a:lnTo>
                    <a:pt x="99" y="105"/>
                  </a:lnTo>
                  <a:lnTo>
                    <a:pt x="122" y="131"/>
                  </a:lnTo>
                  <a:lnTo>
                    <a:pt x="122" y="134"/>
                  </a:lnTo>
                  <a:lnTo>
                    <a:pt x="122" y="136"/>
                  </a:lnTo>
                  <a:lnTo>
                    <a:pt x="114" y="136"/>
                  </a:lnTo>
                  <a:lnTo>
                    <a:pt x="104" y="143"/>
                  </a:lnTo>
                  <a:lnTo>
                    <a:pt x="102" y="136"/>
                  </a:lnTo>
                  <a:lnTo>
                    <a:pt x="88" y="131"/>
                  </a:lnTo>
                  <a:lnTo>
                    <a:pt x="76" y="116"/>
                  </a:lnTo>
                  <a:lnTo>
                    <a:pt x="71" y="108"/>
                  </a:lnTo>
                  <a:lnTo>
                    <a:pt x="59" y="99"/>
                  </a:lnTo>
                  <a:lnTo>
                    <a:pt x="49" y="96"/>
                  </a:lnTo>
                  <a:lnTo>
                    <a:pt x="37" y="99"/>
                  </a:lnTo>
                  <a:lnTo>
                    <a:pt x="28" y="87"/>
                  </a:lnTo>
                  <a:lnTo>
                    <a:pt x="25" y="108"/>
                  </a:lnTo>
                  <a:lnTo>
                    <a:pt x="16" y="99"/>
                  </a:lnTo>
                  <a:lnTo>
                    <a:pt x="9" y="111"/>
                  </a:lnTo>
                  <a:lnTo>
                    <a:pt x="0" y="10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82" name="Freeform 152"/>
            <p:cNvSpPr>
              <a:spLocks/>
            </p:cNvSpPr>
            <p:nvPr/>
          </p:nvSpPr>
          <p:spPr bwMode="auto">
            <a:xfrm>
              <a:off x="5208588" y="3814763"/>
              <a:ext cx="374650" cy="357187"/>
            </a:xfrm>
            <a:custGeom>
              <a:avLst/>
              <a:gdLst>
                <a:gd name="T0" fmla="*/ 2147483647 w 275"/>
                <a:gd name="T1" fmla="*/ 2147483647 h 277"/>
                <a:gd name="T2" fmla="*/ 2147483647 w 275"/>
                <a:gd name="T3" fmla="*/ 2147483647 h 277"/>
                <a:gd name="T4" fmla="*/ 2147483647 w 275"/>
                <a:gd name="T5" fmla="*/ 2147483647 h 277"/>
                <a:gd name="T6" fmla="*/ 2147483647 w 275"/>
                <a:gd name="T7" fmla="*/ 2147483647 h 277"/>
                <a:gd name="T8" fmla="*/ 2147483647 w 275"/>
                <a:gd name="T9" fmla="*/ 2147483647 h 277"/>
                <a:gd name="T10" fmla="*/ 2147483647 w 275"/>
                <a:gd name="T11" fmla="*/ 2147483647 h 277"/>
                <a:gd name="T12" fmla="*/ 2147483647 w 275"/>
                <a:gd name="T13" fmla="*/ 2147483647 h 277"/>
                <a:gd name="T14" fmla="*/ 2147483647 w 275"/>
                <a:gd name="T15" fmla="*/ 2147483647 h 277"/>
                <a:gd name="T16" fmla="*/ 0 w 275"/>
                <a:gd name="T17" fmla="*/ 2147483647 h 277"/>
                <a:gd name="T18" fmla="*/ 2147483647 w 275"/>
                <a:gd name="T19" fmla="*/ 2147483647 h 277"/>
                <a:gd name="T20" fmla="*/ 2147483647 w 275"/>
                <a:gd name="T21" fmla="*/ 2147483647 h 277"/>
                <a:gd name="T22" fmla="*/ 2147483647 w 275"/>
                <a:gd name="T23" fmla="*/ 2147483647 h 277"/>
                <a:gd name="T24" fmla="*/ 2147483647 w 275"/>
                <a:gd name="T25" fmla="*/ 2147483647 h 277"/>
                <a:gd name="T26" fmla="*/ 2147483647 w 275"/>
                <a:gd name="T27" fmla="*/ 2147483647 h 277"/>
                <a:gd name="T28" fmla="*/ 2147483647 w 275"/>
                <a:gd name="T29" fmla="*/ 2147483647 h 277"/>
                <a:gd name="T30" fmla="*/ 2147483647 w 275"/>
                <a:gd name="T31" fmla="*/ 2147483647 h 277"/>
                <a:gd name="T32" fmla="*/ 2147483647 w 275"/>
                <a:gd name="T33" fmla="*/ 2147483647 h 277"/>
                <a:gd name="T34" fmla="*/ 2147483647 w 275"/>
                <a:gd name="T35" fmla="*/ 2147483647 h 277"/>
                <a:gd name="T36" fmla="*/ 2147483647 w 275"/>
                <a:gd name="T37" fmla="*/ 2147483647 h 277"/>
                <a:gd name="T38" fmla="*/ 2147483647 w 275"/>
                <a:gd name="T39" fmla="*/ 0 h 277"/>
                <a:gd name="T40" fmla="*/ 2147483647 w 275"/>
                <a:gd name="T41" fmla="*/ 2147483647 h 277"/>
                <a:gd name="T42" fmla="*/ 2147483647 w 275"/>
                <a:gd name="T43" fmla="*/ 2147483647 h 277"/>
                <a:gd name="T44" fmla="*/ 2147483647 w 275"/>
                <a:gd name="T45" fmla="*/ 2147483647 h 277"/>
                <a:gd name="T46" fmla="*/ 2147483647 w 275"/>
                <a:gd name="T47" fmla="*/ 2147483647 h 277"/>
                <a:gd name="T48" fmla="*/ 2147483647 w 275"/>
                <a:gd name="T49" fmla="*/ 2147483647 h 277"/>
                <a:gd name="T50" fmla="*/ 2147483647 w 275"/>
                <a:gd name="T51" fmla="*/ 2147483647 h 277"/>
                <a:gd name="T52" fmla="*/ 2147483647 w 275"/>
                <a:gd name="T53" fmla="*/ 2147483647 h 277"/>
                <a:gd name="T54" fmla="*/ 2147483647 w 275"/>
                <a:gd name="T55" fmla="*/ 2147483647 h 277"/>
                <a:gd name="T56" fmla="*/ 2147483647 w 275"/>
                <a:gd name="T57" fmla="*/ 2147483647 h 277"/>
                <a:gd name="T58" fmla="*/ 2147483647 w 275"/>
                <a:gd name="T59" fmla="*/ 2147483647 h 277"/>
                <a:gd name="T60" fmla="*/ 2147483647 w 275"/>
                <a:gd name="T61" fmla="*/ 2147483647 h 277"/>
                <a:gd name="T62" fmla="*/ 2147483647 w 275"/>
                <a:gd name="T63" fmla="*/ 2147483647 h 277"/>
                <a:gd name="T64" fmla="*/ 2147483647 w 275"/>
                <a:gd name="T65" fmla="*/ 2147483647 h 277"/>
                <a:gd name="T66" fmla="*/ 2147483647 w 275"/>
                <a:gd name="T67" fmla="*/ 2147483647 h 277"/>
                <a:gd name="T68" fmla="*/ 2147483647 w 275"/>
                <a:gd name="T69" fmla="*/ 2147483647 h 277"/>
                <a:gd name="T70" fmla="*/ 2147483647 w 275"/>
                <a:gd name="T71" fmla="*/ 2147483647 h 277"/>
                <a:gd name="T72" fmla="*/ 2147483647 w 275"/>
                <a:gd name="T73" fmla="*/ 2147483647 h 277"/>
                <a:gd name="T74" fmla="*/ 2147483647 w 275"/>
                <a:gd name="T75" fmla="*/ 2147483647 h 277"/>
                <a:gd name="T76" fmla="*/ 2147483647 w 275"/>
                <a:gd name="T77" fmla="*/ 2147483647 h 277"/>
                <a:gd name="T78" fmla="*/ 2147483647 w 275"/>
                <a:gd name="T79" fmla="*/ 2147483647 h 277"/>
                <a:gd name="T80" fmla="*/ 2147483647 w 275"/>
                <a:gd name="T81" fmla="*/ 2147483647 h 277"/>
                <a:gd name="T82" fmla="*/ 2147483647 w 275"/>
                <a:gd name="T83" fmla="*/ 2147483647 h 277"/>
                <a:gd name="T84" fmla="*/ 2147483647 w 275"/>
                <a:gd name="T85" fmla="*/ 2147483647 h 277"/>
                <a:gd name="T86" fmla="*/ 2147483647 w 275"/>
                <a:gd name="T87" fmla="*/ 2147483647 h 277"/>
                <a:gd name="T88" fmla="*/ 2147483647 w 275"/>
                <a:gd name="T89" fmla="*/ 2147483647 h 277"/>
                <a:gd name="T90" fmla="*/ 2147483647 w 275"/>
                <a:gd name="T91" fmla="*/ 2147483647 h 277"/>
                <a:gd name="T92" fmla="*/ 2147483647 w 275"/>
                <a:gd name="T93" fmla="*/ 2147483647 h 277"/>
                <a:gd name="T94" fmla="*/ 2147483647 w 275"/>
                <a:gd name="T95" fmla="*/ 2147483647 h 277"/>
                <a:gd name="T96" fmla="*/ 2147483647 w 275"/>
                <a:gd name="T97" fmla="*/ 2147483647 h 277"/>
                <a:gd name="T98" fmla="*/ 2147483647 w 275"/>
                <a:gd name="T99" fmla="*/ 2147483647 h 277"/>
                <a:gd name="T100" fmla="*/ 2147483647 w 275"/>
                <a:gd name="T101" fmla="*/ 2147483647 h 2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5"/>
                <a:gd name="T154" fmla="*/ 0 h 277"/>
                <a:gd name="T155" fmla="*/ 275 w 275"/>
                <a:gd name="T156" fmla="*/ 277 h 2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5" h="277">
                  <a:moveTo>
                    <a:pt x="92" y="269"/>
                  </a:moveTo>
                  <a:lnTo>
                    <a:pt x="71" y="252"/>
                  </a:lnTo>
                  <a:lnTo>
                    <a:pt x="54" y="247"/>
                  </a:lnTo>
                  <a:lnTo>
                    <a:pt x="49" y="229"/>
                  </a:lnTo>
                  <a:lnTo>
                    <a:pt x="37" y="221"/>
                  </a:lnTo>
                  <a:lnTo>
                    <a:pt x="30" y="206"/>
                  </a:lnTo>
                  <a:lnTo>
                    <a:pt x="25" y="189"/>
                  </a:lnTo>
                  <a:lnTo>
                    <a:pt x="6" y="169"/>
                  </a:lnTo>
                  <a:lnTo>
                    <a:pt x="0" y="163"/>
                  </a:lnTo>
                  <a:lnTo>
                    <a:pt x="6" y="151"/>
                  </a:lnTo>
                  <a:lnTo>
                    <a:pt x="18" y="149"/>
                  </a:lnTo>
                  <a:lnTo>
                    <a:pt x="21" y="120"/>
                  </a:lnTo>
                  <a:lnTo>
                    <a:pt x="23" y="94"/>
                  </a:lnTo>
                  <a:lnTo>
                    <a:pt x="32" y="89"/>
                  </a:lnTo>
                  <a:lnTo>
                    <a:pt x="37" y="62"/>
                  </a:lnTo>
                  <a:lnTo>
                    <a:pt x="56" y="19"/>
                  </a:lnTo>
                  <a:lnTo>
                    <a:pt x="65" y="22"/>
                  </a:lnTo>
                  <a:lnTo>
                    <a:pt x="73" y="10"/>
                  </a:lnTo>
                  <a:lnTo>
                    <a:pt x="83" y="19"/>
                  </a:lnTo>
                  <a:lnTo>
                    <a:pt x="85" y="0"/>
                  </a:lnTo>
                  <a:lnTo>
                    <a:pt x="95" y="10"/>
                  </a:lnTo>
                  <a:lnTo>
                    <a:pt x="107" y="8"/>
                  </a:lnTo>
                  <a:lnTo>
                    <a:pt x="116" y="10"/>
                  </a:lnTo>
                  <a:lnTo>
                    <a:pt x="128" y="19"/>
                  </a:lnTo>
                  <a:lnTo>
                    <a:pt x="132" y="27"/>
                  </a:lnTo>
                  <a:lnTo>
                    <a:pt x="144" y="42"/>
                  </a:lnTo>
                  <a:lnTo>
                    <a:pt x="159" y="48"/>
                  </a:lnTo>
                  <a:lnTo>
                    <a:pt x="161" y="53"/>
                  </a:lnTo>
                  <a:lnTo>
                    <a:pt x="171" y="48"/>
                  </a:lnTo>
                  <a:lnTo>
                    <a:pt x="159" y="85"/>
                  </a:lnTo>
                  <a:lnTo>
                    <a:pt x="180" y="89"/>
                  </a:lnTo>
                  <a:lnTo>
                    <a:pt x="178" y="99"/>
                  </a:lnTo>
                  <a:lnTo>
                    <a:pt x="187" y="117"/>
                  </a:lnTo>
                  <a:lnTo>
                    <a:pt x="202" y="137"/>
                  </a:lnTo>
                  <a:lnTo>
                    <a:pt x="214" y="142"/>
                  </a:lnTo>
                  <a:lnTo>
                    <a:pt x="228" y="149"/>
                  </a:lnTo>
                  <a:lnTo>
                    <a:pt x="242" y="157"/>
                  </a:lnTo>
                  <a:lnTo>
                    <a:pt x="257" y="163"/>
                  </a:lnTo>
                  <a:lnTo>
                    <a:pt x="274" y="163"/>
                  </a:lnTo>
                  <a:lnTo>
                    <a:pt x="262" y="183"/>
                  </a:lnTo>
                  <a:lnTo>
                    <a:pt x="247" y="200"/>
                  </a:lnTo>
                  <a:lnTo>
                    <a:pt x="235" y="221"/>
                  </a:lnTo>
                  <a:lnTo>
                    <a:pt x="221" y="241"/>
                  </a:lnTo>
                  <a:lnTo>
                    <a:pt x="207" y="243"/>
                  </a:lnTo>
                  <a:lnTo>
                    <a:pt x="190" y="243"/>
                  </a:lnTo>
                  <a:lnTo>
                    <a:pt x="173" y="258"/>
                  </a:lnTo>
                  <a:lnTo>
                    <a:pt x="164" y="264"/>
                  </a:lnTo>
                  <a:lnTo>
                    <a:pt x="147" y="261"/>
                  </a:lnTo>
                  <a:lnTo>
                    <a:pt x="125" y="267"/>
                  </a:lnTo>
                  <a:lnTo>
                    <a:pt x="119" y="276"/>
                  </a:lnTo>
                  <a:lnTo>
                    <a:pt x="92" y="269"/>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83" name="Freeform 153"/>
            <p:cNvSpPr>
              <a:spLocks/>
            </p:cNvSpPr>
            <p:nvPr/>
          </p:nvSpPr>
          <p:spPr bwMode="auto">
            <a:xfrm>
              <a:off x="4919663" y="3529013"/>
              <a:ext cx="414337" cy="642937"/>
            </a:xfrm>
            <a:custGeom>
              <a:avLst/>
              <a:gdLst>
                <a:gd name="T0" fmla="*/ 2147483647 w 304"/>
                <a:gd name="T1" fmla="*/ 2147483647 h 496"/>
                <a:gd name="T2" fmla="*/ 2147483647 w 304"/>
                <a:gd name="T3" fmla="*/ 2147483647 h 496"/>
                <a:gd name="T4" fmla="*/ 2147483647 w 304"/>
                <a:gd name="T5" fmla="*/ 2147483647 h 496"/>
                <a:gd name="T6" fmla="*/ 2147483647 w 304"/>
                <a:gd name="T7" fmla="*/ 2147483647 h 496"/>
                <a:gd name="T8" fmla="*/ 2147483647 w 304"/>
                <a:gd name="T9" fmla="*/ 2147483647 h 496"/>
                <a:gd name="T10" fmla="*/ 2147483647 w 304"/>
                <a:gd name="T11" fmla="*/ 2147483647 h 496"/>
                <a:gd name="T12" fmla="*/ 2147483647 w 304"/>
                <a:gd name="T13" fmla="*/ 2147483647 h 496"/>
                <a:gd name="T14" fmla="*/ 2147483647 w 304"/>
                <a:gd name="T15" fmla="*/ 2147483647 h 496"/>
                <a:gd name="T16" fmla="*/ 2147483647 w 304"/>
                <a:gd name="T17" fmla="*/ 2147483647 h 496"/>
                <a:gd name="T18" fmla="*/ 2147483647 w 304"/>
                <a:gd name="T19" fmla="*/ 2147483647 h 496"/>
                <a:gd name="T20" fmla="*/ 2147483647 w 304"/>
                <a:gd name="T21" fmla="*/ 0 h 496"/>
                <a:gd name="T22" fmla="*/ 2147483647 w 304"/>
                <a:gd name="T23" fmla="*/ 2147483647 h 496"/>
                <a:gd name="T24" fmla="*/ 2147483647 w 304"/>
                <a:gd name="T25" fmla="*/ 2147483647 h 496"/>
                <a:gd name="T26" fmla="*/ 2147483647 w 304"/>
                <a:gd name="T27" fmla="*/ 2147483647 h 496"/>
                <a:gd name="T28" fmla="*/ 2147483647 w 304"/>
                <a:gd name="T29" fmla="*/ 2147483647 h 496"/>
                <a:gd name="T30" fmla="*/ 2147483647 w 304"/>
                <a:gd name="T31" fmla="*/ 2147483647 h 496"/>
                <a:gd name="T32" fmla="*/ 2147483647 w 304"/>
                <a:gd name="T33" fmla="*/ 2147483647 h 496"/>
                <a:gd name="T34" fmla="*/ 2147483647 w 304"/>
                <a:gd name="T35" fmla="*/ 2147483647 h 496"/>
                <a:gd name="T36" fmla="*/ 2147483647 w 304"/>
                <a:gd name="T37" fmla="*/ 2147483647 h 496"/>
                <a:gd name="T38" fmla="*/ 2147483647 w 304"/>
                <a:gd name="T39" fmla="*/ 2147483647 h 496"/>
                <a:gd name="T40" fmla="*/ 2147483647 w 304"/>
                <a:gd name="T41" fmla="*/ 2147483647 h 496"/>
                <a:gd name="T42" fmla="*/ 2147483647 w 304"/>
                <a:gd name="T43" fmla="*/ 2147483647 h 496"/>
                <a:gd name="T44" fmla="*/ 2147483647 w 304"/>
                <a:gd name="T45" fmla="*/ 2147483647 h 496"/>
                <a:gd name="T46" fmla="*/ 2147483647 w 304"/>
                <a:gd name="T47" fmla="*/ 2147483647 h 496"/>
                <a:gd name="T48" fmla="*/ 2147483647 w 304"/>
                <a:gd name="T49" fmla="*/ 2147483647 h 496"/>
                <a:gd name="T50" fmla="*/ 2147483647 w 304"/>
                <a:gd name="T51" fmla="*/ 2147483647 h 496"/>
                <a:gd name="T52" fmla="*/ 2147483647 w 304"/>
                <a:gd name="T53" fmla="*/ 2147483647 h 496"/>
                <a:gd name="T54" fmla="*/ 2147483647 w 304"/>
                <a:gd name="T55" fmla="*/ 2147483647 h 496"/>
                <a:gd name="T56" fmla="*/ 2147483647 w 304"/>
                <a:gd name="T57" fmla="*/ 2147483647 h 496"/>
                <a:gd name="T58" fmla="*/ 2147483647 w 304"/>
                <a:gd name="T59" fmla="*/ 2147483647 h 496"/>
                <a:gd name="T60" fmla="*/ 2147483647 w 304"/>
                <a:gd name="T61" fmla="*/ 2147483647 h 496"/>
                <a:gd name="T62" fmla="*/ 2147483647 w 304"/>
                <a:gd name="T63" fmla="*/ 2147483647 h 496"/>
                <a:gd name="T64" fmla="*/ 2147483647 w 304"/>
                <a:gd name="T65" fmla="*/ 2147483647 h 496"/>
                <a:gd name="T66" fmla="*/ 2147483647 w 304"/>
                <a:gd name="T67" fmla="*/ 2147483647 h 496"/>
                <a:gd name="T68" fmla="*/ 2147483647 w 304"/>
                <a:gd name="T69" fmla="*/ 2147483647 h 496"/>
                <a:gd name="T70" fmla="*/ 2147483647 w 304"/>
                <a:gd name="T71" fmla="*/ 2147483647 h 496"/>
                <a:gd name="T72" fmla="*/ 2147483647 w 304"/>
                <a:gd name="T73" fmla="*/ 2147483647 h 496"/>
                <a:gd name="T74" fmla="*/ 0 w 304"/>
                <a:gd name="T75" fmla="*/ 2147483647 h 496"/>
                <a:gd name="T76" fmla="*/ 2147483647 w 304"/>
                <a:gd name="T77" fmla="*/ 2147483647 h 496"/>
                <a:gd name="T78" fmla="*/ 2147483647 w 304"/>
                <a:gd name="T79" fmla="*/ 2147483647 h 496"/>
                <a:gd name="T80" fmla="*/ 2147483647 w 304"/>
                <a:gd name="T81" fmla="*/ 2147483647 h 496"/>
                <a:gd name="T82" fmla="*/ 2147483647 w 304"/>
                <a:gd name="T83" fmla="*/ 2147483647 h 496"/>
                <a:gd name="T84" fmla="*/ 2147483647 w 304"/>
                <a:gd name="T85" fmla="*/ 2147483647 h 4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4"/>
                <a:gd name="T130" fmla="*/ 0 h 496"/>
                <a:gd name="T131" fmla="*/ 304 w 304"/>
                <a:gd name="T132" fmla="*/ 496 h 4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4" h="496">
                  <a:moveTo>
                    <a:pt x="35" y="91"/>
                  </a:moveTo>
                  <a:lnTo>
                    <a:pt x="35" y="77"/>
                  </a:lnTo>
                  <a:lnTo>
                    <a:pt x="54" y="77"/>
                  </a:lnTo>
                  <a:lnTo>
                    <a:pt x="54" y="54"/>
                  </a:lnTo>
                  <a:lnTo>
                    <a:pt x="52" y="27"/>
                  </a:lnTo>
                  <a:lnTo>
                    <a:pt x="66" y="27"/>
                  </a:lnTo>
                  <a:lnTo>
                    <a:pt x="80" y="27"/>
                  </a:lnTo>
                  <a:lnTo>
                    <a:pt x="95" y="27"/>
                  </a:lnTo>
                  <a:lnTo>
                    <a:pt x="109" y="27"/>
                  </a:lnTo>
                  <a:lnTo>
                    <a:pt x="123" y="27"/>
                  </a:lnTo>
                  <a:lnTo>
                    <a:pt x="137" y="27"/>
                  </a:lnTo>
                  <a:lnTo>
                    <a:pt x="152" y="27"/>
                  </a:lnTo>
                  <a:lnTo>
                    <a:pt x="166" y="27"/>
                  </a:lnTo>
                  <a:lnTo>
                    <a:pt x="166" y="22"/>
                  </a:lnTo>
                  <a:lnTo>
                    <a:pt x="168" y="27"/>
                  </a:lnTo>
                  <a:lnTo>
                    <a:pt x="192" y="31"/>
                  </a:lnTo>
                  <a:lnTo>
                    <a:pt x="214" y="34"/>
                  </a:lnTo>
                  <a:lnTo>
                    <a:pt x="216" y="22"/>
                  </a:lnTo>
                  <a:lnTo>
                    <a:pt x="228" y="19"/>
                  </a:lnTo>
                  <a:lnTo>
                    <a:pt x="231" y="8"/>
                  </a:lnTo>
                  <a:lnTo>
                    <a:pt x="235" y="8"/>
                  </a:lnTo>
                  <a:lnTo>
                    <a:pt x="243" y="0"/>
                  </a:lnTo>
                  <a:lnTo>
                    <a:pt x="257" y="17"/>
                  </a:lnTo>
                  <a:lnTo>
                    <a:pt x="267" y="31"/>
                  </a:lnTo>
                  <a:lnTo>
                    <a:pt x="274" y="51"/>
                  </a:lnTo>
                  <a:lnTo>
                    <a:pt x="279" y="80"/>
                  </a:lnTo>
                  <a:lnTo>
                    <a:pt x="286" y="111"/>
                  </a:lnTo>
                  <a:lnTo>
                    <a:pt x="303" y="132"/>
                  </a:lnTo>
                  <a:lnTo>
                    <a:pt x="291" y="143"/>
                  </a:lnTo>
                  <a:lnTo>
                    <a:pt x="279" y="152"/>
                  </a:lnTo>
                  <a:lnTo>
                    <a:pt x="271" y="186"/>
                  </a:lnTo>
                  <a:lnTo>
                    <a:pt x="268" y="221"/>
                  </a:lnTo>
                  <a:lnTo>
                    <a:pt x="267" y="238"/>
                  </a:lnTo>
                  <a:lnTo>
                    <a:pt x="247" y="281"/>
                  </a:lnTo>
                  <a:lnTo>
                    <a:pt x="243" y="307"/>
                  </a:lnTo>
                  <a:lnTo>
                    <a:pt x="233" y="313"/>
                  </a:lnTo>
                  <a:lnTo>
                    <a:pt x="231" y="339"/>
                  </a:lnTo>
                  <a:lnTo>
                    <a:pt x="228" y="368"/>
                  </a:lnTo>
                  <a:lnTo>
                    <a:pt x="216" y="370"/>
                  </a:lnTo>
                  <a:lnTo>
                    <a:pt x="209" y="382"/>
                  </a:lnTo>
                  <a:lnTo>
                    <a:pt x="216" y="387"/>
                  </a:lnTo>
                  <a:lnTo>
                    <a:pt x="235" y="408"/>
                  </a:lnTo>
                  <a:lnTo>
                    <a:pt x="240" y="425"/>
                  </a:lnTo>
                  <a:lnTo>
                    <a:pt x="247" y="440"/>
                  </a:lnTo>
                  <a:lnTo>
                    <a:pt x="259" y="448"/>
                  </a:lnTo>
                  <a:lnTo>
                    <a:pt x="264" y="466"/>
                  </a:lnTo>
                  <a:lnTo>
                    <a:pt x="250" y="466"/>
                  </a:lnTo>
                  <a:lnTo>
                    <a:pt x="235" y="466"/>
                  </a:lnTo>
                  <a:lnTo>
                    <a:pt x="228" y="477"/>
                  </a:lnTo>
                  <a:lnTo>
                    <a:pt x="219" y="488"/>
                  </a:lnTo>
                  <a:lnTo>
                    <a:pt x="200" y="488"/>
                  </a:lnTo>
                  <a:lnTo>
                    <a:pt x="190" y="491"/>
                  </a:lnTo>
                  <a:lnTo>
                    <a:pt x="185" y="488"/>
                  </a:lnTo>
                  <a:lnTo>
                    <a:pt x="171" y="491"/>
                  </a:lnTo>
                  <a:lnTo>
                    <a:pt x="171" y="495"/>
                  </a:lnTo>
                  <a:lnTo>
                    <a:pt x="156" y="480"/>
                  </a:lnTo>
                  <a:lnTo>
                    <a:pt x="145" y="466"/>
                  </a:lnTo>
                  <a:lnTo>
                    <a:pt x="137" y="471"/>
                  </a:lnTo>
                  <a:lnTo>
                    <a:pt x="125" y="474"/>
                  </a:lnTo>
                  <a:lnTo>
                    <a:pt x="112" y="462"/>
                  </a:lnTo>
                  <a:lnTo>
                    <a:pt x="107" y="457"/>
                  </a:lnTo>
                  <a:lnTo>
                    <a:pt x="101" y="448"/>
                  </a:lnTo>
                  <a:lnTo>
                    <a:pt x="92" y="431"/>
                  </a:lnTo>
                  <a:lnTo>
                    <a:pt x="85" y="419"/>
                  </a:lnTo>
                  <a:lnTo>
                    <a:pt x="71" y="399"/>
                  </a:lnTo>
                  <a:lnTo>
                    <a:pt x="66" y="387"/>
                  </a:lnTo>
                  <a:lnTo>
                    <a:pt x="49" y="376"/>
                  </a:lnTo>
                  <a:lnTo>
                    <a:pt x="47" y="368"/>
                  </a:lnTo>
                  <a:lnTo>
                    <a:pt x="33" y="361"/>
                  </a:lnTo>
                  <a:lnTo>
                    <a:pt x="35" y="339"/>
                  </a:lnTo>
                  <a:lnTo>
                    <a:pt x="28" y="324"/>
                  </a:lnTo>
                  <a:lnTo>
                    <a:pt x="21" y="307"/>
                  </a:lnTo>
                  <a:lnTo>
                    <a:pt x="18" y="296"/>
                  </a:lnTo>
                  <a:lnTo>
                    <a:pt x="13" y="281"/>
                  </a:lnTo>
                  <a:lnTo>
                    <a:pt x="6" y="261"/>
                  </a:lnTo>
                  <a:lnTo>
                    <a:pt x="0" y="261"/>
                  </a:lnTo>
                  <a:lnTo>
                    <a:pt x="6" y="241"/>
                  </a:lnTo>
                  <a:lnTo>
                    <a:pt x="9" y="229"/>
                  </a:lnTo>
                  <a:lnTo>
                    <a:pt x="11" y="221"/>
                  </a:lnTo>
                  <a:lnTo>
                    <a:pt x="11" y="212"/>
                  </a:lnTo>
                  <a:lnTo>
                    <a:pt x="21" y="195"/>
                  </a:lnTo>
                  <a:lnTo>
                    <a:pt x="25" y="186"/>
                  </a:lnTo>
                  <a:lnTo>
                    <a:pt x="40" y="186"/>
                  </a:lnTo>
                  <a:lnTo>
                    <a:pt x="37" y="163"/>
                  </a:lnTo>
                  <a:lnTo>
                    <a:pt x="37" y="140"/>
                  </a:lnTo>
                  <a:lnTo>
                    <a:pt x="35" y="114"/>
                  </a:lnTo>
                  <a:lnTo>
                    <a:pt x="35" y="9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84" name="Freeform 154"/>
            <p:cNvSpPr>
              <a:spLocks/>
            </p:cNvSpPr>
            <p:nvPr/>
          </p:nvSpPr>
          <p:spPr bwMode="auto">
            <a:xfrm>
              <a:off x="4046538" y="3113088"/>
              <a:ext cx="296862" cy="268287"/>
            </a:xfrm>
            <a:custGeom>
              <a:avLst/>
              <a:gdLst>
                <a:gd name="T0" fmla="*/ 2147483647 w 218"/>
                <a:gd name="T1" fmla="*/ 2147483647 h 208"/>
                <a:gd name="T2" fmla="*/ 2147483647 w 218"/>
                <a:gd name="T3" fmla="*/ 2147483647 h 208"/>
                <a:gd name="T4" fmla="*/ 2147483647 w 218"/>
                <a:gd name="T5" fmla="*/ 2147483647 h 208"/>
                <a:gd name="T6" fmla="*/ 2147483647 w 218"/>
                <a:gd name="T7" fmla="*/ 2147483647 h 208"/>
                <a:gd name="T8" fmla="*/ 2147483647 w 218"/>
                <a:gd name="T9" fmla="*/ 2147483647 h 208"/>
                <a:gd name="T10" fmla="*/ 2147483647 w 218"/>
                <a:gd name="T11" fmla="*/ 2147483647 h 208"/>
                <a:gd name="T12" fmla="*/ 2147483647 w 218"/>
                <a:gd name="T13" fmla="*/ 2147483647 h 208"/>
                <a:gd name="T14" fmla="*/ 2147483647 w 218"/>
                <a:gd name="T15" fmla="*/ 2147483647 h 208"/>
                <a:gd name="T16" fmla="*/ 2147483647 w 218"/>
                <a:gd name="T17" fmla="*/ 2147483647 h 208"/>
                <a:gd name="T18" fmla="*/ 2147483647 w 218"/>
                <a:gd name="T19" fmla="*/ 2147483647 h 208"/>
                <a:gd name="T20" fmla="*/ 0 w 218"/>
                <a:gd name="T21" fmla="*/ 2147483647 h 208"/>
                <a:gd name="T22" fmla="*/ 2147483647 w 218"/>
                <a:gd name="T23" fmla="*/ 2147483647 h 208"/>
                <a:gd name="T24" fmla="*/ 2147483647 w 218"/>
                <a:gd name="T25" fmla="*/ 2147483647 h 208"/>
                <a:gd name="T26" fmla="*/ 2147483647 w 218"/>
                <a:gd name="T27" fmla="*/ 2147483647 h 208"/>
                <a:gd name="T28" fmla="*/ 2147483647 w 218"/>
                <a:gd name="T29" fmla="*/ 2147483647 h 208"/>
                <a:gd name="T30" fmla="*/ 2147483647 w 218"/>
                <a:gd name="T31" fmla="*/ 2147483647 h 208"/>
                <a:gd name="T32" fmla="*/ 2147483647 w 218"/>
                <a:gd name="T33" fmla="*/ 2147483647 h 208"/>
                <a:gd name="T34" fmla="*/ 2147483647 w 218"/>
                <a:gd name="T35" fmla="*/ 2147483647 h 208"/>
                <a:gd name="T36" fmla="*/ 2147483647 w 218"/>
                <a:gd name="T37" fmla="*/ 2147483647 h 208"/>
                <a:gd name="T38" fmla="*/ 2147483647 w 218"/>
                <a:gd name="T39" fmla="*/ 2147483647 h 208"/>
                <a:gd name="T40" fmla="*/ 2147483647 w 218"/>
                <a:gd name="T41" fmla="*/ 2147483647 h 208"/>
                <a:gd name="T42" fmla="*/ 2147483647 w 218"/>
                <a:gd name="T43" fmla="*/ 2147483647 h 208"/>
                <a:gd name="T44" fmla="*/ 2147483647 w 218"/>
                <a:gd name="T45" fmla="*/ 2147483647 h 208"/>
                <a:gd name="T46" fmla="*/ 2147483647 w 218"/>
                <a:gd name="T47" fmla="*/ 2147483647 h 208"/>
                <a:gd name="T48" fmla="*/ 2147483647 w 218"/>
                <a:gd name="T49" fmla="*/ 2147483647 h 208"/>
                <a:gd name="T50" fmla="*/ 2147483647 w 218"/>
                <a:gd name="T51" fmla="*/ 2147483647 h 208"/>
                <a:gd name="T52" fmla="*/ 2147483647 w 218"/>
                <a:gd name="T53" fmla="*/ 2147483647 h 208"/>
                <a:gd name="T54" fmla="*/ 2147483647 w 218"/>
                <a:gd name="T55" fmla="*/ 2147483647 h 208"/>
                <a:gd name="T56" fmla="*/ 2147483647 w 218"/>
                <a:gd name="T57" fmla="*/ 2147483647 h 208"/>
                <a:gd name="T58" fmla="*/ 2147483647 w 218"/>
                <a:gd name="T59" fmla="*/ 2147483647 h 208"/>
                <a:gd name="T60" fmla="*/ 2147483647 w 218"/>
                <a:gd name="T61" fmla="*/ 2147483647 h 208"/>
                <a:gd name="T62" fmla="*/ 2147483647 w 218"/>
                <a:gd name="T63" fmla="*/ 2147483647 h 208"/>
                <a:gd name="T64" fmla="*/ 2147483647 w 218"/>
                <a:gd name="T65" fmla="*/ 2147483647 h 208"/>
                <a:gd name="T66" fmla="*/ 2147483647 w 218"/>
                <a:gd name="T67" fmla="*/ 0 h 208"/>
                <a:gd name="T68" fmla="*/ 2147483647 w 218"/>
                <a:gd name="T69" fmla="*/ 2147483647 h 208"/>
                <a:gd name="T70" fmla="*/ 2147483647 w 218"/>
                <a:gd name="T71" fmla="*/ 2147483647 h 208"/>
                <a:gd name="T72" fmla="*/ 2147483647 w 218"/>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208"/>
                <a:gd name="T113" fmla="*/ 218 w 218"/>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208">
                  <a:moveTo>
                    <a:pt x="111" y="51"/>
                  </a:moveTo>
                  <a:lnTo>
                    <a:pt x="94" y="63"/>
                  </a:lnTo>
                  <a:lnTo>
                    <a:pt x="80" y="74"/>
                  </a:lnTo>
                  <a:lnTo>
                    <a:pt x="70" y="94"/>
                  </a:lnTo>
                  <a:lnTo>
                    <a:pt x="64" y="114"/>
                  </a:lnTo>
                  <a:lnTo>
                    <a:pt x="64" y="137"/>
                  </a:lnTo>
                  <a:lnTo>
                    <a:pt x="56" y="154"/>
                  </a:lnTo>
                  <a:lnTo>
                    <a:pt x="47" y="171"/>
                  </a:lnTo>
                  <a:lnTo>
                    <a:pt x="35" y="183"/>
                  </a:lnTo>
                  <a:lnTo>
                    <a:pt x="21" y="198"/>
                  </a:lnTo>
                  <a:lnTo>
                    <a:pt x="0" y="207"/>
                  </a:lnTo>
                  <a:lnTo>
                    <a:pt x="21" y="207"/>
                  </a:lnTo>
                  <a:lnTo>
                    <a:pt x="40" y="207"/>
                  </a:lnTo>
                  <a:lnTo>
                    <a:pt x="58" y="207"/>
                  </a:lnTo>
                  <a:lnTo>
                    <a:pt x="80" y="207"/>
                  </a:lnTo>
                  <a:lnTo>
                    <a:pt x="85" y="178"/>
                  </a:lnTo>
                  <a:lnTo>
                    <a:pt x="100" y="166"/>
                  </a:lnTo>
                  <a:lnTo>
                    <a:pt x="113" y="157"/>
                  </a:lnTo>
                  <a:lnTo>
                    <a:pt x="130" y="149"/>
                  </a:lnTo>
                  <a:lnTo>
                    <a:pt x="145" y="140"/>
                  </a:lnTo>
                  <a:lnTo>
                    <a:pt x="159" y="131"/>
                  </a:lnTo>
                  <a:lnTo>
                    <a:pt x="170" y="120"/>
                  </a:lnTo>
                  <a:lnTo>
                    <a:pt x="169" y="103"/>
                  </a:lnTo>
                  <a:lnTo>
                    <a:pt x="194" y="94"/>
                  </a:lnTo>
                  <a:lnTo>
                    <a:pt x="214" y="91"/>
                  </a:lnTo>
                  <a:lnTo>
                    <a:pt x="217" y="85"/>
                  </a:lnTo>
                  <a:lnTo>
                    <a:pt x="205" y="63"/>
                  </a:lnTo>
                  <a:lnTo>
                    <a:pt x="205" y="42"/>
                  </a:lnTo>
                  <a:lnTo>
                    <a:pt x="202" y="25"/>
                  </a:lnTo>
                  <a:lnTo>
                    <a:pt x="197" y="19"/>
                  </a:lnTo>
                  <a:lnTo>
                    <a:pt x="185" y="13"/>
                  </a:lnTo>
                  <a:lnTo>
                    <a:pt x="181" y="17"/>
                  </a:lnTo>
                  <a:lnTo>
                    <a:pt x="149" y="13"/>
                  </a:lnTo>
                  <a:lnTo>
                    <a:pt x="140" y="0"/>
                  </a:lnTo>
                  <a:lnTo>
                    <a:pt x="130" y="8"/>
                  </a:lnTo>
                  <a:lnTo>
                    <a:pt x="121" y="31"/>
                  </a:lnTo>
                  <a:lnTo>
                    <a:pt x="111" y="5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85" name="Freeform 155"/>
            <p:cNvSpPr>
              <a:spLocks/>
            </p:cNvSpPr>
            <p:nvPr/>
          </p:nvSpPr>
          <p:spPr bwMode="auto">
            <a:xfrm>
              <a:off x="4548188" y="3067050"/>
              <a:ext cx="98425" cy="227013"/>
            </a:xfrm>
            <a:custGeom>
              <a:avLst/>
              <a:gdLst>
                <a:gd name="T0" fmla="*/ 2147483647 w 72"/>
                <a:gd name="T1" fmla="*/ 2147483647 h 175"/>
                <a:gd name="T2" fmla="*/ 2147483647 w 72"/>
                <a:gd name="T3" fmla="*/ 2147483647 h 175"/>
                <a:gd name="T4" fmla="*/ 2147483647 w 72"/>
                <a:gd name="T5" fmla="*/ 2147483647 h 175"/>
                <a:gd name="T6" fmla="*/ 2147483647 w 72"/>
                <a:gd name="T7" fmla="*/ 2147483647 h 175"/>
                <a:gd name="T8" fmla="*/ 2147483647 w 72"/>
                <a:gd name="T9" fmla="*/ 2147483647 h 175"/>
                <a:gd name="T10" fmla="*/ 0 w 72"/>
                <a:gd name="T11" fmla="*/ 2147483647 h 175"/>
                <a:gd name="T12" fmla="*/ 2147483647 w 72"/>
                <a:gd name="T13" fmla="*/ 2147483647 h 175"/>
                <a:gd name="T14" fmla="*/ 2147483647 w 72"/>
                <a:gd name="T15" fmla="*/ 2147483647 h 175"/>
                <a:gd name="T16" fmla="*/ 2147483647 w 72"/>
                <a:gd name="T17" fmla="*/ 2147483647 h 175"/>
                <a:gd name="T18" fmla="*/ 2147483647 w 72"/>
                <a:gd name="T19" fmla="*/ 2147483647 h 175"/>
                <a:gd name="T20" fmla="*/ 2147483647 w 72"/>
                <a:gd name="T21" fmla="*/ 0 h 175"/>
                <a:gd name="T22" fmla="*/ 2147483647 w 72"/>
                <a:gd name="T23" fmla="*/ 2147483647 h 175"/>
                <a:gd name="T24" fmla="*/ 2147483647 w 72"/>
                <a:gd name="T25" fmla="*/ 2147483647 h 175"/>
                <a:gd name="T26" fmla="*/ 2147483647 w 72"/>
                <a:gd name="T27" fmla="*/ 2147483647 h 175"/>
                <a:gd name="T28" fmla="*/ 2147483647 w 72"/>
                <a:gd name="T29" fmla="*/ 2147483647 h 175"/>
                <a:gd name="T30" fmla="*/ 2147483647 w 72"/>
                <a:gd name="T31" fmla="*/ 2147483647 h 175"/>
                <a:gd name="T32" fmla="*/ 2147483647 w 72"/>
                <a:gd name="T33" fmla="*/ 2147483647 h 175"/>
                <a:gd name="T34" fmla="*/ 2147483647 w 72"/>
                <a:gd name="T35" fmla="*/ 2147483647 h 175"/>
                <a:gd name="T36" fmla="*/ 2147483647 w 72"/>
                <a:gd name="T37" fmla="*/ 2147483647 h 175"/>
                <a:gd name="T38" fmla="*/ 2147483647 w 72"/>
                <a:gd name="T39" fmla="*/ 2147483647 h 175"/>
                <a:gd name="T40" fmla="*/ 2147483647 w 72"/>
                <a:gd name="T41" fmla="*/ 2147483647 h 175"/>
                <a:gd name="T42" fmla="*/ 2147483647 w 72"/>
                <a:gd name="T43" fmla="*/ 2147483647 h 175"/>
                <a:gd name="T44" fmla="*/ 2147483647 w 72"/>
                <a:gd name="T45" fmla="*/ 2147483647 h 175"/>
                <a:gd name="T46" fmla="*/ 2147483647 w 72"/>
                <a:gd name="T47" fmla="*/ 2147483647 h 1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175"/>
                <a:gd name="T74" fmla="*/ 72 w 72"/>
                <a:gd name="T75" fmla="*/ 175 h 1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175">
                  <a:moveTo>
                    <a:pt x="47" y="165"/>
                  </a:moveTo>
                  <a:lnTo>
                    <a:pt x="37" y="174"/>
                  </a:lnTo>
                  <a:lnTo>
                    <a:pt x="32" y="150"/>
                  </a:lnTo>
                  <a:lnTo>
                    <a:pt x="28" y="128"/>
                  </a:lnTo>
                  <a:lnTo>
                    <a:pt x="13" y="110"/>
                  </a:lnTo>
                  <a:lnTo>
                    <a:pt x="0" y="84"/>
                  </a:lnTo>
                  <a:lnTo>
                    <a:pt x="9" y="67"/>
                  </a:lnTo>
                  <a:lnTo>
                    <a:pt x="16" y="47"/>
                  </a:lnTo>
                  <a:lnTo>
                    <a:pt x="13" y="13"/>
                  </a:lnTo>
                  <a:lnTo>
                    <a:pt x="16" y="8"/>
                  </a:lnTo>
                  <a:lnTo>
                    <a:pt x="37" y="0"/>
                  </a:lnTo>
                  <a:lnTo>
                    <a:pt x="44" y="5"/>
                  </a:lnTo>
                  <a:lnTo>
                    <a:pt x="47" y="13"/>
                  </a:lnTo>
                  <a:lnTo>
                    <a:pt x="59" y="5"/>
                  </a:lnTo>
                  <a:lnTo>
                    <a:pt x="51" y="30"/>
                  </a:lnTo>
                  <a:lnTo>
                    <a:pt x="60" y="50"/>
                  </a:lnTo>
                  <a:lnTo>
                    <a:pt x="51" y="64"/>
                  </a:lnTo>
                  <a:lnTo>
                    <a:pt x="44" y="82"/>
                  </a:lnTo>
                  <a:lnTo>
                    <a:pt x="59" y="91"/>
                  </a:lnTo>
                  <a:lnTo>
                    <a:pt x="71" y="101"/>
                  </a:lnTo>
                  <a:lnTo>
                    <a:pt x="68" y="122"/>
                  </a:lnTo>
                  <a:lnTo>
                    <a:pt x="59" y="133"/>
                  </a:lnTo>
                  <a:lnTo>
                    <a:pt x="47" y="145"/>
                  </a:lnTo>
                  <a:lnTo>
                    <a:pt x="47" y="16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86" name="Freeform 156"/>
            <p:cNvSpPr>
              <a:spLocks/>
            </p:cNvSpPr>
            <p:nvPr/>
          </p:nvSpPr>
          <p:spPr bwMode="auto">
            <a:xfrm>
              <a:off x="4154488" y="3078163"/>
              <a:ext cx="514350" cy="584200"/>
            </a:xfrm>
            <a:custGeom>
              <a:avLst/>
              <a:gdLst>
                <a:gd name="T0" fmla="*/ 0 w 375"/>
                <a:gd name="T1" fmla="*/ 2147483647 h 449"/>
                <a:gd name="T2" fmla="*/ 2147483647 w 375"/>
                <a:gd name="T3" fmla="*/ 2147483647 h 449"/>
                <a:gd name="T4" fmla="*/ 2147483647 w 375"/>
                <a:gd name="T5" fmla="*/ 2147483647 h 449"/>
                <a:gd name="T6" fmla="*/ 2147483647 w 375"/>
                <a:gd name="T7" fmla="*/ 2147483647 h 449"/>
                <a:gd name="T8" fmla="*/ 2147483647 w 375"/>
                <a:gd name="T9" fmla="*/ 2147483647 h 449"/>
                <a:gd name="T10" fmla="*/ 2147483647 w 375"/>
                <a:gd name="T11" fmla="*/ 2147483647 h 449"/>
                <a:gd name="T12" fmla="*/ 2147483647 w 375"/>
                <a:gd name="T13" fmla="*/ 2147483647 h 449"/>
                <a:gd name="T14" fmla="*/ 2147483647 w 375"/>
                <a:gd name="T15" fmla="*/ 2147483647 h 449"/>
                <a:gd name="T16" fmla="*/ 2147483647 w 375"/>
                <a:gd name="T17" fmla="*/ 2147483647 h 449"/>
                <a:gd name="T18" fmla="*/ 2147483647 w 375"/>
                <a:gd name="T19" fmla="*/ 2147483647 h 449"/>
                <a:gd name="T20" fmla="*/ 2147483647 w 375"/>
                <a:gd name="T21" fmla="*/ 2147483647 h 449"/>
                <a:gd name="T22" fmla="*/ 2147483647 w 375"/>
                <a:gd name="T23" fmla="*/ 2147483647 h 449"/>
                <a:gd name="T24" fmla="*/ 2147483647 w 375"/>
                <a:gd name="T25" fmla="*/ 2147483647 h 449"/>
                <a:gd name="T26" fmla="*/ 2147483647 w 375"/>
                <a:gd name="T27" fmla="*/ 2147483647 h 449"/>
                <a:gd name="T28" fmla="*/ 2147483647 w 375"/>
                <a:gd name="T29" fmla="*/ 2147483647 h 449"/>
                <a:gd name="T30" fmla="*/ 2147483647 w 375"/>
                <a:gd name="T31" fmla="*/ 2147483647 h 449"/>
                <a:gd name="T32" fmla="*/ 2147483647 w 375"/>
                <a:gd name="T33" fmla="*/ 2147483647 h 449"/>
                <a:gd name="T34" fmla="*/ 2147483647 w 375"/>
                <a:gd name="T35" fmla="*/ 2147483647 h 449"/>
                <a:gd name="T36" fmla="*/ 2147483647 w 375"/>
                <a:gd name="T37" fmla="*/ 2147483647 h 449"/>
                <a:gd name="T38" fmla="*/ 2147483647 w 375"/>
                <a:gd name="T39" fmla="*/ 2147483647 h 449"/>
                <a:gd name="T40" fmla="*/ 2147483647 w 375"/>
                <a:gd name="T41" fmla="*/ 2147483647 h 449"/>
                <a:gd name="T42" fmla="*/ 2147483647 w 375"/>
                <a:gd name="T43" fmla="*/ 2147483647 h 449"/>
                <a:gd name="T44" fmla="*/ 2147483647 w 375"/>
                <a:gd name="T45" fmla="*/ 0 h 449"/>
                <a:gd name="T46" fmla="*/ 2147483647 w 375"/>
                <a:gd name="T47" fmla="*/ 2147483647 h 449"/>
                <a:gd name="T48" fmla="*/ 2147483647 w 375"/>
                <a:gd name="T49" fmla="*/ 2147483647 h 449"/>
                <a:gd name="T50" fmla="*/ 2147483647 w 375"/>
                <a:gd name="T51" fmla="*/ 2147483647 h 449"/>
                <a:gd name="T52" fmla="*/ 2147483647 w 375"/>
                <a:gd name="T53" fmla="*/ 2147483647 h 449"/>
                <a:gd name="T54" fmla="*/ 2147483647 w 375"/>
                <a:gd name="T55" fmla="*/ 2147483647 h 449"/>
                <a:gd name="T56" fmla="*/ 2147483647 w 375"/>
                <a:gd name="T57" fmla="*/ 2147483647 h 449"/>
                <a:gd name="T58" fmla="*/ 2147483647 w 375"/>
                <a:gd name="T59" fmla="*/ 2147483647 h 449"/>
                <a:gd name="T60" fmla="*/ 2147483647 w 375"/>
                <a:gd name="T61" fmla="*/ 2147483647 h 449"/>
                <a:gd name="T62" fmla="*/ 2147483647 w 375"/>
                <a:gd name="T63" fmla="*/ 2147483647 h 449"/>
                <a:gd name="T64" fmla="*/ 2147483647 w 375"/>
                <a:gd name="T65" fmla="*/ 2147483647 h 449"/>
                <a:gd name="T66" fmla="*/ 2147483647 w 375"/>
                <a:gd name="T67" fmla="*/ 2147483647 h 4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5"/>
                <a:gd name="T103" fmla="*/ 0 h 449"/>
                <a:gd name="T104" fmla="*/ 375 w 375"/>
                <a:gd name="T105" fmla="*/ 449 h 4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5" h="449">
                  <a:moveTo>
                    <a:pt x="4" y="203"/>
                  </a:moveTo>
                  <a:lnTo>
                    <a:pt x="0" y="232"/>
                  </a:lnTo>
                  <a:lnTo>
                    <a:pt x="0" y="241"/>
                  </a:lnTo>
                  <a:lnTo>
                    <a:pt x="16" y="258"/>
                  </a:lnTo>
                  <a:lnTo>
                    <a:pt x="33" y="269"/>
                  </a:lnTo>
                  <a:lnTo>
                    <a:pt x="49" y="287"/>
                  </a:lnTo>
                  <a:lnTo>
                    <a:pt x="66" y="301"/>
                  </a:lnTo>
                  <a:lnTo>
                    <a:pt x="81" y="312"/>
                  </a:lnTo>
                  <a:lnTo>
                    <a:pt x="95" y="323"/>
                  </a:lnTo>
                  <a:lnTo>
                    <a:pt x="109" y="335"/>
                  </a:lnTo>
                  <a:lnTo>
                    <a:pt x="121" y="350"/>
                  </a:lnTo>
                  <a:lnTo>
                    <a:pt x="136" y="361"/>
                  </a:lnTo>
                  <a:lnTo>
                    <a:pt x="151" y="373"/>
                  </a:lnTo>
                  <a:lnTo>
                    <a:pt x="163" y="384"/>
                  </a:lnTo>
                  <a:lnTo>
                    <a:pt x="176" y="398"/>
                  </a:lnTo>
                  <a:lnTo>
                    <a:pt x="176" y="407"/>
                  </a:lnTo>
                  <a:lnTo>
                    <a:pt x="187" y="415"/>
                  </a:lnTo>
                  <a:lnTo>
                    <a:pt x="210" y="427"/>
                  </a:lnTo>
                  <a:lnTo>
                    <a:pt x="212" y="448"/>
                  </a:lnTo>
                  <a:lnTo>
                    <a:pt x="232" y="448"/>
                  </a:lnTo>
                  <a:lnTo>
                    <a:pt x="246" y="444"/>
                  </a:lnTo>
                  <a:lnTo>
                    <a:pt x="260" y="439"/>
                  </a:lnTo>
                  <a:lnTo>
                    <a:pt x="275" y="422"/>
                  </a:lnTo>
                  <a:lnTo>
                    <a:pt x="291" y="404"/>
                  </a:lnTo>
                  <a:lnTo>
                    <a:pt x="311" y="386"/>
                  </a:lnTo>
                  <a:lnTo>
                    <a:pt x="332" y="369"/>
                  </a:lnTo>
                  <a:lnTo>
                    <a:pt x="351" y="355"/>
                  </a:lnTo>
                  <a:lnTo>
                    <a:pt x="374" y="338"/>
                  </a:lnTo>
                  <a:lnTo>
                    <a:pt x="363" y="315"/>
                  </a:lnTo>
                  <a:lnTo>
                    <a:pt x="344" y="312"/>
                  </a:lnTo>
                  <a:lnTo>
                    <a:pt x="335" y="292"/>
                  </a:lnTo>
                  <a:lnTo>
                    <a:pt x="326" y="269"/>
                  </a:lnTo>
                  <a:lnTo>
                    <a:pt x="332" y="260"/>
                  </a:lnTo>
                  <a:lnTo>
                    <a:pt x="332" y="232"/>
                  </a:lnTo>
                  <a:lnTo>
                    <a:pt x="332" y="203"/>
                  </a:lnTo>
                  <a:lnTo>
                    <a:pt x="326" y="174"/>
                  </a:lnTo>
                  <a:lnTo>
                    <a:pt x="326" y="166"/>
                  </a:lnTo>
                  <a:lnTo>
                    <a:pt x="320" y="143"/>
                  </a:lnTo>
                  <a:lnTo>
                    <a:pt x="315" y="120"/>
                  </a:lnTo>
                  <a:lnTo>
                    <a:pt x="302" y="102"/>
                  </a:lnTo>
                  <a:lnTo>
                    <a:pt x="287" y="77"/>
                  </a:lnTo>
                  <a:lnTo>
                    <a:pt x="296" y="60"/>
                  </a:lnTo>
                  <a:lnTo>
                    <a:pt x="303" y="39"/>
                  </a:lnTo>
                  <a:lnTo>
                    <a:pt x="302" y="5"/>
                  </a:lnTo>
                  <a:lnTo>
                    <a:pt x="303" y="0"/>
                  </a:lnTo>
                  <a:lnTo>
                    <a:pt x="280" y="0"/>
                  </a:lnTo>
                  <a:lnTo>
                    <a:pt x="266" y="0"/>
                  </a:lnTo>
                  <a:lnTo>
                    <a:pt x="244" y="2"/>
                  </a:lnTo>
                  <a:lnTo>
                    <a:pt x="224" y="2"/>
                  </a:lnTo>
                  <a:lnTo>
                    <a:pt x="205" y="5"/>
                  </a:lnTo>
                  <a:lnTo>
                    <a:pt x="181" y="10"/>
                  </a:lnTo>
                  <a:lnTo>
                    <a:pt x="160" y="19"/>
                  </a:lnTo>
                  <a:lnTo>
                    <a:pt x="151" y="25"/>
                  </a:lnTo>
                  <a:lnTo>
                    <a:pt x="133" y="34"/>
                  </a:lnTo>
                  <a:lnTo>
                    <a:pt x="116" y="45"/>
                  </a:lnTo>
                  <a:lnTo>
                    <a:pt x="121" y="51"/>
                  </a:lnTo>
                  <a:lnTo>
                    <a:pt x="124" y="68"/>
                  </a:lnTo>
                  <a:lnTo>
                    <a:pt x="124" y="88"/>
                  </a:lnTo>
                  <a:lnTo>
                    <a:pt x="136" y="111"/>
                  </a:lnTo>
                  <a:lnTo>
                    <a:pt x="133" y="116"/>
                  </a:lnTo>
                  <a:lnTo>
                    <a:pt x="114" y="120"/>
                  </a:lnTo>
                  <a:lnTo>
                    <a:pt x="88" y="128"/>
                  </a:lnTo>
                  <a:lnTo>
                    <a:pt x="90" y="145"/>
                  </a:lnTo>
                  <a:lnTo>
                    <a:pt x="78" y="157"/>
                  </a:lnTo>
                  <a:lnTo>
                    <a:pt x="64" y="166"/>
                  </a:lnTo>
                  <a:lnTo>
                    <a:pt x="49" y="174"/>
                  </a:lnTo>
                  <a:lnTo>
                    <a:pt x="33" y="183"/>
                  </a:lnTo>
                  <a:lnTo>
                    <a:pt x="18" y="191"/>
                  </a:lnTo>
                  <a:lnTo>
                    <a:pt x="4" y="20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87" name="Freeform 157"/>
            <p:cNvSpPr>
              <a:spLocks/>
            </p:cNvSpPr>
            <p:nvPr/>
          </p:nvSpPr>
          <p:spPr bwMode="auto">
            <a:xfrm>
              <a:off x="4587875" y="3859213"/>
              <a:ext cx="195263" cy="369887"/>
            </a:xfrm>
            <a:custGeom>
              <a:avLst/>
              <a:gdLst>
                <a:gd name="T0" fmla="*/ 2147483647 w 143"/>
                <a:gd name="T1" fmla="*/ 2147483647 h 285"/>
                <a:gd name="T2" fmla="*/ 2147483647 w 143"/>
                <a:gd name="T3" fmla="*/ 2147483647 h 285"/>
                <a:gd name="T4" fmla="*/ 2147483647 w 143"/>
                <a:gd name="T5" fmla="*/ 2147483647 h 285"/>
                <a:gd name="T6" fmla="*/ 2147483647 w 143"/>
                <a:gd name="T7" fmla="*/ 2147483647 h 285"/>
                <a:gd name="T8" fmla="*/ 2147483647 w 143"/>
                <a:gd name="T9" fmla="*/ 2147483647 h 285"/>
                <a:gd name="T10" fmla="*/ 2147483647 w 143"/>
                <a:gd name="T11" fmla="*/ 2147483647 h 285"/>
                <a:gd name="T12" fmla="*/ 2147483647 w 143"/>
                <a:gd name="T13" fmla="*/ 2147483647 h 285"/>
                <a:gd name="T14" fmla="*/ 2147483647 w 143"/>
                <a:gd name="T15" fmla="*/ 2147483647 h 285"/>
                <a:gd name="T16" fmla="*/ 2147483647 w 143"/>
                <a:gd name="T17" fmla="*/ 2147483647 h 285"/>
                <a:gd name="T18" fmla="*/ 2147483647 w 143"/>
                <a:gd name="T19" fmla="*/ 2147483647 h 285"/>
                <a:gd name="T20" fmla="*/ 2147483647 w 143"/>
                <a:gd name="T21" fmla="*/ 2147483647 h 285"/>
                <a:gd name="T22" fmla="*/ 2147483647 w 143"/>
                <a:gd name="T23" fmla="*/ 2147483647 h 285"/>
                <a:gd name="T24" fmla="*/ 2147483647 w 143"/>
                <a:gd name="T25" fmla="*/ 2147483647 h 285"/>
                <a:gd name="T26" fmla="*/ 2147483647 w 143"/>
                <a:gd name="T27" fmla="*/ 2147483647 h 285"/>
                <a:gd name="T28" fmla="*/ 2147483647 w 143"/>
                <a:gd name="T29" fmla="*/ 2147483647 h 285"/>
                <a:gd name="T30" fmla="*/ 2147483647 w 143"/>
                <a:gd name="T31" fmla="*/ 2147483647 h 285"/>
                <a:gd name="T32" fmla="*/ 2147483647 w 143"/>
                <a:gd name="T33" fmla="*/ 2147483647 h 285"/>
                <a:gd name="T34" fmla="*/ 2147483647 w 143"/>
                <a:gd name="T35" fmla="*/ 2147483647 h 285"/>
                <a:gd name="T36" fmla="*/ 2147483647 w 143"/>
                <a:gd name="T37" fmla="*/ 2147483647 h 285"/>
                <a:gd name="T38" fmla="*/ 2147483647 w 143"/>
                <a:gd name="T39" fmla="*/ 2147483647 h 285"/>
                <a:gd name="T40" fmla="*/ 2147483647 w 143"/>
                <a:gd name="T41" fmla="*/ 2147483647 h 285"/>
                <a:gd name="T42" fmla="*/ 2147483647 w 143"/>
                <a:gd name="T43" fmla="*/ 2147483647 h 285"/>
                <a:gd name="T44" fmla="*/ 2147483647 w 143"/>
                <a:gd name="T45" fmla="*/ 2147483647 h 285"/>
                <a:gd name="T46" fmla="*/ 2147483647 w 143"/>
                <a:gd name="T47" fmla="*/ 2147483647 h 285"/>
                <a:gd name="T48" fmla="*/ 0 w 143"/>
                <a:gd name="T49" fmla="*/ 2147483647 h 285"/>
                <a:gd name="T50" fmla="*/ 0 w 143"/>
                <a:gd name="T51" fmla="*/ 2147483647 h 285"/>
                <a:gd name="T52" fmla="*/ 2147483647 w 143"/>
                <a:gd name="T53" fmla="*/ 2147483647 h 285"/>
                <a:gd name="T54" fmla="*/ 2147483647 w 143"/>
                <a:gd name="T55" fmla="*/ 2147483647 h 285"/>
                <a:gd name="T56" fmla="*/ 2147483647 w 143"/>
                <a:gd name="T57" fmla="*/ 2147483647 h 285"/>
                <a:gd name="T58" fmla="*/ 2147483647 w 143"/>
                <a:gd name="T59" fmla="*/ 2147483647 h 285"/>
                <a:gd name="T60" fmla="*/ 2147483647 w 143"/>
                <a:gd name="T61" fmla="*/ 2147483647 h 285"/>
                <a:gd name="T62" fmla="*/ 2147483647 w 143"/>
                <a:gd name="T63" fmla="*/ 2147483647 h 285"/>
                <a:gd name="T64" fmla="*/ 2147483647 w 143"/>
                <a:gd name="T65" fmla="*/ 2147483647 h 285"/>
                <a:gd name="T66" fmla="*/ 2147483647 w 143"/>
                <a:gd name="T67" fmla="*/ 2147483647 h 285"/>
                <a:gd name="T68" fmla="*/ 2147483647 w 143"/>
                <a:gd name="T69" fmla="*/ 2147483647 h 285"/>
                <a:gd name="T70" fmla="*/ 2147483647 w 143"/>
                <a:gd name="T71" fmla="*/ 2147483647 h 285"/>
                <a:gd name="T72" fmla="*/ 2147483647 w 143"/>
                <a:gd name="T73" fmla="*/ 2147483647 h 285"/>
                <a:gd name="T74" fmla="*/ 2147483647 w 143"/>
                <a:gd name="T75" fmla="*/ 2147483647 h 285"/>
                <a:gd name="T76" fmla="*/ 2147483647 w 143"/>
                <a:gd name="T77" fmla="*/ 2147483647 h 285"/>
                <a:gd name="T78" fmla="*/ 2147483647 w 143"/>
                <a:gd name="T79" fmla="*/ 2147483647 h 285"/>
                <a:gd name="T80" fmla="*/ 2147483647 w 143"/>
                <a:gd name="T81" fmla="*/ 0 h 285"/>
                <a:gd name="T82" fmla="*/ 2147483647 w 143"/>
                <a:gd name="T83" fmla="*/ 0 h 285"/>
                <a:gd name="T84" fmla="*/ 2147483647 w 143"/>
                <a:gd name="T85" fmla="*/ 2147483647 h 285"/>
                <a:gd name="T86" fmla="*/ 2147483647 w 143"/>
                <a:gd name="T87" fmla="*/ 2147483647 h 285"/>
                <a:gd name="T88" fmla="*/ 2147483647 w 143"/>
                <a:gd name="T89" fmla="*/ 2147483647 h 2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3"/>
                <a:gd name="T136" fmla="*/ 0 h 285"/>
                <a:gd name="T137" fmla="*/ 143 w 143"/>
                <a:gd name="T138" fmla="*/ 285 h 2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3" h="285">
                  <a:moveTo>
                    <a:pt x="130" y="77"/>
                  </a:moveTo>
                  <a:lnTo>
                    <a:pt x="111" y="77"/>
                  </a:lnTo>
                  <a:lnTo>
                    <a:pt x="99" y="82"/>
                  </a:lnTo>
                  <a:lnTo>
                    <a:pt x="115" y="108"/>
                  </a:lnTo>
                  <a:lnTo>
                    <a:pt x="127" y="140"/>
                  </a:lnTo>
                  <a:lnTo>
                    <a:pt x="118" y="160"/>
                  </a:lnTo>
                  <a:lnTo>
                    <a:pt x="108" y="180"/>
                  </a:lnTo>
                  <a:lnTo>
                    <a:pt x="115" y="214"/>
                  </a:lnTo>
                  <a:lnTo>
                    <a:pt x="125" y="234"/>
                  </a:lnTo>
                  <a:lnTo>
                    <a:pt x="134" y="249"/>
                  </a:lnTo>
                  <a:lnTo>
                    <a:pt x="142" y="272"/>
                  </a:lnTo>
                  <a:lnTo>
                    <a:pt x="137" y="284"/>
                  </a:lnTo>
                  <a:lnTo>
                    <a:pt x="120" y="280"/>
                  </a:lnTo>
                  <a:lnTo>
                    <a:pt x="106" y="275"/>
                  </a:lnTo>
                  <a:lnTo>
                    <a:pt x="87" y="275"/>
                  </a:lnTo>
                  <a:lnTo>
                    <a:pt x="71" y="275"/>
                  </a:lnTo>
                  <a:lnTo>
                    <a:pt x="51" y="275"/>
                  </a:lnTo>
                  <a:lnTo>
                    <a:pt x="37" y="272"/>
                  </a:lnTo>
                  <a:lnTo>
                    <a:pt x="23" y="272"/>
                  </a:lnTo>
                  <a:lnTo>
                    <a:pt x="23" y="243"/>
                  </a:lnTo>
                  <a:lnTo>
                    <a:pt x="20" y="231"/>
                  </a:lnTo>
                  <a:lnTo>
                    <a:pt x="20" y="229"/>
                  </a:lnTo>
                  <a:lnTo>
                    <a:pt x="6" y="226"/>
                  </a:lnTo>
                  <a:lnTo>
                    <a:pt x="1" y="212"/>
                  </a:lnTo>
                  <a:lnTo>
                    <a:pt x="0" y="212"/>
                  </a:lnTo>
                  <a:lnTo>
                    <a:pt x="0" y="209"/>
                  </a:lnTo>
                  <a:lnTo>
                    <a:pt x="6" y="186"/>
                  </a:lnTo>
                  <a:lnTo>
                    <a:pt x="13" y="174"/>
                  </a:lnTo>
                  <a:lnTo>
                    <a:pt x="23" y="157"/>
                  </a:lnTo>
                  <a:lnTo>
                    <a:pt x="37" y="151"/>
                  </a:lnTo>
                  <a:lnTo>
                    <a:pt x="49" y="169"/>
                  </a:lnTo>
                  <a:lnTo>
                    <a:pt x="60" y="148"/>
                  </a:lnTo>
                  <a:lnTo>
                    <a:pt x="68" y="125"/>
                  </a:lnTo>
                  <a:lnTo>
                    <a:pt x="72" y="114"/>
                  </a:lnTo>
                  <a:lnTo>
                    <a:pt x="80" y="91"/>
                  </a:lnTo>
                  <a:lnTo>
                    <a:pt x="87" y="73"/>
                  </a:lnTo>
                  <a:lnTo>
                    <a:pt x="94" y="56"/>
                  </a:lnTo>
                  <a:lnTo>
                    <a:pt x="106" y="42"/>
                  </a:lnTo>
                  <a:lnTo>
                    <a:pt x="111" y="27"/>
                  </a:lnTo>
                  <a:lnTo>
                    <a:pt x="103" y="19"/>
                  </a:lnTo>
                  <a:lnTo>
                    <a:pt x="99" y="0"/>
                  </a:lnTo>
                  <a:lnTo>
                    <a:pt x="106" y="0"/>
                  </a:lnTo>
                  <a:lnTo>
                    <a:pt x="118" y="25"/>
                  </a:lnTo>
                  <a:lnTo>
                    <a:pt x="118" y="53"/>
                  </a:lnTo>
                  <a:lnTo>
                    <a:pt x="130" y="7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88" name="Freeform 158"/>
            <p:cNvSpPr>
              <a:spLocks/>
            </p:cNvSpPr>
            <p:nvPr/>
          </p:nvSpPr>
          <p:spPr bwMode="auto">
            <a:xfrm>
              <a:off x="3943350" y="3379788"/>
              <a:ext cx="212725" cy="228600"/>
            </a:xfrm>
            <a:custGeom>
              <a:avLst/>
              <a:gdLst>
                <a:gd name="T0" fmla="*/ 2147483647 w 156"/>
                <a:gd name="T1" fmla="*/ 2147483647 h 176"/>
                <a:gd name="T2" fmla="*/ 0 w 156"/>
                <a:gd name="T3" fmla="*/ 2147483647 h 176"/>
                <a:gd name="T4" fmla="*/ 2147483647 w 156"/>
                <a:gd name="T5" fmla="*/ 2147483647 h 176"/>
                <a:gd name="T6" fmla="*/ 2147483647 w 156"/>
                <a:gd name="T7" fmla="*/ 2147483647 h 176"/>
                <a:gd name="T8" fmla="*/ 2147483647 w 156"/>
                <a:gd name="T9" fmla="*/ 2147483647 h 176"/>
                <a:gd name="T10" fmla="*/ 2147483647 w 156"/>
                <a:gd name="T11" fmla="*/ 2147483647 h 176"/>
                <a:gd name="T12" fmla="*/ 2147483647 w 156"/>
                <a:gd name="T13" fmla="*/ 2147483647 h 176"/>
                <a:gd name="T14" fmla="*/ 2147483647 w 156"/>
                <a:gd name="T15" fmla="*/ 2147483647 h 176"/>
                <a:gd name="T16" fmla="*/ 2147483647 w 156"/>
                <a:gd name="T17" fmla="*/ 2147483647 h 176"/>
                <a:gd name="T18" fmla="*/ 2147483647 w 156"/>
                <a:gd name="T19" fmla="*/ 2147483647 h 176"/>
                <a:gd name="T20" fmla="*/ 2147483647 w 156"/>
                <a:gd name="T21" fmla="*/ 0 h 176"/>
                <a:gd name="T22" fmla="*/ 2147483647 w 156"/>
                <a:gd name="T23" fmla="*/ 0 h 176"/>
                <a:gd name="T24" fmla="*/ 2147483647 w 156"/>
                <a:gd name="T25" fmla="*/ 0 h 176"/>
                <a:gd name="T26" fmla="*/ 2147483647 w 156"/>
                <a:gd name="T27" fmla="*/ 0 h 176"/>
                <a:gd name="T28" fmla="*/ 2147483647 w 156"/>
                <a:gd name="T29" fmla="*/ 0 h 176"/>
                <a:gd name="T30" fmla="*/ 2147483647 w 156"/>
                <a:gd name="T31" fmla="*/ 2147483647 h 176"/>
                <a:gd name="T32" fmla="*/ 2147483647 w 156"/>
                <a:gd name="T33" fmla="*/ 2147483647 h 176"/>
                <a:gd name="T34" fmla="*/ 2147483647 w 156"/>
                <a:gd name="T35" fmla="*/ 2147483647 h 176"/>
                <a:gd name="T36" fmla="*/ 2147483647 w 156"/>
                <a:gd name="T37" fmla="*/ 2147483647 h 176"/>
                <a:gd name="T38" fmla="*/ 2147483647 w 156"/>
                <a:gd name="T39" fmla="*/ 2147483647 h 176"/>
                <a:gd name="T40" fmla="*/ 2147483647 w 156"/>
                <a:gd name="T41" fmla="*/ 2147483647 h 176"/>
                <a:gd name="T42" fmla="*/ 2147483647 w 156"/>
                <a:gd name="T43" fmla="*/ 2147483647 h 176"/>
                <a:gd name="T44" fmla="*/ 2147483647 w 156"/>
                <a:gd name="T45" fmla="*/ 2147483647 h 176"/>
                <a:gd name="T46" fmla="*/ 2147483647 w 156"/>
                <a:gd name="T47" fmla="*/ 2147483647 h 176"/>
                <a:gd name="T48" fmla="*/ 2147483647 w 156"/>
                <a:gd name="T49" fmla="*/ 2147483647 h 176"/>
                <a:gd name="T50" fmla="*/ 2147483647 w 156"/>
                <a:gd name="T51" fmla="*/ 2147483647 h 176"/>
                <a:gd name="T52" fmla="*/ 2147483647 w 156"/>
                <a:gd name="T53" fmla="*/ 2147483647 h 176"/>
                <a:gd name="T54" fmla="*/ 2147483647 w 156"/>
                <a:gd name="T55" fmla="*/ 2147483647 h 176"/>
                <a:gd name="T56" fmla="*/ 2147483647 w 156"/>
                <a:gd name="T57" fmla="*/ 2147483647 h 176"/>
                <a:gd name="T58" fmla="*/ 2147483647 w 156"/>
                <a:gd name="T59" fmla="*/ 2147483647 h 1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
                <a:gd name="T91" fmla="*/ 0 h 176"/>
                <a:gd name="T92" fmla="*/ 156 w 156"/>
                <a:gd name="T93" fmla="*/ 176 h 1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 h="176">
                  <a:moveTo>
                    <a:pt x="1" y="160"/>
                  </a:moveTo>
                  <a:lnTo>
                    <a:pt x="0" y="175"/>
                  </a:lnTo>
                  <a:lnTo>
                    <a:pt x="1" y="160"/>
                  </a:lnTo>
                  <a:lnTo>
                    <a:pt x="11" y="128"/>
                  </a:lnTo>
                  <a:lnTo>
                    <a:pt x="25" y="96"/>
                  </a:lnTo>
                  <a:lnTo>
                    <a:pt x="21" y="99"/>
                  </a:lnTo>
                  <a:lnTo>
                    <a:pt x="35" y="79"/>
                  </a:lnTo>
                  <a:lnTo>
                    <a:pt x="42" y="60"/>
                  </a:lnTo>
                  <a:lnTo>
                    <a:pt x="49" y="42"/>
                  </a:lnTo>
                  <a:lnTo>
                    <a:pt x="64" y="25"/>
                  </a:lnTo>
                  <a:lnTo>
                    <a:pt x="73" y="0"/>
                  </a:lnTo>
                  <a:lnTo>
                    <a:pt x="95" y="0"/>
                  </a:lnTo>
                  <a:lnTo>
                    <a:pt x="114" y="0"/>
                  </a:lnTo>
                  <a:lnTo>
                    <a:pt x="132" y="0"/>
                  </a:lnTo>
                  <a:lnTo>
                    <a:pt x="155" y="0"/>
                  </a:lnTo>
                  <a:lnTo>
                    <a:pt x="155" y="8"/>
                  </a:lnTo>
                  <a:lnTo>
                    <a:pt x="155" y="42"/>
                  </a:lnTo>
                  <a:lnTo>
                    <a:pt x="138" y="42"/>
                  </a:lnTo>
                  <a:lnTo>
                    <a:pt x="123" y="42"/>
                  </a:lnTo>
                  <a:lnTo>
                    <a:pt x="109" y="42"/>
                  </a:lnTo>
                  <a:lnTo>
                    <a:pt x="95" y="42"/>
                  </a:lnTo>
                  <a:lnTo>
                    <a:pt x="92" y="74"/>
                  </a:lnTo>
                  <a:lnTo>
                    <a:pt x="92" y="105"/>
                  </a:lnTo>
                  <a:lnTo>
                    <a:pt x="73" y="117"/>
                  </a:lnTo>
                  <a:lnTo>
                    <a:pt x="73" y="137"/>
                  </a:lnTo>
                  <a:lnTo>
                    <a:pt x="73" y="160"/>
                  </a:lnTo>
                  <a:lnTo>
                    <a:pt x="54" y="160"/>
                  </a:lnTo>
                  <a:lnTo>
                    <a:pt x="37" y="160"/>
                  </a:lnTo>
                  <a:lnTo>
                    <a:pt x="18" y="160"/>
                  </a:lnTo>
                  <a:lnTo>
                    <a:pt x="1" y="16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89" name="Freeform 159"/>
            <p:cNvSpPr>
              <a:spLocks/>
            </p:cNvSpPr>
            <p:nvPr/>
          </p:nvSpPr>
          <p:spPr bwMode="auto">
            <a:xfrm>
              <a:off x="4225925" y="3794125"/>
              <a:ext cx="204788" cy="184150"/>
            </a:xfrm>
            <a:custGeom>
              <a:avLst/>
              <a:gdLst>
                <a:gd name="T0" fmla="*/ 2147483647 w 150"/>
                <a:gd name="T1" fmla="*/ 2147483647 h 142"/>
                <a:gd name="T2" fmla="*/ 2147483647 w 150"/>
                <a:gd name="T3" fmla="*/ 2147483647 h 142"/>
                <a:gd name="T4" fmla="*/ 2147483647 w 150"/>
                <a:gd name="T5" fmla="*/ 2147483647 h 142"/>
                <a:gd name="T6" fmla="*/ 2147483647 w 150"/>
                <a:gd name="T7" fmla="*/ 2147483647 h 142"/>
                <a:gd name="T8" fmla="*/ 2147483647 w 150"/>
                <a:gd name="T9" fmla="*/ 2147483647 h 142"/>
                <a:gd name="T10" fmla="*/ 2147483647 w 150"/>
                <a:gd name="T11" fmla="*/ 2147483647 h 142"/>
                <a:gd name="T12" fmla="*/ 2147483647 w 150"/>
                <a:gd name="T13" fmla="*/ 2147483647 h 142"/>
                <a:gd name="T14" fmla="*/ 2147483647 w 150"/>
                <a:gd name="T15" fmla="*/ 2147483647 h 142"/>
                <a:gd name="T16" fmla="*/ 2147483647 w 150"/>
                <a:gd name="T17" fmla="*/ 2147483647 h 142"/>
                <a:gd name="T18" fmla="*/ 2147483647 w 150"/>
                <a:gd name="T19" fmla="*/ 2147483647 h 142"/>
                <a:gd name="T20" fmla="*/ 2147483647 w 150"/>
                <a:gd name="T21" fmla="*/ 2147483647 h 142"/>
                <a:gd name="T22" fmla="*/ 0 w 150"/>
                <a:gd name="T23" fmla="*/ 2147483647 h 142"/>
                <a:gd name="T24" fmla="*/ 2147483647 w 150"/>
                <a:gd name="T25" fmla="*/ 2147483647 h 142"/>
                <a:gd name="T26" fmla="*/ 2147483647 w 150"/>
                <a:gd name="T27" fmla="*/ 2147483647 h 142"/>
                <a:gd name="T28" fmla="*/ 2147483647 w 150"/>
                <a:gd name="T29" fmla="*/ 2147483647 h 142"/>
                <a:gd name="T30" fmla="*/ 2147483647 w 150"/>
                <a:gd name="T31" fmla="*/ 2147483647 h 142"/>
                <a:gd name="T32" fmla="*/ 2147483647 w 150"/>
                <a:gd name="T33" fmla="*/ 2147483647 h 142"/>
                <a:gd name="T34" fmla="*/ 2147483647 w 150"/>
                <a:gd name="T35" fmla="*/ 2147483647 h 142"/>
                <a:gd name="T36" fmla="*/ 2147483647 w 150"/>
                <a:gd name="T37" fmla="*/ 2147483647 h 142"/>
                <a:gd name="T38" fmla="*/ 2147483647 w 150"/>
                <a:gd name="T39" fmla="*/ 2147483647 h 142"/>
                <a:gd name="T40" fmla="*/ 2147483647 w 150"/>
                <a:gd name="T41" fmla="*/ 2147483647 h 142"/>
                <a:gd name="T42" fmla="*/ 2147483647 w 150"/>
                <a:gd name="T43" fmla="*/ 2147483647 h 142"/>
                <a:gd name="T44" fmla="*/ 2147483647 w 150"/>
                <a:gd name="T45" fmla="*/ 2147483647 h 142"/>
                <a:gd name="T46" fmla="*/ 2147483647 w 150"/>
                <a:gd name="T47" fmla="*/ 0 h 142"/>
                <a:gd name="T48" fmla="*/ 2147483647 w 150"/>
                <a:gd name="T49" fmla="*/ 0 h 142"/>
                <a:gd name="T50" fmla="*/ 2147483647 w 150"/>
                <a:gd name="T51" fmla="*/ 2147483647 h 142"/>
                <a:gd name="T52" fmla="*/ 2147483647 w 150"/>
                <a:gd name="T53" fmla="*/ 2147483647 h 142"/>
                <a:gd name="T54" fmla="*/ 2147483647 w 150"/>
                <a:gd name="T55" fmla="*/ 2147483647 h 142"/>
                <a:gd name="T56" fmla="*/ 2147483647 w 150"/>
                <a:gd name="T57" fmla="*/ 2147483647 h 142"/>
                <a:gd name="T58" fmla="*/ 2147483647 w 150"/>
                <a:gd name="T59" fmla="*/ 2147483647 h 142"/>
                <a:gd name="T60" fmla="*/ 2147483647 w 150"/>
                <a:gd name="T61" fmla="*/ 2147483647 h 142"/>
                <a:gd name="T62" fmla="*/ 2147483647 w 150"/>
                <a:gd name="T63" fmla="*/ 2147483647 h 142"/>
                <a:gd name="T64" fmla="*/ 2147483647 w 150"/>
                <a:gd name="T65" fmla="*/ 2147483647 h 142"/>
                <a:gd name="T66" fmla="*/ 2147483647 w 150"/>
                <a:gd name="T67" fmla="*/ 2147483647 h 142"/>
                <a:gd name="T68" fmla="*/ 2147483647 w 150"/>
                <a:gd name="T69" fmla="*/ 2147483647 h 142"/>
                <a:gd name="T70" fmla="*/ 2147483647 w 150"/>
                <a:gd name="T71" fmla="*/ 2147483647 h 142"/>
                <a:gd name="T72" fmla="*/ 2147483647 w 150"/>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142"/>
                <a:gd name="T113" fmla="*/ 150 w 150"/>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142">
                  <a:moveTo>
                    <a:pt x="120" y="103"/>
                  </a:moveTo>
                  <a:lnTo>
                    <a:pt x="114" y="103"/>
                  </a:lnTo>
                  <a:lnTo>
                    <a:pt x="100" y="100"/>
                  </a:lnTo>
                  <a:lnTo>
                    <a:pt x="93" y="100"/>
                  </a:lnTo>
                  <a:lnTo>
                    <a:pt x="72" y="100"/>
                  </a:lnTo>
                  <a:lnTo>
                    <a:pt x="49" y="103"/>
                  </a:lnTo>
                  <a:lnTo>
                    <a:pt x="49" y="120"/>
                  </a:lnTo>
                  <a:lnTo>
                    <a:pt x="52" y="141"/>
                  </a:lnTo>
                  <a:lnTo>
                    <a:pt x="36" y="129"/>
                  </a:lnTo>
                  <a:lnTo>
                    <a:pt x="18" y="134"/>
                  </a:lnTo>
                  <a:lnTo>
                    <a:pt x="6" y="120"/>
                  </a:lnTo>
                  <a:lnTo>
                    <a:pt x="0" y="114"/>
                  </a:lnTo>
                  <a:lnTo>
                    <a:pt x="4" y="83"/>
                  </a:lnTo>
                  <a:lnTo>
                    <a:pt x="12" y="76"/>
                  </a:lnTo>
                  <a:lnTo>
                    <a:pt x="21" y="66"/>
                  </a:lnTo>
                  <a:lnTo>
                    <a:pt x="25" y="54"/>
                  </a:lnTo>
                  <a:lnTo>
                    <a:pt x="25" y="39"/>
                  </a:lnTo>
                  <a:lnTo>
                    <a:pt x="40" y="45"/>
                  </a:lnTo>
                  <a:lnTo>
                    <a:pt x="42" y="37"/>
                  </a:lnTo>
                  <a:lnTo>
                    <a:pt x="48" y="34"/>
                  </a:lnTo>
                  <a:lnTo>
                    <a:pt x="54" y="22"/>
                  </a:lnTo>
                  <a:lnTo>
                    <a:pt x="64" y="22"/>
                  </a:lnTo>
                  <a:lnTo>
                    <a:pt x="66" y="13"/>
                  </a:lnTo>
                  <a:lnTo>
                    <a:pt x="90" y="0"/>
                  </a:lnTo>
                  <a:lnTo>
                    <a:pt x="108" y="0"/>
                  </a:lnTo>
                  <a:lnTo>
                    <a:pt x="108" y="22"/>
                  </a:lnTo>
                  <a:lnTo>
                    <a:pt x="124" y="39"/>
                  </a:lnTo>
                  <a:lnTo>
                    <a:pt x="122" y="42"/>
                  </a:lnTo>
                  <a:lnTo>
                    <a:pt x="122" y="48"/>
                  </a:lnTo>
                  <a:lnTo>
                    <a:pt x="132" y="59"/>
                  </a:lnTo>
                  <a:lnTo>
                    <a:pt x="138" y="59"/>
                  </a:lnTo>
                  <a:lnTo>
                    <a:pt x="144" y="66"/>
                  </a:lnTo>
                  <a:lnTo>
                    <a:pt x="149" y="76"/>
                  </a:lnTo>
                  <a:lnTo>
                    <a:pt x="149" y="80"/>
                  </a:lnTo>
                  <a:lnTo>
                    <a:pt x="146" y="83"/>
                  </a:lnTo>
                  <a:lnTo>
                    <a:pt x="134" y="91"/>
                  </a:lnTo>
                  <a:lnTo>
                    <a:pt x="120" y="10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90" name="Freeform 160"/>
            <p:cNvSpPr>
              <a:spLocks/>
            </p:cNvSpPr>
            <p:nvPr/>
          </p:nvSpPr>
          <p:spPr bwMode="auto">
            <a:xfrm>
              <a:off x="3946525" y="3835400"/>
              <a:ext cx="73025" cy="61913"/>
            </a:xfrm>
            <a:custGeom>
              <a:avLst/>
              <a:gdLst>
                <a:gd name="T0" fmla="*/ 2147483647 w 54"/>
                <a:gd name="T1" fmla="*/ 2147483647 h 47"/>
                <a:gd name="T2" fmla="*/ 0 w 54"/>
                <a:gd name="T3" fmla="*/ 2147483647 h 47"/>
                <a:gd name="T4" fmla="*/ 2147483647 w 54"/>
                <a:gd name="T5" fmla="*/ 2147483647 h 47"/>
                <a:gd name="T6" fmla="*/ 2147483647 w 54"/>
                <a:gd name="T7" fmla="*/ 2147483647 h 47"/>
                <a:gd name="T8" fmla="*/ 2147483647 w 54"/>
                <a:gd name="T9" fmla="*/ 2147483647 h 47"/>
                <a:gd name="T10" fmla="*/ 2147483647 w 54"/>
                <a:gd name="T11" fmla="*/ 2147483647 h 47"/>
                <a:gd name="T12" fmla="*/ 2147483647 w 54"/>
                <a:gd name="T13" fmla="*/ 0 h 47"/>
                <a:gd name="T14" fmla="*/ 2147483647 w 54"/>
                <a:gd name="T15" fmla="*/ 2147483647 h 47"/>
                <a:gd name="T16" fmla="*/ 2147483647 w 54"/>
                <a:gd name="T17" fmla="*/ 2147483647 h 47"/>
                <a:gd name="T18" fmla="*/ 2147483647 w 54"/>
                <a:gd name="T19" fmla="*/ 2147483647 h 47"/>
                <a:gd name="T20" fmla="*/ 2147483647 w 54"/>
                <a:gd name="T21" fmla="*/ 2147483647 h 47"/>
                <a:gd name="T22" fmla="*/ 2147483647 w 54"/>
                <a:gd name="T23" fmla="*/ 2147483647 h 47"/>
                <a:gd name="T24" fmla="*/ 2147483647 w 54"/>
                <a:gd name="T25" fmla="*/ 2147483647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47"/>
                <a:gd name="T41" fmla="*/ 54 w 5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47">
                  <a:moveTo>
                    <a:pt x="1" y="22"/>
                  </a:moveTo>
                  <a:lnTo>
                    <a:pt x="0" y="46"/>
                  </a:lnTo>
                  <a:lnTo>
                    <a:pt x="13" y="30"/>
                  </a:lnTo>
                  <a:lnTo>
                    <a:pt x="28" y="15"/>
                  </a:lnTo>
                  <a:lnTo>
                    <a:pt x="53" y="30"/>
                  </a:lnTo>
                  <a:lnTo>
                    <a:pt x="48" y="15"/>
                  </a:lnTo>
                  <a:lnTo>
                    <a:pt x="24" y="0"/>
                  </a:lnTo>
                  <a:lnTo>
                    <a:pt x="24" y="15"/>
                  </a:lnTo>
                  <a:lnTo>
                    <a:pt x="1" y="15"/>
                  </a:lnTo>
                  <a:lnTo>
                    <a:pt x="1" y="22"/>
                  </a:lnTo>
                  <a:lnTo>
                    <a:pt x="21" y="22"/>
                  </a:lnTo>
                  <a:lnTo>
                    <a:pt x="9" y="30"/>
                  </a:lnTo>
                  <a:lnTo>
                    <a:pt x="1" y="2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91" name="Freeform 161"/>
            <p:cNvSpPr>
              <a:spLocks/>
            </p:cNvSpPr>
            <p:nvPr/>
          </p:nvSpPr>
          <p:spPr bwMode="auto">
            <a:xfrm>
              <a:off x="3987800" y="3873500"/>
              <a:ext cx="187325" cy="174625"/>
            </a:xfrm>
            <a:custGeom>
              <a:avLst/>
              <a:gdLst>
                <a:gd name="T0" fmla="*/ 2147483647 w 136"/>
                <a:gd name="T1" fmla="*/ 2147483647 h 135"/>
                <a:gd name="T2" fmla="*/ 2147483647 w 136"/>
                <a:gd name="T3" fmla="*/ 2147483647 h 135"/>
                <a:gd name="T4" fmla="*/ 2147483647 w 136"/>
                <a:gd name="T5" fmla="*/ 2147483647 h 135"/>
                <a:gd name="T6" fmla="*/ 2147483647 w 136"/>
                <a:gd name="T7" fmla="*/ 2147483647 h 135"/>
                <a:gd name="T8" fmla="*/ 2147483647 w 136"/>
                <a:gd name="T9" fmla="*/ 2147483647 h 135"/>
                <a:gd name="T10" fmla="*/ 2147483647 w 136"/>
                <a:gd name="T11" fmla="*/ 2147483647 h 135"/>
                <a:gd name="T12" fmla="*/ 2147483647 w 136"/>
                <a:gd name="T13" fmla="*/ 2147483647 h 135"/>
                <a:gd name="T14" fmla="*/ 2147483647 w 136"/>
                <a:gd name="T15" fmla="*/ 2147483647 h 135"/>
                <a:gd name="T16" fmla="*/ 2147483647 w 136"/>
                <a:gd name="T17" fmla="*/ 2147483647 h 135"/>
                <a:gd name="T18" fmla="*/ 2147483647 w 136"/>
                <a:gd name="T19" fmla="*/ 2147483647 h 135"/>
                <a:gd name="T20" fmla="*/ 2147483647 w 136"/>
                <a:gd name="T21" fmla="*/ 2147483647 h 135"/>
                <a:gd name="T22" fmla="*/ 2147483647 w 136"/>
                <a:gd name="T23" fmla="*/ 2147483647 h 135"/>
                <a:gd name="T24" fmla="*/ 2147483647 w 136"/>
                <a:gd name="T25" fmla="*/ 2147483647 h 135"/>
                <a:gd name="T26" fmla="*/ 2147483647 w 136"/>
                <a:gd name="T27" fmla="*/ 2147483647 h 135"/>
                <a:gd name="T28" fmla="*/ 2147483647 w 136"/>
                <a:gd name="T29" fmla="*/ 2147483647 h 135"/>
                <a:gd name="T30" fmla="*/ 2147483647 w 136"/>
                <a:gd name="T31" fmla="*/ 2147483647 h 135"/>
                <a:gd name="T32" fmla="*/ 2147483647 w 136"/>
                <a:gd name="T33" fmla="*/ 2147483647 h 135"/>
                <a:gd name="T34" fmla="*/ 2147483647 w 136"/>
                <a:gd name="T35" fmla="*/ 2147483647 h 135"/>
                <a:gd name="T36" fmla="*/ 2147483647 w 136"/>
                <a:gd name="T37" fmla="*/ 2147483647 h 135"/>
                <a:gd name="T38" fmla="*/ 2147483647 w 136"/>
                <a:gd name="T39" fmla="*/ 2147483647 h 135"/>
                <a:gd name="T40" fmla="*/ 2147483647 w 136"/>
                <a:gd name="T41" fmla="*/ 2147483647 h 135"/>
                <a:gd name="T42" fmla="*/ 2147483647 w 136"/>
                <a:gd name="T43" fmla="*/ 2147483647 h 135"/>
                <a:gd name="T44" fmla="*/ 2147483647 w 136"/>
                <a:gd name="T45" fmla="*/ 2147483647 h 135"/>
                <a:gd name="T46" fmla="*/ 2147483647 w 136"/>
                <a:gd name="T47" fmla="*/ 2147483647 h 135"/>
                <a:gd name="T48" fmla="*/ 2147483647 w 136"/>
                <a:gd name="T49" fmla="*/ 2147483647 h 135"/>
                <a:gd name="T50" fmla="*/ 2147483647 w 136"/>
                <a:gd name="T51" fmla="*/ 2147483647 h 135"/>
                <a:gd name="T52" fmla="*/ 2147483647 w 136"/>
                <a:gd name="T53" fmla="*/ 2147483647 h 135"/>
                <a:gd name="T54" fmla="*/ 2147483647 w 136"/>
                <a:gd name="T55" fmla="*/ 2147483647 h 135"/>
                <a:gd name="T56" fmla="*/ 2147483647 w 136"/>
                <a:gd name="T57" fmla="*/ 2147483647 h 135"/>
                <a:gd name="T58" fmla="*/ 2147483647 w 136"/>
                <a:gd name="T59" fmla="*/ 2147483647 h 135"/>
                <a:gd name="T60" fmla="*/ 2147483647 w 136"/>
                <a:gd name="T61" fmla="*/ 2147483647 h 135"/>
                <a:gd name="T62" fmla="*/ 0 w 136"/>
                <a:gd name="T63" fmla="*/ 2147483647 h 135"/>
                <a:gd name="T64" fmla="*/ 2147483647 w 136"/>
                <a:gd name="T65" fmla="*/ 2147483647 h 135"/>
                <a:gd name="T66" fmla="*/ 2147483647 w 136"/>
                <a:gd name="T67" fmla="*/ 2147483647 h 135"/>
                <a:gd name="T68" fmla="*/ 2147483647 w 136"/>
                <a:gd name="T69" fmla="*/ 2147483647 h 135"/>
                <a:gd name="T70" fmla="*/ 2147483647 w 136"/>
                <a:gd name="T71" fmla="*/ 0 h 135"/>
                <a:gd name="T72" fmla="*/ 2147483647 w 136"/>
                <a:gd name="T73" fmla="*/ 2147483647 h 135"/>
                <a:gd name="T74" fmla="*/ 2147483647 w 136"/>
                <a:gd name="T75" fmla="*/ 2147483647 h 135"/>
                <a:gd name="T76" fmla="*/ 2147483647 w 136"/>
                <a:gd name="T77" fmla="*/ 2147483647 h 135"/>
                <a:gd name="T78" fmla="*/ 2147483647 w 136"/>
                <a:gd name="T79" fmla="*/ 2147483647 h 135"/>
                <a:gd name="T80" fmla="*/ 2147483647 w 136"/>
                <a:gd name="T81" fmla="*/ 2147483647 h 135"/>
                <a:gd name="T82" fmla="*/ 2147483647 w 136"/>
                <a:gd name="T83" fmla="*/ 2147483647 h 135"/>
                <a:gd name="T84" fmla="*/ 2147483647 w 136"/>
                <a:gd name="T85" fmla="*/ 2147483647 h 135"/>
                <a:gd name="T86" fmla="*/ 2147483647 w 136"/>
                <a:gd name="T87" fmla="*/ 2147483647 h 135"/>
                <a:gd name="T88" fmla="*/ 2147483647 w 136"/>
                <a:gd name="T89" fmla="*/ 2147483647 h 135"/>
                <a:gd name="T90" fmla="*/ 2147483647 w 136"/>
                <a:gd name="T91" fmla="*/ 2147483647 h 1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
                <a:gd name="T139" fmla="*/ 0 h 135"/>
                <a:gd name="T140" fmla="*/ 136 w 136"/>
                <a:gd name="T141" fmla="*/ 135 h 1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 h="135">
                  <a:moveTo>
                    <a:pt x="122" y="30"/>
                  </a:moveTo>
                  <a:lnTo>
                    <a:pt x="120" y="39"/>
                  </a:lnTo>
                  <a:lnTo>
                    <a:pt x="122" y="39"/>
                  </a:lnTo>
                  <a:lnTo>
                    <a:pt x="130" y="62"/>
                  </a:lnTo>
                  <a:lnTo>
                    <a:pt x="130" y="79"/>
                  </a:lnTo>
                  <a:lnTo>
                    <a:pt x="132" y="85"/>
                  </a:lnTo>
                  <a:lnTo>
                    <a:pt x="132" y="88"/>
                  </a:lnTo>
                  <a:lnTo>
                    <a:pt x="135" y="99"/>
                  </a:lnTo>
                  <a:lnTo>
                    <a:pt x="132" y="105"/>
                  </a:lnTo>
                  <a:lnTo>
                    <a:pt x="127" y="105"/>
                  </a:lnTo>
                  <a:lnTo>
                    <a:pt x="130" y="116"/>
                  </a:lnTo>
                  <a:lnTo>
                    <a:pt x="122" y="125"/>
                  </a:lnTo>
                  <a:lnTo>
                    <a:pt x="122" y="127"/>
                  </a:lnTo>
                  <a:lnTo>
                    <a:pt x="115" y="127"/>
                  </a:lnTo>
                  <a:lnTo>
                    <a:pt x="107" y="134"/>
                  </a:lnTo>
                  <a:lnTo>
                    <a:pt x="103" y="127"/>
                  </a:lnTo>
                  <a:lnTo>
                    <a:pt x="98" y="102"/>
                  </a:lnTo>
                  <a:lnTo>
                    <a:pt x="86" y="102"/>
                  </a:lnTo>
                  <a:lnTo>
                    <a:pt x="79" y="105"/>
                  </a:lnTo>
                  <a:lnTo>
                    <a:pt x="83" y="88"/>
                  </a:lnTo>
                  <a:lnTo>
                    <a:pt x="69" y="64"/>
                  </a:lnTo>
                  <a:lnTo>
                    <a:pt x="45" y="73"/>
                  </a:lnTo>
                  <a:lnTo>
                    <a:pt x="30" y="88"/>
                  </a:lnTo>
                  <a:lnTo>
                    <a:pt x="30" y="81"/>
                  </a:lnTo>
                  <a:lnTo>
                    <a:pt x="26" y="76"/>
                  </a:lnTo>
                  <a:lnTo>
                    <a:pt x="21" y="68"/>
                  </a:lnTo>
                  <a:lnTo>
                    <a:pt x="16" y="62"/>
                  </a:lnTo>
                  <a:lnTo>
                    <a:pt x="6" y="51"/>
                  </a:lnTo>
                  <a:lnTo>
                    <a:pt x="6" y="45"/>
                  </a:lnTo>
                  <a:lnTo>
                    <a:pt x="4" y="47"/>
                  </a:lnTo>
                  <a:lnTo>
                    <a:pt x="4" y="39"/>
                  </a:lnTo>
                  <a:lnTo>
                    <a:pt x="0" y="42"/>
                  </a:lnTo>
                  <a:lnTo>
                    <a:pt x="4" y="30"/>
                  </a:lnTo>
                  <a:lnTo>
                    <a:pt x="21" y="25"/>
                  </a:lnTo>
                  <a:lnTo>
                    <a:pt x="21" y="8"/>
                  </a:lnTo>
                  <a:lnTo>
                    <a:pt x="23" y="0"/>
                  </a:lnTo>
                  <a:lnTo>
                    <a:pt x="40" y="2"/>
                  </a:lnTo>
                  <a:lnTo>
                    <a:pt x="67" y="5"/>
                  </a:lnTo>
                  <a:lnTo>
                    <a:pt x="65" y="10"/>
                  </a:lnTo>
                  <a:lnTo>
                    <a:pt x="76" y="13"/>
                  </a:lnTo>
                  <a:lnTo>
                    <a:pt x="83" y="13"/>
                  </a:lnTo>
                  <a:lnTo>
                    <a:pt x="94" y="13"/>
                  </a:lnTo>
                  <a:lnTo>
                    <a:pt x="106" y="8"/>
                  </a:lnTo>
                  <a:lnTo>
                    <a:pt x="107" y="5"/>
                  </a:lnTo>
                  <a:lnTo>
                    <a:pt x="115" y="25"/>
                  </a:lnTo>
                  <a:lnTo>
                    <a:pt x="122" y="3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92" name="Freeform 162"/>
            <p:cNvSpPr>
              <a:spLocks/>
            </p:cNvSpPr>
            <p:nvPr/>
          </p:nvSpPr>
          <p:spPr bwMode="auto">
            <a:xfrm>
              <a:off x="3946525" y="3873500"/>
              <a:ext cx="74613" cy="58738"/>
            </a:xfrm>
            <a:custGeom>
              <a:avLst/>
              <a:gdLst>
                <a:gd name="T0" fmla="*/ 2147483647 w 55"/>
                <a:gd name="T1" fmla="*/ 2147483647 h 46"/>
                <a:gd name="T2" fmla="*/ 2147483647 w 55"/>
                <a:gd name="T3" fmla="*/ 2147483647 h 46"/>
                <a:gd name="T4" fmla="*/ 2147483647 w 55"/>
                <a:gd name="T5" fmla="*/ 2147483647 h 46"/>
                <a:gd name="T6" fmla="*/ 2147483647 w 55"/>
                <a:gd name="T7" fmla="*/ 2147483647 h 46"/>
                <a:gd name="T8" fmla="*/ 2147483647 w 55"/>
                <a:gd name="T9" fmla="*/ 2147483647 h 46"/>
                <a:gd name="T10" fmla="*/ 2147483647 w 55"/>
                <a:gd name="T11" fmla="*/ 2147483647 h 46"/>
                <a:gd name="T12" fmla="*/ 2147483647 w 55"/>
                <a:gd name="T13" fmla="*/ 2147483647 h 46"/>
                <a:gd name="T14" fmla="*/ 2147483647 w 55"/>
                <a:gd name="T15" fmla="*/ 0 h 46"/>
                <a:gd name="T16" fmla="*/ 2147483647 w 55"/>
                <a:gd name="T17" fmla="*/ 0 h 46"/>
                <a:gd name="T18" fmla="*/ 2147483647 w 55"/>
                <a:gd name="T19" fmla="*/ 2147483647 h 46"/>
                <a:gd name="T20" fmla="*/ 0 w 55"/>
                <a:gd name="T21" fmla="*/ 2147483647 h 46"/>
                <a:gd name="T22" fmla="*/ 2147483647 w 55"/>
                <a:gd name="T23" fmla="*/ 2147483647 h 46"/>
                <a:gd name="T24" fmla="*/ 2147483647 w 55"/>
                <a:gd name="T25" fmla="*/ 2147483647 h 46"/>
                <a:gd name="T26" fmla="*/ 2147483647 w 55"/>
                <a:gd name="T27" fmla="*/ 2147483647 h 46"/>
                <a:gd name="T28" fmla="*/ 2147483647 w 55"/>
                <a:gd name="T29" fmla="*/ 2147483647 h 46"/>
                <a:gd name="T30" fmla="*/ 2147483647 w 55"/>
                <a:gd name="T31" fmla="*/ 2147483647 h 46"/>
                <a:gd name="T32" fmla="*/ 2147483647 w 55"/>
                <a:gd name="T33" fmla="*/ 2147483647 h 46"/>
                <a:gd name="T34" fmla="*/ 2147483647 w 55"/>
                <a:gd name="T35" fmla="*/ 2147483647 h 46"/>
                <a:gd name="T36" fmla="*/ 2147483647 w 55"/>
                <a:gd name="T37" fmla="*/ 2147483647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46"/>
                <a:gd name="T59" fmla="*/ 55 w 55"/>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46">
                  <a:moveTo>
                    <a:pt x="27" y="27"/>
                  </a:moveTo>
                  <a:lnTo>
                    <a:pt x="22" y="32"/>
                  </a:lnTo>
                  <a:lnTo>
                    <a:pt x="27" y="41"/>
                  </a:lnTo>
                  <a:lnTo>
                    <a:pt x="30" y="45"/>
                  </a:lnTo>
                  <a:lnTo>
                    <a:pt x="34" y="32"/>
                  </a:lnTo>
                  <a:lnTo>
                    <a:pt x="51" y="27"/>
                  </a:lnTo>
                  <a:lnTo>
                    <a:pt x="51" y="9"/>
                  </a:lnTo>
                  <a:lnTo>
                    <a:pt x="54" y="0"/>
                  </a:lnTo>
                  <a:lnTo>
                    <a:pt x="39" y="0"/>
                  </a:lnTo>
                  <a:lnTo>
                    <a:pt x="22" y="2"/>
                  </a:lnTo>
                  <a:lnTo>
                    <a:pt x="0" y="9"/>
                  </a:lnTo>
                  <a:lnTo>
                    <a:pt x="9" y="9"/>
                  </a:lnTo>
                  <a:lnTo>
                    <a:pt x="6" y="14"/>
                  </a:lnTo>
                  <a:lnTo>
                    <a:pt x="16" y="18"/>
                  </a:lnTo>
                  <a:lnTo>
                    <a:pt x="13" y="20"/>
                  </a:lnTo>
                  <a:lnTo>
                    <a:pt x="27" y="18"/>
                  </a:lnTo>
                  <a:lnTo>
                    <a:pt x="30" y="23"/>
                  </a:lnTo>
                  <a:lnTo>
                    <a:pt x="21" y="23"/>
                  </a:lnTo>
                  <a:lnTo>
                    <a:pt x="27" y="2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93" name="Freeform 163"/>
            <p:cNvSpPr>
              <a:spLocks/>
            </p:cNvSpPr>
            <p:nvPr/>
          </p:nvSpPr>
          <p:spPr bwMode="auto">
            <a:xfrm>
              <a:off x="4437063" y="3835400"/>
              <a:ext cx="301625" cy="311150"/>
            </a:xfrm>
            <a:custGeom>
              <a:avLst/>
              <a:gdLst>
                <a:gd name="T0" fmla="*/ 2147483647 w 221"/>
                <a:gd name="T1" fmla="*/ 2147483647 h 240"/>
                <a:gd name="T2" fmla="*/ 2147483647 w 221"/>
                <a:gd name="T3" fmla="*/ 2147483647 h 240"/>
                <a:gd name="T4" fmla="*/ 2147483647 w 221"/>
                <a:gd name="T5" fmla="*/ 2147483647 h 240"/>
                <a:gd name="T6" fmla="*/ 2147483647 w 221"/>
                <a:gd name="T7" fmla="*/ 2147483647 h 240"/>
                <a:gd name="T8" fmla="*/ 2147483647 w 221"/>
                <a:gd name="T9" fmla="*/ 2147483647 h 240"/>
                <a:gd name="T10" fmla="*/ 2147483647 w 221"/>
                <a:gd name="T11" fmla="*/ 2147483647 h 240"/>
                <a:gd name="T12" fmla="*/ 2147483647 w 221"/>
                <a:gd name="T13" fmla="*/ 2147483647 h 240"/>
                <a:gd name="T14" fmla="*/ 2147483647 w 221"/>
                <a:gd name="T15" fmla="*/ 2147483647 h 240"/>
                <a:gd name="T16" fmla="*/ 2147483647 w 221"/>
                <a:gd name="T17" fmla="*/ 2147483647 h 240"/>
                <a:gd name="T18" fmla="*/ 2147483647 w 221"/>
                <a:gd name="T19" fmla="*/ 2147483647 h 240"/>
                <a:gd name="T20" fmla="*/ 2147483647 w 221"/>
                <a:gd name="T21" fmla="*/ 2147483647 h 240"/>
                <a:gd name="T22" fmla="*/ 2147483647 w 221"/>
                <a:gd name="T23" fmla="*/ 2147483647 h 240"/>
                <a:gd name="T24" fmla="*/ 2147483647 w 221"/>
                <a:gd name="T25" fmla="*/ 2147483647 h 240"/>
                <a:gd name="T26" fmla="*/ 2147483647 w 221"/>
                <a:gd name="T27" fmla="*/ 2147483647 h 240"/>
                <a:gd name="T28" fmla="*/ 2147483647 w 221"/>
                <a:gd name="T29" fmla="*/ 2147483647 h 240"/>
                <a:gd name="T30" fmla="*/ 2147483647 w 221"/>
                <a:gd name="T31" fmla="*/ 2147483647 h 240"/>
                <a:gd name="T32" fmla="*/ 2147483647 w 221"/>
                <a:gd name="T33" fmla="*/ 2147483647 h 240"/>
                <a:gd name="T34" fmla="*/ 2147483647 w 221"/>
                <a:gd name="T35" fmla="*/ 2147483647 h 240"/>
                <a:gd name="T36" fmla="*/ 2147483647 w 221"/>
                <a:gd name="T37" fmla="*/ 2147483647 h 240"/>
                <a:gd name="T38" fmla="*/ 2147483647 w 221"/>
                <a:gd name="T39" fmla="*/ 2147483647 h 240"/>
                <a:gd name="T40" fmla="*/ 2147483647 w 221"/>
                <a:gd name="T41" fmla="*/ 2147483647 h 240"/>
                <a:gd name="T42" fmla="*/ 2147483647 w 221"/>
                <a:gd name="T43" fmla="*/ 2147483647 h 240"/>
                <a:gd name="T44" fmla="*/ 2147483647 w 221"/>
                <a:gd name="T45" fmla="*/ 2147483647 h 240"/>
                <a:gd name="T46" fmla="*/ 2147483647 w 221"/>
                <a:gd name="T47" fmla="*/ 2147483647 h 240"/>
                <a:gd name="T48" fmla="*/ 2147483647 w 221"/>
                <a:gd name="T49" fmla="*/ 2147483647 h 240"/>
                <a:gd name="T50" fmla="*/ 0 w 221"/>
                <a:gd name="T51" fmla="*/ 2147483647 h 240"/>
                <a:gd name="T52" fmla="*/ 2147483647 w 221"/>
                <a:gd name="T53" fmla="*/ 2147483647 h 240"/>
                <a:gd name="T54" fmla="*/ 2147483647 w 221"/>
                <a:gd name="T55" fmla="*/ 2147483647 h 240"/>
                <a:gd name="T56" fmla="*/ 2147483647 w 221"/>
                <a:gd name="T57" fmla="*/ 2147483647 h 240"/>
                <a:gd name="T58" fmla="*/ 2147483647 w 221"/>
                <a:gd name="T59" fmla="*/ 2147483647 h 240"/>
                <a:gd name="T60" fmla="*/ 2147483647 w 221"/>
                <a:gd name="T61" fmla="*/ 2147483647 h 240"/>
                <a:gd name="T62" fmla="*/ 2147483647 w 221"/>
                <a:gd name="T63" fmla="*/ 2147483647 h 240"/>
                <a:gd name="T64" fmla="*/ 2147483647 w 221"/>
                <a:gd name="T65" fmla="*/ 2147483647 h 240"/>
                <a:gd name="T66" fmla="*/ 2147483647 w 221"/>
                <a:gd name="T67" fmla="*/ 2147483647 h 240"/>
                <a:gd name="T68" fmla="*/ 2147483647 w 221"/>
                <a:gd name="T69" fmla="*/ 2147483647 h 240"/>
                <a:gd name="T70" fmla="*/ 2147483647 w 221"/>
                <a:gd name="T71" fmla="*/ 0 h 240"/>
                <a:gd name="T72" fmla="*/ 2147483647 w 221"/>
                <a:gd name="T73" fmla="*/ 2147483647 h 240"/>
                <a:gd name="T74" fmla="*/ 2147483647 w 221"/>
                <a:gd name="T75" fmla="*/ 2147483647 h 240"/>
                <a:gd name="T76" fmla="*/ 2147483647 w 221"/>
                <a:gd name="T77" fmla="*/ 2147483647 h 240"/>
                <a:gd name="T78" fmla="*/ 2147483647 w 221"/>
                <a:gd name="T79" fmla="*/ 2147483647 h 240"/>
                <a:gd name="T80" fmla="*/ 2147483647 w 221"/>
                <a:gd name="T81" fmla="*/ 2147483647 h 240"/>
                <a:gd name="T82" fmla="*/ 2147483647 w 221"/>
                <a:gd name="T83" fmla="*/ 2147483647 h 240"/>
                <a:gd name="T84" fmla="*/ 2147483647 w 221"/>
                <a:gd name="T85" fmla="*/ 2147483647 h 240"/>
                <a:gd name="T86" fmla="*/ 2147483647 w 221"/>
                <a:gd name="T87" fmla="*/ 2147483647 h 240"/>
                <a:gd name="T88" fmla="*/ 2147483647 w 221"/>
                <a:gd name="T89" fmla="*/ 2147483647 h 240"/>
                <a:gd name="T90" fmla="*/ 2147483647 w 221"/>
                <a:gd name="T91" fmla="*/ 2147483647 h 240"/>
                <a:gd name="T92" fmla="*/ 2147483647 w 221"/>
                <a:gd name="T93" fmla="*/ 2147483647 h 240"/>
                <a:gd name="T94" fmla="*/ 2147483647 w 221"/>
                <a:gd name="T95" fmla="*/ 2147483647 h 240"/>
                <a:gd name="T96" fmla="*/ 2147483647 w 221"/>
                <a:gd name="T97" fmla="*/ 2147483647 h 240"/>
                <a:gd name="T98" fmla="*/ 2147483647 w 221"/>
                <a:gd name="T99" fmla="*/ 2147483647 h 240"/>
                <a:gd name="T100" fmla="*/ 2147483647 w 221"/>
                <a:gd name="T101" fmla="*/ 2147483647 h 240"/>
                <a:gd name="T102" fmla="*/ 2147483647 w 221"/>
                <a:gd name="T103" fmla="*/ 2147483647 h 240"/>
                <a:gd name="T104" fmla="*/ 2147483647 w 221"/>
                <a:gd name="T105" fmla="*/ 2147483647 h 240"/>
                <a:gd name="T106" fmla="*/ 2147483647 w 221"/>
                <a:gd name="T107" fmla="*/ 2147483647 h 240"/>
                <a:gd name="T108" fmla="*/ 2147483647 w 221"/>
                <a:gd name="T109" fmla="*/ 2147483647 h 240"/>
                <a:gd name="T110" fmla="*/ 2147483647 w 221"/>
                <a:gd name="T111" fmla="*/ 2147483647 h 240"/>
                <a:gd name="T112" fmla="*/ 2147483647 w 221"/>
                <a:gd name="T113" fmla="*/ 2147483647 h 2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1"/>
                <a:gd name="T172" fmla="*/ 0 h 240"/>
                <a:gd name="T173" fmla="*/ 221 w 221"/>
                <a:gd name="T174" fmla="*/ 240 h 2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1" h="240">
                  <a:moveTo>
                    <a:pt x="145" y="169"/>
                  </a:moveTo>
                  <a:lnTo>
                    <a:pt x="131" y="175"/>
                  </a:lnTo>
                  <a:lnTo>
                    <a:pt x="121" y="192"/>
                  </a:lnTo>
                  <a:lnTo>
                    <a:pt x="114" y="204"/>
                  </a:lnTo>
                  <a:lnTo>
                    <a:pt x="107" y="227"/>
                  </a:lnTo>
                  <a:lnTo>
                    <a:pt x="102" y="227"/>
                  </a:lnTo>
                  <a:lnTo>
                    <a:pt x="104" y="232"/>
                  </a:lnTo>
                  <a:lnTo>
                    <a:pt x="85" y="232"/>
                  </a:lnTo>
                  <a:lnTo>
                    <a:pt x="83" y="230"/>
                  </a:lnTo>
                  <a:lnTo>
                    <a:pt x="80" y="232"/>
                  </a:lnTo>
                  <a:lnTo>
                    <a:pt x="76" y="235"/>
                  </a:lnTo>
                  <a:lnTo>
                    <a:pt x="73" y="227"/>
                  </a:lnTo>
                  <a:lnTo>
                    <a:pt x="73" y="239"/>
                  </a:lnTo>
                  <a:lnTo>
                    <a:pt x="73" y="235"/>
                  </a:lnTo>
                  <a:lnTo>
                    <a:pt x="71" y="235"/>
                  </a:lnTo>
                  <a:lnTo>
                    <a:pt x="66" y="235"/>
                  </a:lnTo>
                  <a:lnTo>
                    <a:pt x="59" y="235"/>
                  </a:lnTo>
                  <a:lnTo>
                    <a:pt x="49" y="213"/>
                  </a:lnTo>
                  <a:lnTo>
                    <a:pt x="52" y="209"/>
                  </a:lnTo>
                  <a:lnTo>
                    <a:pt x="47" y="206"/>
                  </a:lnTo>
                  <a:lnTo>
                    <a:pt x="49" y="206"/>
                  </a:lnTo>
                  <a:lnTo>
                    <a:pt x="45" y="201"/>
                  </a:lnTo>
                  <a:lnTo>
                    <a:pt x="25" y="186"/>
                  </a:lnTo>
                  <a:lnTo>
                    <a:pt x="16" y="184"/>
                  </a:lnTo>
                  <a:lnTo>
                    <a:pt x="18" y="180"/>
                  </a:lnTo>
                  <a:lnTo>
                    <a:pt x="0" y="186"/>
                  </a:lnTo>
                  <a:lnTo>
                    <a:pt x="1" y="151"/>
                  </a:lnTo>
                  <a:lnTo>
                    <a:pt x="1" y="117"/>
                  </a:lnTo>
                  <a:lnTo>
                    <a:pt x="16" y="88"/>
                  </a:lnTo>
                  <a:lnTo>
                    <a:pt x="18" y="68"/>
                  </a:lnTo>
                  <a:lnTo>
                    <a:pt x="16" y="53"/>
                  </a:lnTo>
                  <a:lnTo>
                    <a:pt x="16" y="51"/>
                  </a:lnTo>
                  <a:lnTo>
                    <a:pt x="16" y="43"/>
                  </a:lnTo>
                  <a:lnTo>
                    <a:pt x="23" y="25"/>
                  </a:lnTo>
                  <a:lnTo>
                    <a:pt x="25" y="8"/>
                  </a:lnTo>
                  <a:lnTo>
                    <a:pt x="45" y="0"/>
                  </a:lnTo>
                  <a:lnTo>
                    <a:pt x="61" y="2"/>
                  </a:lnTo>
                  <a:lnTo>
                    <a:pt x="73" y="17"/>
                  </a:lnTo>
                  <a:lnTo>
                    <a:pt x="95" y="10"/>
                  </a:lnTo>
                  <a:lnTo>
                    <a:pt x="107" y="17"/>
                  </a:lnTo>
                  <a:lnTo>
                    <a:pt x="121" y="25"/>
                  </a:lnTo>
                  <a:lnTo>
                    <a:pt x="143" y="10"/>
                  </a:lnTo>
                  <a:lnTo>
                    <a:pt x="161" y="14"/>
                  </a:lnTo>
                  <a:lnTo>
                    <a:pt x="179" y="17"/>
                  </a:lnTo>
                  <a:lnTo>
                    <a:pt x="200" y="2"/>
                  </a:lnTo>
                  <a:lnTo>
                    <a:pt x="208" y="17"/>
                  </a:lnTo>
                  <a:lnTo>
                    <a:pt x="212" y="36"/>
                  </a:lnTo>
                  <a:lnTo>
                    <a:pt x="220" y="45"/>
                  </a:lnTo>
                  <a:lnTo>
                    <a:pt x="215" y="60"/>
                  </a:lnTo>
                  <a:lnTo>
                    <a:pt x="203" y="74"/>
                  </a:lnTo>
                  <a:lnTo>
                    <a:pt x="196" y="91"/>
                  </a:lnTo>
                  <a:lnTo>
                    <a:pt x="188" y="108"/>
                  </a:lnTo>
                  <a:lnTo>
                    <a:pt x="181" y="132"/>
                  </a:lnTo>
                  <a:lnTo>
                    <a:pt x="176" y="143"/>
                  </a:lnTo>
                  <a:lnTo>
                    <a:pt x="169" y="166"/>
                  </a:lnTo>
                  <a:lnTo>
                    <a:pt x="157" y="186"/>
                  </a:lnTo>
                  <a:lnTo>
                    <a:pt x="145" y="169"/>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94" name="Freeform 164"/>
            <p:cNvSpPr>
              <a:spLocks/>
            </p:cNvSpPr>
            <p:nvPr/>
          </p:nvSpPr>
          <p:spPr bwMode="auto">
            <a:xfrm>
              <a:off x="4602163" y="3200400"/>
              <a:ext cx="392112" cy="450850"/>
            </a:xfrm>
            <a:custGeom>
              <a:avLst/>
              <a:gdLst>
                <a:gd name="T0" fmla="*/ 2147483647 w 287"/>
                <a:gd name="T1" fmla="*/ 2147483647 h 347"/>
                <a:gd name="T2" fmla="*/ 2147483647 w 287"/>
                <a:gd name="T3" fmla="*/ 2147483647 h 347"/>
                <a:gd name="T4" fmla="*/ 2147483647 w 287"/>
                <a:gd name="T5" fmla="*/ 2147483647 h 347"/>
                <a:gd name="T6" fmla="*/ 2147483647 w 287"/>
                <a:gd name="T7" fmla="*/ 2147483647 h 347"/>
                <a:gd name="T8" fmla="*/ 2147483647 w 287"/>
                <a:gd name="T9" fmla="*/ 2147483647 h 347"/>
                <a:gd name="T10" fmla="*/ 2147483647 w 287"/>
                <a:gd name="T11" fmla="*/ 2147483647 h 347"/>
                <a:gd name="T12" fmla="*/ 2147483647 w 287"/>
                <a:gd name="T13" fmla="*/ 2147483647 h 347"/>
                <a:gd name="T14" fmla="*/ 2147483647 w 287"/>
                <a:gd name="T15" fmla="*/ 2147483647 h 347"/>
                <a:gd name="T16" fmla="*/ 2147483647 w 287"/>
                <a:gd name="T17" fmla="*/ 2147483647 h 347"/>
                <a:gd name="T18" fmla="*/ 2147483647 w 287"/>
                <a:gd name="T19" fmla="*/ 2147483647 h 347"/>
                <a:gd name="T20" fmla="*/ 2147483647 w 287"/>
                <a:gd name="T21" fmla="*/ 2147483647 h 347"/>
                <a:gd name="T22" fmla="*/ 2147483647 w 287"/>
                <a:gd name="T23" fmla="*/ 2147483647 h 347"/>
                <a:gd name="T24" fmla="*/ 2147483647 w 287"/>
                <a:gd name="T25" fmla="*/ 2147483647 h 347"/>
                <a:gd name="T26" fmla="*/ 2147483647 w 287"/>
                <a:gd name="T27" fmla="*/ 2147483647 h 347"/>
                <a:gd name="T28" fmla="*/ 2147483647 w 287"/>
                <a:gd name="T29" fmla="*/ 2147483647 h 347"/>
                <a:gd name="T30" fmla="*/ 2147483647 w 287"/>
                <a:gd name="T31" fmla="*/ 2147483647 h 347"/>
                <a:gd name="T32" fmla="*/ 2147483647 w 287"/>
                <a:gd name="T33" fmla="*/ 2147483647 h 347"/>
                <a:gd name="T34" fmla="*/ 2147483647 w 287"/>
                <a:gd name="T35" fmla="*/ 2147483647 h 347"/>
                <a:gd name="T36" fmla="*/ 2147483647 w 287"/>
                <a:gd name="T37" fmla="*/ 2147483647 h 347"/>
                <a:gd name="T38" fmla="*/ 2147483647 w 287"/>
                <a:gd name="T39" fmla="*/ 2147483647 h 347"/>
                <a:gd name="T40" fmla="*/ 2147483647 w 287"/>
                <a:gd name="T41" fmla="*/ 2147483647 h 347"/>
                <a:gd name="T42" fmla="*/ 2147483647 w 287"/>
                <a:gd name="T43" fmla="*/ 2147483647 h 347"/>
                <a:gd name="T44" fmla="*/ 2147483647 w 287"/>
                <a:gd name="T45" fmla="*/ 2147483647 h 347"/>
                <a:gd name="T46" fmla="*/ 2147483647 w 287"/>
                <a:gd name="T47" fmla="*/ 2147483647 h 347"/>
                <a:gd name="T48" fmla="*/ 2147483647 w 287"/>
                <a:gd name="T49" fmla="*/ 2147483647 h 347"/>
                <a:gd name="T50" fmla="*/ 2147483647 w 287"/>
                <a:gd name="T51" fmla="*/ 2147483647 h 347"/>
                <a:gd name="T52" fmla="*/ 2147483647 w 287"/>
                <a:gd name="T53" fmla="*/ 2147483647 h 347"/>
                <a:gd name="T54" fmla="*/ 2147483647 w 287"/>
                <a:gd name="T55" fmla="*/ 2147483647 h 347"/>
                <a:gd name="T56" fmla="*/ 2147483647 w 287"/>
                <a:gd name="T57" fmla="*/ 2147483647 h 347"/>
                <a:gd name="T58" fmla="*/ 2147483647 w 287"/>
                <a:gd name="T59" fmla="*/ 2147483647 h 347"/>
                <a:gd name="T60" fmla="*/ 2147483647 w 287"/>
                <a:gd name="T61" fmla="*/ 0 h 347"/>
                <a:gd name="T62" fmla="*/ 2147483647 w 287"/>
                <a:gd name="T63" fmla="*/ 2147483647 h 347"/>
                <a:gd name="T64" fmla="*/ 2147483647 w 287"/>
                <a:gd name="T65" fmla="*/ 2147483647 h 347"/>
                <a:gd name="T66" fmla="*/ 2147483647 w 287"/>
                <a:gd name="T67" fmla="*/ 2147483647 h 347"/>
                <a:gd name="T68" fmla="*/ 2147483647 w 287"/>
                <a:gd name="T69" fmla="*/ 2147483647 h 347"/>
                <a:gd name="T70" fmla="*/ 0 w 287"/>
                <a:gd name="T71" fmla="*/ 2147483647 h 347"/>
                <a:gd name="T72" fmla="*/ 0 w 287"/>
                <a:gd name="T73" fmla="*/ 2147483647 h 347"/>
                <a:gd name="T74" fmla="*/ 2147483647 w 287"/>
                <a:gd name="T75" fmla="*/ 2147483647 h 347"/>
                <a:gd name="T76" fmla="*/ 2147483647 w 287"/>
                <a:gd name="T77" fmla="*/ 2147483647 h 347"/>
                <a:gd name="T78" fmla="*/ 2147483647 w 287"/>
                <a:gd name="T79" fmla="*/ 2147483647 h 347"/>
                <a:gd name="T80" fmla="*/ 0 w 287"/>
                <a:gd name="T81" fmla="*/ 2147483647 h 347"/>
                <a:gd name="T82" fmla="*/ 2147483647 w 287"/>
                <a:gd name="T83" fmla="*/ 2147483647 h 347"/>
                <a:gd name="T84" fmla="*/ 2147483647 w 287"/>
                <a:gd name="T85" fmla="*/ 2147483647 h 347"/>
                <a:gd name="T86" fmla="*/ 2147483647 w 287"/>
                <a:gd name="T87" fmla="*/ 2147483647 h 347"/>
                <a:gd name="T88" fmla="*/ 2147483647 w 287"/>
                <a:gd name="T89" fmla="*/ 2147483647 h 347"/>
                <a:gd name="T90" fmla="*/ 2147483647 w 287"/>
                <a:gd name="T91" fmla="*/ 2147483647 h 347"/>
                <a:gd name="T92" fmla="*/ 2147483647 w 287"/>
                <a:gd name="T93" fmla="*/ 2147483647 h 347"/>
                <a:gd name="T94" fmla="*/ 2147483647 w 287"/>
                <a:gd name="T95" fmla="*/ 2147483647 h 347"/>
                <a:gd name="T96" fmla="*/ 2147483647 w 287"/>
                <a:gd name="T97" fmla="*/ 2147483647 h 347"/>
                <a:gd name="T98" fmla="*/ 2147483647 w 287"/>
                <a:gd name="T99" fmla="*/ 2147483647 h 347"/>
                <a:gd name="T100" fmla="*/ 2147483647 w 287"/>
                <a:gd name="T101" fmla="*/ 2147483647 h 347"/>
                <a:gd name="T102" fmla="*/ 2147483647 w 287"/>
                <a:gd name="T103" fmla="*/ 2147483647 h 347"/>
                <a:gd name="T104" fmla="*/ 2147483647 w 287"/>
                <a:gd name="T105" fmla="*/ 2147483647 h 347"/>
                <a:gd name="T106" fmla="*/ 2147483647 w 287"/>
                <a:gd name="T107" fmla="*/ 2147483647 h 347"/>
                <a:gd name="T108" fmla="*/ 2147483647 w 287"/>
                <a:gd name="T109" fmla="*/ 2147483647 h 347"/>
                <a:gd name="T110" fmla="*/ 2147483647 w 287"/>
                <a:gd name="T111" fmla="*/ 2147483647 h 347"/>
                <a:gd name="T112" fmla="*/ 2147483647 w 287"/>
                <a:gd name="T113" fmla="*/ 2147483647 h 3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7"/>
                <a:gd name="T172" fmla="*/ 0 h 347"/>
                <a:gd name="T173" fmla="*/ 287 w 287"/>
                <a:gd name="T174" fmla="*/ 347 h 3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7" h="347">
                  <a:moveTo>
                    <a:pt x="266" y="346"/>
                  </a:moveTo>
                  <a:lnTo>
                    <a:pt x="266" y="331"/>
                  </a:lnTo>
                  <a:lnTo>
                    <a:pt x="286" y="331"/>
                  </a:lnTo>
                  <a:lnTo>
                    <a:pt x="286" y="308"/>
                  </a:lnTo>
                  <a:lnTo>
                    <a:pt x="283" y="282"/>
                  </a:lnTo>
                  <a:lnTo>
                    <a:pt x="283" y="255"/>
                  </a:lnTo>
                  <a:lnTo>
                    <a:pt x="281" y="233"/>
                  </a:lnTo>
                  <a:lnTo>
                    <a:pt x="281" y="210"/>
                  </a:lnTo>
                  <a:lnTo>
                    <a:pt x="278" y="187"/>
                  </a:lnTo>
                  <a:lnTo>
                    <a:pt x="278" y="164"/>
                  </a:lnTo>
                  <a:lnTo>
                    <a:pt x="275" y="137"/>
                  </a:lnTo>
                  <a:lnTo>
                    <a:pt x="274" y="115"/>
                  </a:lnTo>
                  <a:lnTo>
                    <a:pt x="274" y="91"/>
                  </a:lnTo>
                  <a:lnTo>
                    <a:pt x="274" y="72"/>
                  </a:lnTo>
                  <a:lnTo>
                    <a:pt x="271" y="54"/>
                  </a:lnTo>
                  <a:lnTo>
                    <a:pt x="274" y="36"/>
                  </a:lnTo>
                  <a:lnTo>
                    <a:pt x="263" y="28"/>
                  </a:lnTo>
                  <a:lnTo>
                    <a:pt x="238" y="19"/>
                  </a:lnTo>
                  <a:lnTo>
                    <a:pt x="235" y="10"/>
                  </a:lnTo>
                  <a:lnTo>
                    <a:pt x="209" y="5"/>
                  </a:lnTo>
                  <a:lnTo>
                    <a:pt x="197" y="14"/>
                  </a:lnTo>
                  <a:lnTo>
                    <a:pt x="185" y="25"/>
                  </a:lnTo>
                  <a:lnTo>
                    <a:pt x="185" y="60"/>
                  </a:lnTo>
                  <a:lnTo>
                    <a:pt x="166" y="72"/>
                  </a:lnTo>
                  <a:lnTo>
                    <a:pt x="147" y="60"/>
                  </a:lnTo>
                  <a:lnTo>
                    <a:pt x="128" y="48"/>
                  </a:lnTo>
                  <a:lnTo>
                    <a:pt x="107" y="43"/>
                  </a:lnTo>
                  <a:lnTo>
                    <a:pt x="97" y="17"/>
                  </a:lnTo>
                  <a:lnTo>
                    <a:pt x="77" y="14"/>
                  </a:lnTo>
                  <a:lnTo>
                    <a:pt x="59" y="8"/>
                  </a:lnTo>
                  <a:lnTo>
                    <a:pt x="32" y="0"/>
                  </a:lnTo>
                  <a:lnTo>
                    <a:pt x="30" y="19"/>
                  </a:lnTo>
                  <a:lnTo>
                    <a:pt x="21" y="31"/>
                  </a:lnTo>
                  <a:lnTo>
                    <a:pt x="9" y="43"/>
                  </a:lnTo>
                  <a:lnTo>
                    <a:pt x="9" y="63"/>
                  </a:lnTo>
                  <a:lnTo>
                    <a:pt x="0" y="72"/>
                  </a:lnTo>
                  <a:lnTo>
                    <a:pt x="0" y="80"/>
                  </a:lnTo>
                  <a:lnTo>
                    <a:pt x="6" y="109"/>
                  </a:lnTo>
                  <a:lnTo>
                    <a:pt x="6" y="137"/>
                  </a:lnTo>
                  <a:lnTo>
                    <a:pt x="6" y="166"/>
                  </a:lnTo>
                  <a:lnTo>
                    <a:pt x="0" y="175"/>
                  </a:lnTo>
                  <a:lnTo>
                    <a:pt x="9" y="198"/>
                  </a:lnTo>
                  <a:lnTo>
                    <a:pt x="18" y="219"/>
                  </a:lnTo>
                  <a:lnTo>
                    <a:pt x="37" y="221"/>
                  </a:lnTo>
                  <a:lnTo>
                    <a:pt x="47" y="245"/>
                  </a:lnTo>
                  <a:lnTo>
                    <a:pt x="73" y="250"/>
                  </a:lnTo>
                  <a:lnTo>
                    <a:pt x="87" y="264"/>
                  </a:lnTo>
                  <a:lnTo>
                    <a:pt x="101" y="255"/>
                  </a:lnTo>
                  <a:lnTo>
                    <a:pt x="119" y="245"/>
                  </a:lnTo>
                  <a:lnTo>
                    <a:pt x="137" y="255"/>
                  </a:lnTo>
                  <a:lnTo>
                    <a:pt x="156" y="270"/>
                  </a:lnTo>
                  <a:lnTo>
                    <a:pt x="173" y="282"/>
                  </a:lnTo>
                  <a:lnTo>
                    <a:pt x="192" y="293"/>
                  </a:lnTo>
                  <a:lnTo>
                    <a:pt x="211" y="308"/>
                  </a:lnTo>
                  <a:lnTo>
                    <a:pt x="230" y="319"/>
                  </a:lnTo>
                  <a:lnTo>
                    <a:pt x="250" y="331"/>
                  </a:lnTo>
                  <a:lnTo>
                    <a:pt x="266" y="34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95" name="Freeform 165"/>
            <p:cNvSpPr>
              <a:spLocks/>
            </p:cNvSpPr>
            <p:nvPr/>
          </p:nvSpPr>
          <p:spPr bwMode="auto">
            <a:xfrm>
              <a:off x="4060825" y="3468688"/>
              <a:ext cx="412750" cy="487362"/>
            </a:xfrm>
            <a:custGeom>
              <a:avLst/>
              <a:gdLst>
                <a:gd name="T0" fmla="*/ 2147483647 w 302"/>
                <a:gd name="T1" fmla="*/ 2147483647 h 374"/>
                <a:gd name="T2" fmla="*/ 2147483647 w 302"/>
                <a:gd name="T3" fmla="*/ 2147483647 h 374"/>
                <a:gd name="T4" fmla="*/ 2147483647 w 302"/>
                <a:gd name="T5" fmla="*/ 2147483647 h 374"/>
                <a:gd name="T6" fmla="*/ 2147483647 w 302"/>
                <a:gd name="T7" fmla="*/ 2147483647 h 374"/>
                <a:gd name="T8" fmla="*/ 2147483647 w 302"/>
                <a:gd name="T9" fmla="*/ 2147483647 h 374"/>
                <a:gd name="T10" fmla="*/ 2147483647 w 302"/>
                <a:gd name="T11" fmla="*/ 2147483647 h 374"/>
                <a:gd name="T12" fmla="*/ 2147483647 w 302"/>
                <a:gd name="T13" fmla="*/ 2147483647 h 374"/>
                <a:gd name="T14" fmla="*/ 2147483647 w 302"/>
                <a:gd name="T15" fmla="*/ 2147483647 h 374"/>
                <a:gd name="T16" fmla="*/ 2147483647 w 302"/>
                <a:gd name="T17" fmla="*/ 2147483647 h 374"/>
                <a:gd name="T18" fmla="*/ 2147483647 w 302"/>
                <a:gd name="T19" fmla="*/ 2147483647 h 374"/>
                <a:gd name="T20" fmla="*/ 2147483647 w 302"/>
                <a:gd name="T21" fmla="*/ 2147483647 h 374"/>
                <a:gd name="T22" fmla="*/ 2147483647 w 302"/>
                <a:gd name="T23" fmla="*/ 2147483647 h 374"/>
                <a:gd name="T24" fmla="*/ 2147483647 w 302"/>
                <a:gd name="T25" fmla="*/ 2147483647 h 374"/>
                <a:gd name="T26" fmla="*/ 2147483647 w 302"/>
                <a:gd name="T27" fmla="*/ 2147483647 h 374"/>
                <a:gd name="T28" fmla="*/ 2147483647 w 302"/>
                <a:gd name="T29" fmla="*/ 2147483647 h 374"/>
                <a:gd name="T30" fmla="*/ 2147483647 w 302"/>
                <a:gd name="T31" fmla="*/ 2147483647 h 374"/>
                <a:gd name="T32" fmla="*/ 2147483647 w 302"/>
                <a:gd name="T33" fmla="*/ 2147483647 h 374"/>
                <a:gd name="T34" fmla="*/ 2147483647 w 302"/>
                <a:gd name="T35" fmla="*/ 2147483647 h 374"/>
                <a:gd name="T36" fmla="*/ 2147483647 w 302"/>
                <a:gd name="T37" fmla="*/ 2147483647 h 374"/>
                <a:gd name="T38" fmla="*/ 2147483647 w 302"/>
                <a:gd name="T39" fmla="*/ 2147483647 h 374"/>
                <a:gd name="T40" fmla="*/ 2147483647 w 302"/>
                <a:gd name="T41" fmla="*/ 2147483647 h 374"/>
                <a:gd name="T42" fmla="*/ 2147483647 w 302"/>
                <a:gd name="T43" fmla="*/ 2147483647 h 374"/>
                <a:gd name="T44" fmla="*/ 2147483647 w 302"/>
                <a:gd name="T45" fmla="*/ 0 h 374"/>
                <a:gd name="T46" fmla="*/ 2147483647 w 302"/>
                <a:gd name="T47" fmla="*/ 2147483647 h 374"/>
                <a:gd name="T48" fmla="*/ 2147483647 w 302"/>
                <a:gd name="T49" fmla="*/ 2147483647 h 374"/>
                <a:gd name="T50" fmla="*/ 2147483647 w 302"/>
                <a:gd name="T51" fmla="*/ 2147483647 h 374"/>
                <a:gd name="T52" fmla="*/ 2147483647 w 302"/>
                <a:gd name="T53" fmla="*/ 2147483647 h 374"/>
                <a:gd name="T54" fmla="*/ 2147483647 w 302"/>
                <a:gd name="T55" fmla="*/ 2147483647 h 374"/>
                <a:gd name="T56" fmla="*/ 2147483647 w 302"/>
                <a:gd name="T57" fmla="*/ 2147483647 h 374"/>
                <a:gd name="T58" fmla="*/ 2147483647 w 302"/>
                <a:gd name="T59" fmla="*/ 2147483647 h 374"/>
                <a:gd name="T60" fmla="*/ 2147483647 w 302"/>
                <a:gd name="T61" fmla="*/ 2147483647 h 374"/>
                <a:gd name="T62" fmla="*/ 2147483647 w 302"/>
                <a:gd name="T63" fmla="*/ 2147483647 h 374"/>
                <a:gd name="T64" fmla="*/ 2147483647 w 302"/>
                <a:gd name="T65" fmla="*/ 2147483647 h 374"/>
                <a:gd name="T66" fmla="*/ 2147483647 w 302"/>
                <a:gd name="T67" fmla="*/ 2147483647 h 374"/>
                <a:gd name="T68" fmla="*/ 2147483647 w 302"/>
                <a:gd name="T69" fmla="*/ 2147483647 h 374"/>
                <a:gd name="T70" fmla="*/ 2147483647 w 302"/>
                <a:gd name="T71" fmla="*/ 2147483647 h 374"/>
                <a:gd name="T72" fmla="*/ 2147483647 w 302"/>
                <a:gd name="T73" fmla="*/ 2147483647 h 374"/>
                <a:gd name="T74" fmla="*/ 2147483647 w 302"/>
                <a:gd name="T75" fmla="*/ 2147483647 h 374"/>
                <a:gd name="T76" fmla="*/ 2147483647 w 302"/>
                <a:gd name="T77" fmla="*/ 2147483647 h 3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2"/>
                <a:gd name="T118" fmla="*/ 0 h 374"/>
                <a:gd name="T119" fmla="*/ 302 w 302"/>
                <a:gd name="T120" fmla="*/ 374 h 3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2" h="374">
                  <a:moveTo>
                    <a:pt x="69" y="340"/>
                  </a:moveTo>
                  <a:lnTo>
                    <a:pt x="66" y="349"/>
                  </a:lnTo>
                  <a:lnTo>
                    <a:pt x="69" y="349"/>
                  </a:lnTo>
                  <a:lnTo>
                    <a:pt x="76" y="373"/>
                  </a:lnTo>
                  <a:lnTo>
                    <a:pt x="80" y="366"/>
                  </a:lnTo>
                  <a:lnTo>
                    <a:pt x="92" y="369"/>
                  </a:lnTo>
                  <a:lnTo>
                    <a:pt x="100" y="364"/>
                  </a:lnTo>
                  <a:lnTo>
                    <a:pt x="106" y="358"/>
                  </a:lnTo>
                  <a:lnTo>
                    <a:pt x="109" y="369"/>
                  </a:lnTo>
                  <a:lnTo>
                    <a:pt x="121" y="364"/>
                  </a:lnTo>
                  <a:lnTo>
                    <a:pt x="126" y="332"/>
                  </a:lnTo>
                  <a:lnTo>
                    <a:pt x="133" y="326"/>
                  </a:lnTo>
                  <a:lnTo>
                    <a:pt x="142" y="315"/>
                  </a:lnTo>
                  <a:lnTo>
                    <a:pt x="148" y="303"/>
                  </a:lnTo>
                  <a:lnTo>
                    <a:pt x="148" y="289"/>
                  </a:lnTo>
                  <a:lnTo>
                    <a:pt x="161" y="294"/>
                  </a:lnTo>
                  <a:lnTo>
                    <a:pt x="164" y="286"/>
                  </a:lnTo>
                  <a:lnTo>
                    <a:pt x="169" y="284"/>
                  </a:lnTo>
                  <a:lnTo>
                    <a:pt x="176" y="272"/>
                  </a:lnTo>
                  <a:lnTo>
                    <a:pt x="185" y="272"/>
                  </a:lnTo>
                  <a:lnTo>
                    <a:pt x="188" y="263"/>
                  </a:lnTo>
                  <a:lnTo>
                    <a:pt x="212" y="249"/>
                  </a:lnTo>
                  <a:lnTo>
                    <a:pt x="229" y="249"/>
                  </a:lnTo>
                  <a:lnTo>
                    <a:pt x="230" y="249"/>
                  </a:lnTo>
                  <a:lnTo>
                    <a:pt x="248" y="243"/>
                  </a:lnTo>
                  <a:lnTo>
                    <a:pt x="269" y="240"/>
                  </a:lnTo>
                  <a:lnTo>
                    <a:pt x="289" y="240"/>
                  </a:lnTo>
                  <a:lnTo>
                    <a:pt x="298" y="220"/>
                  </a:lnTo>
                  <a:lnTo>
                    <a:pt x="298" y="200"/>
                  </a:lnTo>
                  <a:lnTo>
                    <a:pt x="301" y="180"/>
                  </a:lnTo>
                  <a:lnTo>
                    <a:pt x="301" y="166"/>
                  </a:lnTo>
                  <a:lnTo>
                    <a:pt x="301" y="145"/>
                  </a:lnTo>
                  <a:lnTo>
                    <a:pt x="281" y="145"/>
                  </a:lnTo>
                  <a:lnTo>
                    <a:pt x="278" y="125"/>
                  </a:lnTo>
                  <a:lnTo>
                    <a:pt x="254" y="114"/>
                  </a:lnTo>
                  <a:lnTo>
                    <a:pt x="245" y="106"/>
                  </a:lnTo>
                  <a:lnTo>
                    <a:pt x="245" y="97"/>
                  </a:lnTo>
                  <a:lnTo>
                    <a:pt x="230" y="82"/>
                  </a:lnTo>
                  <a:lnTo>
                    <a:pt x="219" y="71"/>
                  </a:lnTo>
                  <a:lnTo>
                    <a:pt x="205" y="60"/>
                  </a:lnTo>
                  <a:lnTo>
                    <a:pt x="190" y="48"/>
                  </a:lnTo>
                  <a:lnTo>
                    <a:pt x="178" y="34"/>
                  </a:lnTo>
                  <a:lnTo>
                    <a:pt x="164" y="22"/>
                  </a:lnTo>
                  <a:lnTo>
                    <a:pt x="150" y="10"/>
                  </a:lnTo>
                  <a:lnTo>
                    <a:pt x="136" y="0"/>
                  </a:lnTo>
                  <a:lnTo>
                    <a:pt x="121" y="0"/>
                  </a:lnTo>
                  <a:lnTo>
                    <a:pt x="104" y="0"/>
                  </a:lnTo>
                  <a:lnTo>
                    <a:pt x="106" y="25"/>
                  </a:lnTo>
                  <a:lnTo>
                    <a:pt x="109" y="51"/>
                  </a:lnTo>
                  <a:lnTo>
                    <a:pt x="112" y="80"/>
                  </a:lnTo>
                  <a:lnTo>
                    <a:pt x="114" y="106"/>
                  </a:lnTo>
                  <a:lnTo>
                    <a:pt x="114" y="131"/>
                  </a:lnTo>
                  <a:lnTo>
                    <a:pt x="116" y="160"/>
                  </a:lnTo>
                  <a:lnTo>
                    <a:pt x="118" y="186"/>
                  </a:lnTo>
                  <a:lnTo>
                    <a:pt x="121" y="212"/>
                  </a:lnTo>
                  <a:lnTo>
                    <a:pt x="126" y="214"/>
                  </a:lnTo>
                  <a:lnTo>
                    <a:pt x="121" y="237"/>
                  </a:lnTo>
                  <a:lnTo>
                    <a:pt x="104" y="237"/>
                  </a:lnTo>
                  <a:lnTo>
                    <a:pt x="88" y="237"/>
                  </a:lnTo>
                  <a:lnTo>
                    <a:pt x="71" y="237"/>
                  </a:lnTo>
                  <a:lnTo>
                    <a:pt x="52" y="237"/>
                  </a:lnTo>
                  <a:lnTo>
                    <a:pt x="52" y="234"/>
                  </a:lnTo>
                  <a:lnTo>
                    <a:pt x="25" y="243"/>
                  </a:lnTo>
                  <a:lnTo>
                    <a:pt x="23" y="243"/>
                  </a:lnTo>
                  <a:lnTo>
                    <a:pt x="11" y="237"/>
                  </a:lnTo>
                  <a:lnTo>
                    <a:pt x="1" y="258"/>
                  </a:lnTo>
                  <a:lnTo>
                    <a:pt x="0" y="255"/>
                  </a:lnTo>
                  <a:lnTo>
                    <a:pt x="4" y="280"/>
                  </a:lnTo>
                  <a:lnTo>
                    <a:pt x="9" y="292"/>
                  </a:lnTo>
                  <a:lnTo>
                    <a:pt x="13" y="315"/>
                  </a:lnTo>
                  <a:lnTo>
                    <a:pt x="11" y="320"/>
                  </a:lnTo>
                  <a:lnTo>
                    <a:pt x="23" y="323"/>
                  </a:lnTo>
                  <a:lnTo>
                    <a:pt x="30" y="323"/>
                  </a:lnTo>
                  <a:lnTo>
                    <a:pt x="40" y="323"/>
                  </a:lnTo>
                  <a:lnTo>
                    <a:pt x="52" y="318"/>
                  </a:lnTo>
                  <a:lnTo>
                    <a:pt x="54" y="315"/>
                  </a:lnTo>
                  <a:lnTo>
                    <a:pt x="61" y="335"/>
                  </a:lnTo>
                  <a:lnTo>
                    <a:pt x="69" y="34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96" name="Freeform 166"/>
            <p:cNvSpPr>
              <a:spLocks/>
            </p:cNvSpPr>
            <p:nvPr/>
          </p:nvSpPr>
          <p:spPr bwMode="auto">
            <a:xfrm>
              <a:off x="3943350" y="3389313"/>
              <a:ext cx="306388" cy="417512"/>
            </a:xfrm>
            <a:custGeom>
              <a:avLst/>
              <a:gdLst>
                <a:gd name="T0" fmla="*/ 2147483647 w 224"/>
                <a:gd name="T1" fmla="*/ 2147483647 h 319"/>
                <a:gd name="T2" fmla="*/ 2147483647 w 224"/>
                <a:gd name="T3" fmla="*/ 2147483647 h 319"/>
                <a:gd name="T4" fmla="*/ 2147483647 w 224"/>
                <a:gd name="T5" fmla="*/ 2147483647 h 319"/>
                <a:gd name="T6" fmla="*/ 2147483647 w 224"/>
                <a:gd name="T7" fmla="*/ 2147483647 h 319"/>
                <a:gd name="T8" fmla="*/ 2147483647 w 224"/>
                <a:gd name="T9" fmla="*/ 2147483647 h 319"/>
                <a:gd name="T10" fmla="*/ 2147483647 w 224"/>
                <a:gd name="T11" fmla="*/ 2147483647 h 319"/>
                <a:gd name="T12" fmla="*/ 2147483647 w 224"/>
                <a:gd name="T13" fmla="*/ 2147483647 h 319"/>
                <a:gd name="T14" fmla="*/ 0 w 224"/>
                <a:gd name="T15" fmla="*/ 2147483647 h 319"/>
                <a:gd name="T16" fmla="*/ 2147483647 w 224"/>
                <a:gd name="T17" fmla="*/ 2147483647 h 319"/>
                <a:gd name="T18" fmla="*/ 2147483647 w 224"/>
                <a:gd name="T19" fmla="*/ 2147483647 h 319"/>
                <a:gd name="T20" fmla="*/ 2147483647 w 224"/>
                <a:gd name="T21" fmla="*/ 2147483647 h 319"/>
                <a:gd name="T22" fmla="*/ 2147483647 w 224"/>
                <a:gd name="T23" fmla="*/ 2147483647 h 319"/>
                <a:gd name="T24" fmla="*/ 2147483647 w 224"/>
                <a:gd name="T25" fmla="*/ 2147483647 h 319"/>
                <a:gd name="T26" fmla="*/ 2147483647 w 224"/>
                <a:gd name="T27" fmla="*/ 2147483647 h 319"/>
                <a:gd name="T28" fmla="*/ 2147483647 w 224"/>
                <a:gd name="T29" fmla="*/ 2147483647 h 319"/>
                <a:gd name="T30" fmla="*/ 2147483647 w 224"/>
                <a:gd name="T31" fmla="*/ 2147483647 h 319"/>
                <a:gd name="T32" fmla="*/ 2147483647 w 224"/>
                <a:gd name="T33" fmla="*/ 2147483647 h 319"/>
                <a:gd name="T34" fmla="*/ 2147483647 w 224"/>
                <a:gd name="T35" fmla="*/ 2147483647 h 319"/>
                <a:gd name="T36" fmla="*/ 2147483647 w 224"/>
                <a:gd name="T37" fmla="*/ 2147483647 h 319"/>
                <a:gd name="T38" fmla="*/ 2147483647 w 224"/>
                <a:gd name="T39" fmla="*/ 2147483647 h 319"/>
                <a:gd name="T40" fmla="*/ 2147483647 w 224"/>
                <a:gd name="T41" fmla="*/ 2147483647 h 319"/>
                <a:gd name="T42" fmla="*/ 2147483647 w 224"/>
                <a:gd name="T43" fmla="*/ 2147483647 h 319"/>
                <a:gd name="T44" fmla="*/ 2147483647 w 224"/>
                <a:gd name="T45" fmla="*/ 0 h 319"/>
                <a:gd name="T46" fmla="*/ 2147483647 w 224"/>
                <a:gd name="T47" fmla="*/ 2147483647 h 319"/>
                <a:gd name="T48" fmla="*/ 2147483647 w 224"/>
                <a:gd name="T49" fmla="*/ 2147483647 h 319"/>
                <a:gd name="T50" fmla="*/ 2147483647 w 224"/>
                <a:gd name="T51" fmla="*/ 2147483647 h 319"/>
                <a:gd name="T52" fmla="*/ 2147483647 w 224"/>
                <a:gd name="T53" fmla="*/ 2147483647 h 319"/>
                <a:gd name="T54" fmla="*/ 2147483647 w 224"/>
                <a:gd name="T55" fmla="*/ 2147483647 h 319"/>
                <a:gd name="T56" fmla="*/ 2147483647 w 224"/>
                <a:gd name="T57" fmla="*/ 2147483647 h 319"/>
                <a:gd name="T58" fmla="*/ 2147483647 w 224"/>
                <a:gd name="T59" fmla="*/ 2147483647 h 319"/>
                <a:gd name="T60" fmla="*/ 2147483647 w 224"/>
                <a:gd name="T61" fmla="*/ 2147483647 h 319"/>
                <a:gd name="T62" fmla="*/ 2147483647 w 224"/>
                <a:gd name="T63" fmla="*/ 2147483647 h 319"/>
                <a:gd name="T64" fmla="*/ 2147483647 w 224"/>
                <a:gd name="T65" fmla="*/ 2147483647 h 319"/>
                <a:gd name="T66" fmla="*/ 2147483647 w 224"/>
                <a:gd name="T67" fmla="*/ 2147483647 h 319"/>
                <a:gd name="T68" fmla="*/ 2147483647 w 224"/>
                <a:gd name="T69" fmla="*/ 2147483647 h 319"/>
                <a:gd name="T70" fmla="*/ 2147483647 w 224"/>
                <a:gd name="T71" fmla="*/ 2147483647 h 319"/>
                <a:gd name="T72" fmla="*/ 2147483647 w 224"/>
                <a:gd name="T73" fmla="*/ 2147483647 h 319"/>
                <a:gd name="T74" fmla="*/ 2147483647 w 224"/>
                <a:gd name="T75" fmla="*/ 2147483647 h 319"/>
                <a:gd name="T76" fmla="*/ 2147483647 w 224"/>
                <a:gd name="T77" fmla="*/ 2147483647 h 319"/>
                <a:gd name="T78" fmla="*/ 2147483647 w 224"/>
                <a:gd name="T79" fmla="*/ 2147483647 h 319"/>
                <a:gd name="T80" fmla="*/ 2147483647 w 224"/>
                <a:gd name="T81" fmla="*/ 2147483647 h 319"/>
                <a:gd name="T82" fmla="*/ 2147483647 w 224"/>
                <a:gd name="T83" fmla="*/ 2147483647 h 319"/>
                <a:gd name="T84" fmla="*/ 2147483647 w 224"/>
                <a:gd name="T85" fmla="*/ 2147483647 h 319"/>
                <a:gd name="T86" fmla="*/ 2147483647 w 224"/>
                <a:gd name="T87" fmla="*/ 2147483647 h 319"/>
                <a:gd name="T88" fmla="*/ 2147483647 w 224"/>
                <a:gd name="T89" fmla="*/ 2147483647 h 319"/>
                <a:gd name="T90" fmla="*/ 2147483647 w 224"/>
                <a:gd name="T91" fmla="*/ 2147483647 h 319"/>
                <a:gd name="T92" fmla="*/ 2147483647 w 224"/>
                <a:gd name="T93" fmla="*/ 2147483647 h 319"/>
                <a:gd name="T94" fmla="*/ 2147483647 w 224"/>
                <a:gd name="T95" fmla="*/ 2147483647 h 319"/>
                <a:gd name="T96" fmla="*/ 2147483647 w 224"/>
                <a:gd name="T97" fmla="*/ 2147483647 h 319"/>
                <a:gd name="T98" fmla="*/ 2147483647 w 224"/>
                <a:gd name="T99" fmla="*/ 2147483647 h 319"/>
                <a:gd name="T100" fmla="*/ 2147483647 w 224"/>
                <a:gd name="T101" fmla="*/ 2147483647 h 319"/>
                <a:gd name="T102" fmla="*/ 2147483647 w 224"/>
                <a:gd name="T103" fmla="*/ 2147483647 h 319"/>
                <a:gd name="T104" fmla="*/ 2147483647 w 224"/>
                <a:gd name="T105" fmla="*/ 2147483647 h 319"/>
                <a:gd name="T106" fmla="*/ 2147483647 w 224"/>
                <a:gd name="T107" fmla="*/ 2147483647 h 3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4"/>
                <a:gd name="T163" fmla="*/ 0 h 319"/>
                <a:gd name="T164" fmla="*/ 224 w 224"/>
                <a:gd name="T165" fmla="*/ 319 h 3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4" h="319">
                  <a:moveTo>
                    <a:pt x="11" y="271"/>
                  </a:moveTo>
                  <a:lnTo>
                    <a:pt x="6" y="283"/>
                  </a:lnTo>
                  <a:lnTo>
                    <a:pt x="11" y="254"/>
                  </a:lnTo>
                  <a:lnTo>
                    <a:pt x="16" y="225"/>
                  </a:lnTo>
                  <a:lnTo>
                    <a:pt x="11" y="200"/>
                  </a:lnTo>
                  <a:lnTo>
                    <a:pt x="11" y="174"/>
                  </a:lnTo>
                  <a:lnTo>
                    <a:pt x="1" y="157"/>
                  </a:lnTo>
                  <a:lnTo>
                    <a:pt x="0" y="165"/>
                  </a:lnTo>
                  <a:lnTo>
                    <a:pt x="1" y="151"/>
                  </a:lnTo>
                  <a:lnTo>
                    <a:pt x="18" y="151"/>
                  </a:lnTo>
                  <a:lnTo>
                    <a:pt x="37" y="151"/>
                  </a:lnTo>
                  <a:lnTo>
                    <a:pt x="54" y="151"/>
                  </a:lnTo>
                  <a:lnTo>
                    <a:pt x="73" y="151"/>
                  </a:lnTo>
                  <a:lnTo>
                    <a:pt x="73" y="128"/>
                  </a:lnTo>
                  <a:lnTo>
                    <a:pt x="73" y="108"/>
                  </a:lnTo>
                  <a:lnTo>
                    <a:pt x="93" y="97"/>
                  </a:lnTo>
                  <a:lnTo>
                    <a:pt x="93" y="65"/>
                  </a:lnTo>
                  <a:lnTo>
                    <a:pt x="95" y="34"/>
                  </a:lnTo>
                  <a:lnTo>
                    <a:pt x="109" y="34"/>
                  </a:lnTo>
                  <a:lnTo>
                    <a:pt x="124" y="34"/>
                  </a:lnTo>
                  <a:lnTo>
                    <a:pt x="139" y="34"/>
                  </a:lnTo>
                  <a:lnTo>
                    <a:pt x="155" y="34"/>
                  </a:lnTo>
                  <a:lnTo>
                    <a:pt x="155" y="0"/>
                  </a:lnTo>
                  <a:lnTo>
                    <a:pt x="172" y="17"/>
                  </a:lnTo>
                  <a:lnTo>
                    <a:pt x="188" y="27"/>
                  </a:lnTo>
                  <a:lnTo>
                    <a:pt x="205" y="45"/>
                  </a:lnTo>
                  <a:lnTo>
                    <a:pt x="223" y="59"/>
                  </a:lnTo>
                  <a:lnTo>
                    <a:pt x="208" y="59"/>
                  </a:lnTo>
                  <a:lnTo>
                    <a:pt x="191" y="59"/>
                  </a:lnTo>
                  <a:lnTo>
                    <a:pt x="193" y="85"/>
                  </a:lnTo>
                  <a:lnTo>
                    <a:pt x="196" y="111"/>
                  </a:lnTo>
                  <a:lnTo>
                    <a:pt x="199" y="140"/>
                  </a:lnTo>
                  <a:lnTo>
                    <a:pt x="200" y="165"/>
                  </a:lnTo>
                  <a:lnTo>
                    <a:pt x="200" y="191"/>
                  </a:lnTo>
                  <a:lnTo>
                    <a:pt x="203" y="220"/>
                  </a:lnTo>
                  <a:lnTo>
                    <a:pt x="205" y="246"/>
                  </a:lnTo>
                  <a:lnTo>
                    <a:pt x="208" y="271"/>
                  </a:lnTo>
                  <a:lnTo>
                    <a:pt x="212" y="274"/>
                  </a:lnTo>
                  <a:lnTo>
                    <a:pt x="208" y="297"/>
                  </a:lnTo>
                  <a:lnTo>
                    <a:pt x="191" y="297"/>
                  </a:lnTo>
                  <a:lnTo>
                    <a:pt x="175" y="297"/>
                  </a:lnTo>
                  <a:lnTo>
                    <a:pt x="157" y="297"/>
                  </a:lnTo>
                  <a:lnTo>
                    <a:pt x="139" y="297"/>
                  </a:lnTo>
                  <a:lnTo>
                    <a:pt x="139" y="294"/>
                  </a:lnTo>
                  <a:lnTo>
                    <a:pt x="112" y="303"/>
                  </a:lnTo>
                  <a:lnTo>
                    <a:pt x="109" y="303"/>
                  </a:lnTo>
                  <a:lnTo>
                    <a:pt x="97" y="297"/>
                  </a:lnTo>
                  <a:lnTo>
                    <a:pt x="88" y="318"/>
                  </a:lnTo>
                  <a:lnTo>
                    <a:pt x="85" y="314"/>
                  </a:lnTo>
                  <a:lnTo>
                    <a:pt x="71" y="297"/>
                  </a:lnTo>
                  <a:lnTo>
                    <a:pt x="59" y="280"/>
                  </a:lnTo>
                  <a:lnTo>
                    <a:pt x="40" y="268"/>
                  </a:lnTo>
                  <a:lnTo>
                    <a:pt x="25" y="271"/>
                  </a:lnTo>
                  <a:lnTo>
                    <a:pt x="11" y="27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97" name="Freeform 167"/>
            <p:cNvSpPr>
              <a:spLocks/>
            </p:cNvSpPr>
            <p:nvPr/>
          </p:nvSpPr>
          <p:spPr bwMode="auto">
            <a:xfrm>
              <a:off x="4375150" y="3517900"/>
              <a:ext cx="393700" cy="387350"/>
            </a:xfrm>
            <a:custGeom>
              <a:avLst/>
              <a:gdLst>
                <a:gd name="T0" fmla="*/ 2147483647 w 288"/>
                <a:gd name="T1" fmla="*/ 2147483647 h 297"/>
                <a:gd name="T2" fmla="*/ 2147483647 w 288"/>
                <a:gd name="T3" fmla="*/ 2147483647 h 297"/>
                <a:gd name="T4" fmla="*/ 2147483647 w 288"/>
                <a:gd name="T5" fmla="*/ 2147483647 h 297"/>
                <a:gd name="T6" fmla="*/ 2147483647 w 288"/>
                <a:gd name="T7" fmla="*/ 2147483647 h 297"/>
                <a:gd name="T8" fmla="*/ 2147483647 w 288"/>
                <a:gd name="T9" fmla="*/ 2147483647 h 297"/>
                <a:gd name="T10" fmla="*/ 0 w 288"/>
                <a:gd name="T11" fmla="*/ 2147483647 h 297"/>
                <a:gd name="T12" fmla="*/ 0 w 288"/>
                <a:gd name="T13" fmla="*/ 2147483647 h 297"/>
                <a:gd name="T14" fmla="*/ 2147483647 w 288"/>
                <a:gd name="T15" fmla="*/ 2147483647 h 297"/>
                <a:gd name="T16" fmla="*/ 2147483647 w 288"/>
                <a:gd name="T17" fmla="*/ 2147483647 h 297"/>
                <a:gd name="T18" fmla="*/ 2147483647 w 288"/>
                <a:gd name="T19" fmla="*/ 2147483647 h 297"/>
                <a:gd name="T20" fmla="*/ 2147483647 w 288"/>
                <a:gd name="T21" fmla="*/ 2147483647 h 297"/>
                <a:gd name="T22" fmla="*/ 2147483647 w 288"/>
                <a:gd name="T23" fmla="*/ 2147483647 h 297"/>
                <a:gd name="T24" fmla="*/ 2147483647 w 288"/>
                <a:gd name="T25" fmla="*/ 2147483647 h 297"/>
                <a:gd name="T26" fmla="*/ 2147483647 w 288"/>
                <a:gd name="T27" fmla="*/ 2147483647 h 297"/>
                <a:gd name="T28" fmla="*/ 2147483647 w 288"/>
                <a:gd name="T29" fmla="*/ 2147483647 h 297"/>
                <a:gd name="T30" fmla="*/ 2147483647 w 288"/>
                <a:gd name="T31" fmla="*/ 2147483647 h 297"/>
                <a:gd name="T32" fmla="*/ 2147483647 w 288"/>
                <a:gd name="T33" fmla="*/ 2147483647 h 297"/>
                <a:gd name="T34" fmla="*/ 2147483647 w 288"/>
                <a:gd name="T35" fmla="*/ 2147483647 h 297"/>
                <a:gd name="T36" fmla="*/ 2147483647 w 288"/>
                <a:gd name="T37" fmla="*/ 2147483647 h 297"/>
                <a:gd name="T38" fmla="*/ 2147483647 w 288"/>
                <a:gd name="T39" fmla="*/ 2147483647 h 297"/>
                <a:gd name="T40" fmla="*/ 2147483647 w 288"/>
                <a:gd name="T41" fmla="*/ 2147483647 h 297"/>
                <a:gd name="T42" fmla="*/ 2147483647 w 288"/>
                <a:gd name="T43" fmla="*/ 2147483647 h 297"/>
                <a:gd name="T44" fmla="*/ 2147483647 w 288"/>
                <a:gd name="T45" fmla="*/ 2147483647 h 297"/>
                <a:gd name="T46" fmla="*/ 2147483647 w 288"/>
                <a:gd name="T47" fmla="*/ 0 h 297"/>
                <a:gd name="T48" fmla="*/ 2147483647 w 288"/>
                <a:gd name="T49" fmla="*/ 2147483647 h 297"/>
                <a:gd name="T50" fmla="*/ 2147483647 w 288"/>
                <a:gd name="T51" fmla="*/ 2147483647 h 297"/>
                <a:gd name="T52" fmla="*/ 2147483647 w 288"/>
                <a:gd name="T53" fmla="*/ 2147483647 h 297"/>
                <a:gd name="T54" fmla="*/ 2147483647 w 288"/>
                <a:gd name="T55" fmla="*/ 2147483647 h 297"/>
                <a:gd name="T56" fmla="*/ 2147483647 w 288"/>
                <a:gd name="T57" fmla="*/ 2147483647 h 297"/>
                <a:gd name="T58" fmla="*/ 2147483647 w 288"/>
                <a:gd name="T59" fmla="*/ 2147483647 h 297"/>
                <a:gd name="T60" fmla="*/ 2147483647 w 288"/>
                <a:gd name="T61" fmla="*/ 2147483647 h 297"/>
                <a:gd name="T62" fmla="*/ 2147483647 w 288"/>
                <a:gd name="T63" fmla="*/ 2147483647 h 297"/>
                <a:gd name="T64" fmla="*/ 2147483647 w 288"/>
                <a:gd name="T65" fmla="*/ 2147483647 h 297"/>
                <a:gd name="T66" fmla="*/ 2147483647 w 288"/>
                <a:gd name="T67" fmla="*/ 2147483647 h 297"/>
                <a:gd name="T68" fmla="*/ 2147483647 w 288"/>
                <a:gd name="T69" fmla="*/ 2147483647 h 297"/>
                <a:gd name="T70" fmla="*/ 2147483647 w 288"/>
                <a:gd name="T71" fmla="*/ 2147483647 h 297"/>
                <a:gd name="T72" fmla="*/ 2147483647 w 288"/>
                <a:gd name="T73" fmla="*/ 2147483647 h 297"/>
                <a:gd name="T74" fmla="*/ 2147483647 w 288"/>
                <a:gd name="T75" fmla="*/ 2147483647 h 297"/>
                <a:gd name="T76" fmla="*/ 2147483647 w 288"/>
                <a:gd name="T77" fmla="*/ 2147483647 h 297"/>
                <a:gd name="T78" fmla="*/ 2147483647 w 288"/>
                <a:gd name="T79" fmla="*/ 2147483647 h 297"/>
                <a:gd name="T80" fmla="*/ 2147483647 w 288"/>
                <a:gd name="T81" fmla="*/ 2147483647 h 297"/>
                <a:gd name="T82" fmla="*/ 2147483647 w 288"/>
                <a:gd name="T83" fmla="*/ 2147483647 h 297"/>
                <a:gd name="T84" fmla="*/ 2147483647 w 288"/>
                <a:gd name="T85" fmla="*/ 2147483647 h 297"/>
                <a:gd name="T86" fmla="*/ 2147483647 w 288"/>
                <a:gd name="T87" fmla="*/ 2147483647 h 297"/>
                <a:gd name="T88" fmla="*/ 2147483647 w 288"/>
                <a:gd name="T89" fmla="*/ 2147483647 h 297"/>
                <a:gd name="T90" fmla="*/ 2147483647 w 288"/>
                <a:gd name="T91" fmla="*/ 2147483647 h 297"/>
                <a:gd name="T92" fmla="*/ 2147483647 w 288"/>
                <a:gd name="T93" fmla="*/ 2147483647 h 297"/>
                <a:gd name="T94" fmla="*/ 2147483647 w 288"/>
                <a:gd name="T95" fmla="*/ 2147483647 h 297"/>
                <a:gd name="T96" fmla="*/ 2147483647 w 288"/>
                <a:gd name="T97" fmla="*/ 2147483647 h 297"/>
                <a:gd name="T98" fmla="*/ 2147483647 w 288"/>
                <a:gd name="T99" fmla="*/ 2147483647 h 297"/>
                <a:gd name="T100" fmla="*/ 2147483647 w 288"/>
                <a:gd name="T101" fmla="*/ 2147483647 h 297"/>
                <a:gd name="T102" fmla="*/ 2147483647 w 288"/>
                <a:gd name="T103" fmla="*/ 2147483647 h 297"/>
                <a:gd name="T104" fmla="*/ 2147483647 w 288"/>
                <a:gd name="T105" fmla="*/ 2147483647 h 297"/>
                <a:gd name="T106" fmla="*/ 2147483647 w 288"/>
                <a:gd name="T107" fmla="*/ 2147483647 h 297"/>
                <a:gd name="T108" fmla="*/ 2147483647 w 288"/>
                <a:gd name="T109" fmla="*/ 2147483647 h 297"/>
                <a:gd name="T110" fmla="*/ 2147483647 w 288"/>
                <a:gd name="T111" fmla="*/ 2147483647 h 297"/>
                <a:gd name="T112" fmla="*/ 2147483647 w 288"/>
                <a:gd name="T113" fmla="*/ 2147483647 h 297"/>
                <a:gd name="T114" fmla="*/ 2147483647 w 288"/>
                <a:gd name="T115" fmla="*/ 2147483647 h 297"/>
                <a:gd name="T116" fmla="*/ 2147483647 w 288"/>
                <a:gd name="T117" fmla="*/ 2147483647 h 2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8"/>
                <a:gd name="T178" fmla="*/ 0 h 297"/>
                <a:gd name="T179" fmla="*/ 288 w 288"/>
                <a:gd name="T180" fmla="*/ 297 h 2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8" h="297">
                  <a:moveTo>
                    <a:pt x="30" y="272"/>
                  </a:moveTo>
                  <a:lnTo>
                    <a:pt x="23" y="272"/>
                  </a:lnTo>
                  <a:lnTo>
                    <a:pt x="13" y="261"/>
                  </a:lnTo>
                  <a:lnTo>
                    <a:pt x="13" y="255"/>
                  </a:lnTo>
                  <a:lnTo>
                    <a:pt x="16" y="252"/>
                  </a:lnTo>
                  <a:lnTo>
                    <a:pt x="0" y="234"/>
                  </a:lnTo>
                  <a:lnTo>
                    <a:pt x="0" y="212"/>
                  </a:lnTo>
                  <a:lnTo>
                    <a:pt x="1" y="212"/>
                  </a:lnTo>
                  <a:lnTo>
                    <a:pt x="18" y="206"/>
                  </a:lnTo>
                  <a:lnTo>
                    <a:pt x="40" y="203"/>
                  </a:lnTo>
                  <a:lnTo>
                    <a:pt x="59" y="203"/>
                  </a:lnTo>
                  <a:lnTo>
                    <a:pt x="68" y="183"/>
                  </a:lnTo>
                  <a:lnTo>
                    <a:pt x="68" y="163"/>
                  </a:lnTo>
                  <a:lnTo>
                    <a:pt x="71" y="143"/>
                  </a:lnTo>
                  <a:lnTo>
                    <a:pt x="71" y="128"/>
                  </a:lnTo>
                  <a:lnTo>
                    <a:pt x="71" y="108"/>
                  </a:lnTo>
                  <a:lnTo>
                    <a:pt x="85" y="106"/>
                  </a:lnTo>
                  <a:lnTo>
                    <a:pt x="100" y="99"/>
                  </a:lnTo>
                  <a:lnTo>
                    <a:pt x="114" y="82"/>
                  </a:lnTo>
                  <a:lnTo>
                    <a:pt x="131" y="65"/>
                  </a:lnTo>
                  <a:lnTo>
                    <a:pt x="150" y="48"/>
                  </a:lnTo>
                  <a:lnTo>
                    <a:pt x="172" y="31"/>
                  </a:lnTo>
                  <a:lnTo>
                    <a:pt x="191" y="17"/>
                  </a:lnTo>
                  <a:lnTo>
                    <a:pt x="212" y="0"/>
                  </a:lnTo>
                  <a:lnTo>
                    <a:pt x="239" y="5"/>
                  </a:lnTo>
                  <a:lnTo>
                    <a:pt x="252" y="19"/>
                  </a:lnTo>
                  <a:lnTo>
                    <a:pt x="267" y="10"/>
                  </a:lnTo>
                  <a:lnTo>
                    <a:pt x="270" y="27"/>
                  </a:lnTo>
                  <a:lnTo>
                    <a:pt x="272" y="48"/>
                  </a:lnTo>
                  <a:lnTo>
                    <a:pt x="287" y="77"/>
                  </a:lnTo>
                  <a:lnTo>
                    <a:pt x="282" y="89"/>
                  </a:lnTo>
                  <a:lnTo>
                    <a:pt x="282" y="106"/>
                  </a:lnTo>
                  <a:lnTo>
                    <a:pt x="279" y="128"/>
                  </a:lnTo>
                  <a:lnTo>
                    <a:pt x="279" y="145"/>
                  </a:lnTo>
                  <a:lnTo>
                    <a:pt x="279" y="166"/>
                  </a:lnTo>
                  <a:lnTo>
                    <a:pt x="270" y="180"/>
                  </a:lnTo>
                  <a:lnTo>
                    <a:pt x="263" y="195"/>
                  </a:lnTo>
                  <a:lnTo>
                    <a:pt x="252" y="209"/>
                  </a:lnTo>
                  <a:lnTo>
                    <a:pt x="246" y="226"/>
                  </a:lnTo>
                  <a:lnTo>
                    <a:pt x="246" y="246"/>
                  </a:lnTo>
                  <a:lnTo>
                    <a:pt x="224" y="261"/>
                  </a:lnTo>
                  <a:lnTo>
                    <a:pt x="207" y="258"/>
                  </a:lnTo>
                  <a:lnTo>
                    <a:pt x="188" y="255"/>
                  </a:lnTo>
                  <a:lnTo>
                    <a:pt x="167" y="270"/>
                  </a:lnTo>
                  <a:lnTo>
                    <a:pt x="152" y="261"/>
                  </a:lnTo>
                  <a:lnTo>
                    <a:pt x="140" y="255"/>
                  </a:lnTo>
                  <a:lnTo>
                    <a:pt x="119" y="261"/>
                  </a:lnTo>
                  <a:lnTo>
                    <a:pt x="107" y="246"/>
                  </a:lnTo>
                  <a:lnTo>
                    <a:pt x="90" y="243"/>
                  </a:lnTo>
                  <a:lnTo>
                    <a:pt x="71" y="252"/>
                  </a:lnTo>
                  <a:lnTo>
                    <a:pt x="68" y="270"/>
                  </a:lnTo>
                  <a:lnTo>
                    <a:pt x="61" y="287"/>
                  </a:lnTo>
                  <a:lnTo>
                    <a:pt x="61" y="296"/>
                  </a:lnTo>
                  <a:lnTo>
                    <a:pt x="45" y="281"/>
                  </a:lnTo>
                  <a:lnTo>
                    <a:pt x="40" y="287"/>
                  </a:lnTo>
                  <a:lnTo>
                    <a:pt x="40" y="292"/>
                  </a:lnTo>
                  <a:lnTo>
                    <a:pt x="40" y="289"/>
                  </a:lnTo>
                  <a:lnTo>
                    <a:pt x="35" y="278"/>
                  </a:lnTo>
                  <a:lnTo>
                    <a:pt x="30" y="27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98" name="Freeform 168"/>
            <p:cNvSpPr>
              <a:spLocks/>
            </p:cNvSpPr>
            <p:nvPr/>
          </p:nvSpPr>
          <p:spPr bwMode="auto">
            <a:xfrm>
              <a:off x="3930650" y="3743325"/>
              <a:ext cx="149225" cy="142875"/>
            </a:xfrm>
            <a:custGeom>
              <a:avLst/>
              <a:gdLst>
                <a:gd name="T0" fmla="*/ 2147483647 w 109"/>
                <a:gd name="T1" fmla="*/ 2147483647 h 109"/>
                <a:gd name="T2" fmla="*/ 2147483647 w 109"/>
                <a:gd name="T3" fmla="*/ 2147483647 h 109"/>
                <a:gd name="T4" fmla="*/ 2147483647 w 109"/>
                <a:gd name="T5" fmla="*/ 2147483647 h 109"/>
                <a:gd name="T6" fmla="*/ 0 w 109"/>
                <a:gd name="T7" fmla="*/ 2147483647 h 109"/>
                <a:gd name="T8" fmla="*/ 2147483647 w 109"/>
                <a:gd name="T9" fmla="*/ 2147483647 h 109"/>
                <a:gd name="T10" fmla="*/ 2147483647 w 109"/>
                <a:gd name="T11" fmla="*/ 2147483647 h 109"/>
                <a:gd name="T12" fmla="*/ 2147483647 w 109"/>
                <a:gd name="T13" fmla="*/ 2147483647 h 109"/>
                <a:gd name="T14" fmla="*/ 2147483647 w 109"/>
                <a:gd name="T15" fmla="*/ 2147483647 h 109"/>
                <a:gd name="T16" fmla="*/ 2147483647 w 109"/>
                <a:gd name="T17" fmla="*/ 2147483647 h 109"/>
                <a:gd name="T18" fmla="*/ 2147483647 w 109"/>
                <a:gd name="T19" fmla="*/ 2147483647 h 109"/>
                <a:gd name="T20" fmla="*/ 2147483647 w 109"/>
                <a:gd name="T21" fmla="*/ 2147483647 h 109"/>
                <a:gd name="T22" fmla="*/ 2147483647 w 109"/>
                <a:gd name="T23" fmla="*/ 2147483647 h 109"/>
                <a:gd name="T24" fmla="*/ 2147483647 w 109"/>
                <a:gd name="T25" fmla="*/ 2147483647 h 109"/>
                <a:gd name="T26" fmla="*/ 2147483647 w 109"/>
                <a:gd name="T27" fmla="*/ 2147483647 h 109"/>
                <a:gd name="T28" fmla="*/ 2147483647 w 109"/>
                <a:gd name="T29" fmla="*/ 2147483647 h 109"/>
                <a:gd name="T30" fmla="*/ 2147483647 w 109"/>
                <a:gd name="T31" fmla="*/ 2147483647 h 109"/>
                <a:gd name="T32" fmla="*/ 2147483647 w 109"/>
                <a:gd name="T33" fmla="*/ 2147483647 h 109"/>
                <a:gd name="T34" fmla="*/ 2147483647 w 109"/>
                <a:gd name="T35" fmla="*/ 2147483647 h 109"/>
                <a:gd name="T36" fmla="*/ 2147483647 w 109"/>
                <a:gd name="T37" fmla="*/ 2147483647 h 109"/>
                <a:gd name="T38" fmla="*/ 2147483647 w 109"/>
                <a:gd name="T39" fmla="*/ 2147483647 h 109"/>
                <a:gd name="T40" fmla="*/ 2147483647 w 109"/>
                <a:gd name="T41" fmla="*/ 2147483647 h 109"/>
                <a:gd name="T42" fmla="*/ 2147483647 w 109"/>
                <a:gd name="T43" fmla="*/ 2147483647 h 109"/>
                <a:gd name="T44" fmla="*/ 2147483647 w 109"/>
                <a:gd name="T45" fmla="*/ 2147483647 h 109"/>
                <a:gd name="T46" fmla="*/ 2147483647 w 109"/>
                <a:gd name="T47" fmla="*/ 2147483647 h 109"/>
                <a:gd name="T48" fmla="*/ 2147483647 w 109"/>
                <a:gd name="T49" fmla="*/ 2147483647 h 109"/>
                <a:gd name="T50" fmla="*/ 2147483647 w 109"/>
                <a:gd name="T51" fmla="*/ 2147483647 h 109"/>
                <a:gd name="T52" fmla="*/ 2147483647 w 109"/>
                <a:gd name="T53" fmla="*/ 2147483647 h 109"/>
                <a:gd name="T54" fmla="*/ 2147483647 w 109"/>
                <a:gd name="T55" fmla="*/ 2147483647 h 109"/>
                <a:gd name="T56" fmla="*/ 2147483647 w 109"/>
                <a:gd name="T57" fmla="*/ 2147483647 h 109"/>
                <a:gd name="T58" fmla="*/ 2147483647 w 109"/>
                <a:gd name="T59" fmla="*/ 2147483647 h 109"/>
                <a:gd name="T60" fmla="*/ 2147483647 w 109"/>
                <a:gd name="T61" fmla="*/ 2147483647 h 109"/>
                <a:gd name="T62" fmla="*/ 2147483647 w 109"/>
                <a:gd name="T63" fmla="*/ 0 h 109"/>
                <a:gd name="T64" fmla="*/ 2147483647 w 109"/>
                <a:gd name="T65" fmla="*/ 2147483647 h 109"/>
                <a:gd name="T66" fmla="*/ 2147483647 w 109"/>
                <a:gd name="T67" fmla="*/ 2147483647 h 1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109"/>
                <a:gd name="T104" fmla="*/ 109 w 109"/>
                <a:gd name="T105" fmla="*/ 109 h 1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109">
                  <a:moveTo>
                    <a:pt x="20" y="2"/>
                  </a:moveTo>
                  <a:lnTo>
                    <a:pt x="16" y="13"/>
                  </a:lnTo>
                  <a:lnTo>
                    <a:pt x="6" y="30"/>
                  </a:lnTo>
                  <a:lnTo>
                    <a:pt x="0" y="47"/>
                  </a:lnTo>
                  <a:lnTo>
                    <a:pt x="11" y="64"/>
                  </a:lnTo>
                  <a:lnTo>
                    <a:pt x="16" y="62"/>
                  </a:lnTo>
                  <a:lnTo>
                    <a:pt x="11" y="64"/>
                  </a:lnTo>
                  <a:lnTo>
                    <a:pt x="13" y="67"/>
                  </a:lnTo>
                  <a:lnTo>
                    <a:pt x="13" y="76"/>
                  </a:lnTo>
                  <a:lnTo>
                    <a:pt x="35" y="76"/>
                  </a:lnTo>
                  <a:lnTo>
                    <a:pt x="35" y="70"/>
                  </a:lnTo>
                  <a:lnTo>
                    <a:pt x="58" y="76"/>
                  </a:lnTo>
                  <a:lnTo>
                    <a:pt x="62" y="81"/>
                  </a:lnTo>
                  <a:lnTo>
                    <a:pt x="39" y="76"/>
                  </a:lnTo>
                  <a:lnTo>
                    <a:pt x="25" y="81"/>
                  </a:lnTo>
                  <a:lnTo>
                    <a:pt x="11" y="87"/>
                  </a:lnTo>
                  <a:lnTo>
                    <a:pt x="13" y="99"/>
                  </a:lnTo>
                  <a:lnTo>
                    <a:pt x="25" y="96"/>
                  </a:lnTo>
                  <a:lnTo>
                    <a:pt x="32" y="96"/>
                  </a:lnTo>
                  <a:lnTo>
                    <a:pt x="16" y="99"/>
                  </a:lnTo>
                  <a:lnTo>
                    <a:pt x="11" y="108"/>
                  </a:lnTo>
                  <a:lnTo>
                    <a:pt x="35" y="101"/>
                  </a:lnTo>
                  <a:lnTo>
                    <a:pt x="51" y="99"/>
                  </a:lnTo>
                  <a:lnTo>
                    <a:pt x="65" y="99"/>
                  </a:lnTo>
                  <a:lnTo>
                    <a:pt x="81" y="101"/>
                  </a:lnTo>
                  <a:lnTo>
                    <a:pt x="108" y="104"/>
                  </a:lnTo>
                  <a:lnTo>
                    <a:pt x="102" y="81"/>
                  </a:lnTo>
                  <a:lnTo>
                    <a:pt x="98" y="70"/>
                  </a:lnTo>
                  <a:lnTo>
                    <a:pt x="93" y="45"/>
                  </a:lnTo>
                  <a:lnTo>
                    <a:pt x="79" y="27"/>
                  </a:lnTo>
                  <a:lnTo>
                    <a:pt x="67" y="10"/>
                  </a:lnTo>
                  <a:lnTo>
                    <a:pt x="48" y="0"/>
                  </a:lnTo>
                  <a:lnTo>
                    <a:pt x="35" y="2"/>
                  </a:lnTo>
                  <a:lnTo>
                    <a:pt x="20" y="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199" name="Freeform 169"/>
            <p:cNvSpPr>
              <a:spLocks/>
            </p:cNvSpPr>
            <p:nvPr/>
          </p:nvSpPr>
          <p:spPr bwMode="auto">
            <a:xfrm>
              <a:off x="4711700" y="3517900"/>
              <a:ext cx="263525" cy="525463"/>
            </a:xfrm>
            <a:custGeom>
              <a:avLst/>
              <a:gdLst>
                <a:gd name="T0" fmla="*/ 2147483647 w 193"/>
                <a:gd name="T1" fmla="*/ 2147483647 h 404"/>
                <a:gd name="T2" fmla="*/ 2147483647 w 193"/>
                <a:gd name="T3" fmla="*/ 2147483647 h 404"/>
                <a:gd name="T4" fmla="*/ 2147483647 w 193"/>
                <a:gd name="T5" fmla="*/ 2147483647 h 404"/>
                <a:gd name="T6" fmla="*/ 2147483647 w 193"/>
                <a:gd name="T7" fmla="*/ 2147483647 h 404"/>
                <a:gd name="T8" fmla="*/ 2147483647 w 193"/>
                <a:gd name="T9" fmla="*/ 2147483647 h 404"/>
                <a:gd name="T10" fmla="*/ 2147483647 w 193"/>
                <a:gd name="T11" fmla="*/ 2147483647 h 404"/>
                <a:gd name="T12" fmla="*/ 2147483647 w 193"/>
                <a:gd name="T13" fmla="*/ 2147483647 h 404"/>
                <a:gd name="T14" fmla="*/ 2147483647 w 193"/>
                <a:gd name="T15" fmla="*/ 2147483647 h 404"/>
                <a:gd name="T16" fmla="*/ 2147483647 w 193"/>
                <a:gd name="T17" fmla="*/ 0 h 404"/>
                <a:gd name="T18" fmla="*/ 2147483647 w 193"/>
                <a:gd name="T19" fmla="*/ 2147483647 h 404"/>
                <a:gd name="T20" fmla="*/ 2147483647 w 193"/>
                <a:gd name="T21" fmla="*/ 2147483647 h 404"/>
                <a:gd name="T22" fmla="*/ 2147483647 w 193"/>
                <a:gd name="T23" fmla="*/ 2147483647 h 404"/>
                <a:gd name="T24" fmla="*/ 2147483647 w 193"/>
                <a:gd name="T25" fmla="*/ 2147483647 h 404"/>
                <a:gd name="T26" fmla="*/ 2147483647 w 193"/>
                <a:gd name="T27" fmla="*/ 2147483647 h 404"/>
                <a:gd name="T28" fmla="*/ 2147483647 w 193"/>
                <a:gd name="T29" fmla="*/ 2147483647 h 404"/>
                <a:gd name="T30" fmla="*/ 2147483647 w 193"/>
                <a:gd name="T31" fmla="*/ 2147483647 h 404"/>
                <a:gd name="T32" fmla="*/ 2147483647 w 193"/>
                <a:gd name="T33" fmla="*/ 2147483647 h 404"/>
                <a:gd name="T34" fmla="*/ 2147483647 w 193"/>
                <a:gd name="T35" fmla="*/ 2147483647 h 404"/>
                <a:gd name="T36" fmla="*/ 2147483647 w 193"/>
                <a:gd name="T37" fmla="*/ 2147483647 h 404"/>
                <a:gd name="T38" fmla="*/ 2147483647 w 193"/>
                <a:gd name="T39" fmla="*/ 2147483647 h 404"/>
                <a:gd name="T40" fmla="*/ 2147483647 w 193"/>
                <a:gd name="T41" fmla="*/ 2147483647 h 404"/>
                <a:gd name="T42" fmla="*/ 0 w 193"/>
                <a:gd name="T43" fmla="*/ 2147483647 h 404"/>
                <a:gd name="T44" fmla="*/ 0 w 193"/>
                <a:gd name="T45" fmla="*/ 2147483647 h 404"/>
                <a:gd name="T46" fmla="*/ 2147483647 w 193"/>
                <a:gd name="T47" fmla="*/ 2147483647 h 404"/>
                <a:gd name="T48" fmla="*/ 2147483647 w 193"/>
                <a:gd name="T49" fmla="*/ 2147483647 h 404"/>
                <a:gd name="T50" fmla="*/ 2147483647 w 193"/>
                <a:gd name="T51" fmla="*/ 2147483647 h 404"/>
                <a:gd name="T52" fmla="*/ 2147483647 w 193"/>
                <a:gd name="T53" fmla="*/ 2147483647 h 404"/>
                <a:gd name="T54" fmla="*/ 2147483647 w 193"/>
                <a:gd name="T55" fmla="*/ 2147483647 h 404"/>
                <a:gd name="T56" fmla="*/ 2147483647 w 193"/>
                <a:gd name="T57" fmla="*/ 2147483647 h 404"/>
                <a:gd name="T58" fmla="*/ 2147483647 w 193"/>
                <a:gd name="T59" fmla="*/ 2147483647 h 404"/>
                <a:gd name="T60" fmla="*/ 2147483647 w 193"/>
                <a:gd name="T61" fmla="*/ 2147483647 h 404"/>
                <a:gd name="T62" fmla="*/ 2147483647 w 193"/>
                <a:gd name="T63" fmla="*/ 2147483647 h 404"/>
                <a:gd name="T64" fmla="*/ 2147483647 w 193"/>
                <a:gd name="T65" fmla="*/ 2147483647 h 404"/>
                <a:gd name="T66" fmla="*/ 2147483647 w 193"/>
                <a:gd name="T67" fmla="*/ 2147483647 h 404"/>
                <a:gd name="T68" fmla="*/ 2147483647 w 193"/>
                <a:gd name="T69" fmla="*/ 2147483647 h 404"/>
                <a:gd name="T70" fmla="*/ 2147483647 w 193"/>
                <a:gd name="T71" fmla="*/ 2147483647 h 404"/>
                <a:gd name="T72" fmla="*/ 2147483647 w 193"/>
                <a:gd name="T73" fmla="*/ 2147483647 h 404"/>
                <a:gd name="T74" fmla="*/ 2147483647 w 193"/>
                <a:gd name="T75" fmla="*/ 2147483647 h 404"/>
                <a:gd name="T76" fmla="*/ 2147483647 w 193"/>
                <a:gd name="T77" fmla="*/ 2147483647 h 404"/>
                <a:gd name="T78" fmla="*/ 2147483647 w 193"/>
                <a:gd name="T79" fmla="*/ 2147483647 h 404"/>
                <a:gd name="T80" fmla="*/ 2147483647 w 193"/>
                <a:gd name="T81" fmla="*/ 2147483647 h 404"/>
                <a:gd name="T82" fmla="*/ 2147483647 w 193"/>
                <a:gd name="T83" fmla="*/ 2147483647 h 404"/>
                <a:gd name="T84" fmla="*/ 2147483647 w 193"/>
                <a:gd name="T85" fmla="*/ 2147483647 h 404"/>
                <a:gd name="T86" fmla="*/ 2147483647 w 193"/>
                <a:gd name="T87" fmla="*/ 2147483647 h 404"/>
                <a:gd name="T88" fmla="*/ 2147483647 w 193"/>
                <a:gd name="T89" fmla="*/ 2147483647 h 404"/>
                <a:gd name="T90" fmla="*/ 2147483647 w 193"/>
                <a:gd name="T91" fmla="*/ 2147483647 h 404"/>
                <a:gd name="T92" fmla="*/ 2147483647 w 193"/>
                <a:gd name="T93" fmla="*/ 2147483647 h 404"/>
                <a:gd name="T94" fmla="*/ 2147483647 w 193"/>
                <a:gd name="T95" fmla="*/ 2147483647 h 404"/>
                <a:gd name="T96" fmla="*/ 2147483647 w 193"/>
                <a:gd name="T97" fmla="*/ 2147483647 h 404"/>
                <a:gd name="T98" fmla="*/ 2147483647 w 193"/>
                <a:gd name="T99" fmla="*/ 2147483647 h 404"/>
                <a:gd name="T100" fmla="*/ 2147483647 w 193"/>
                <a:gd name="T101" fmla="*/ 2147483647 h 404"/>
                <a:gd name="T102" fmla="*/ 2147483647 w 193"/>
                <a:gd name="T103" fmla="*/ 2147483647 h 404"/>
                <a:gd name="T104" fmla="*/ 2147483647 w 193"/>
                <a:gd name="T105" fmla="*/ 2147483647 h 404"/>
                <a:gd name="T106" fmla="*/ 2147483647 w 193"/>
                <a:gd name="T107" fmla="*/ 2147483647 h 404"/>
                <a:gd name="T108" fmla="*/ 2147483647 w 193"/>
                <a:gd name="T109" fmla="*/ 2147483647 h 404"/>
                <a:gd name="T110" fmla="*/ 2147483647 w 193"/>
                <a:gd name="T111" fmla="*/ 2147483647 h 404"/>
                <a:gd name="T112" fmla="*/ 2147483647 w 193"/>
                <a:gd name="T113" fmla="*/ 2147483647 h 4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3"/>
                <a:gd name="T172" fmla="*/ 0 h 404"/>
                <a:gd name="T173" fmla="*/ 193 w 193"/>
                <a:gd name="T174" fmla="*/ 404 h 4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3" h="404">
                  <a:moveTo>
                    <a:pt x="186" y="100"/>
                  </a:moveTo>
                  <a:lnTo>
                    <a:pt x="169" y="86"/>
                  </a:lnTo>
                  <a:lnTo>
                    <a:pt x="150" y="74"/>
                  </a:lnTo>
                  <a:lnTo>
                    <a:pt x="132" y="62"/>
                  </a:lnTo>
                  <a:lnTo>
                    <a:pt x="112" y="48"/>
                  </a:lnTo>
                  <a:lnTo>
                    <a:pt x="93" y="36"/>
                  </a:lnTo>
                  <a:lnTo>
                    <a:pt x="76" y="25"/>
                  </a:lnTo>
                  <a:lnTo>
                    <a:pt x="57" y="10"/>
                  </a:lnTo>
                  <a:lnTo>
                    <a:pt x="37" y="0"/>
                  </a:lnTo>
                  <a:lnTo>
                    <a:pt x="21" y="10"/>
                  </a:lnTo>
                  <a:lnTo>
                    <a:pt x="24" y="28"/>
                  </a:lnTo>
                  <a:lnTo>
                    <a:pt x="25" y="48"/>
                  </a:lnTo>
                  <a:lnTo>
                    <a:pt x="40" y="77"/>
                  </a:lnTo>
                  <a:lnTo>
                    <a:pt x="36" y="89"/>
                  </a:lnTo>
                  <a:lnTo>
                    <a:pt x="36" y="106"/>
                  </a:lnTo>
                  <a:lnTo>
                    <a:pt x="33" y="129"/>
                  </a:lnTo>
                  <a:lnTo>
                    <a:pt x="33" y="146"/>
                  </a:lnTo>
                  <a:lnTo>
                    <a:pt x="33" y="166"/>
                  </a:lnTo>
                  <a:lnTo>
                    <a:pt x="24" y="180"/>
                  </a:lnTo>
                  <a:lnTo>
                    <a:pt x="16" y="195"/>
                  </a:lnTo>
                  <a:lnTo>
                    <a:pt x="6" y="209"/>
                  </a:lnTo>
                  <a:lnTo>
                    <a:pt x="0" y="226"/>
                  </a:lnTo>
                  <a:lnTo>
                    <a:pt x="0" y="247"/>
                  </a:lnTo>
                  <a:lnTo>
                    <a:pt x="6" y="261"/>
                  </a:lnTo>
                  <a:lnTo>
                    <a:pt x="13" y="261"/>
                  </a:lnTo>
                  <a:lnTo>
                    <a:pt x="25" y="287"/>
                  </a:lnTo>
                  <a:lnTo>
                    <a:pt x="25" y="316"/>
                  </a:lnTo>
                  <a:lnTo>
                    <a:pt x="37" y="339"/>
                  </a:lnTo>
                  <a:lnTo>
                    <a:pt x="18" y="339"/>
                  </a:lnTo>
                  <a:lnTo>
                    <a:pt x="6" y="345"/>
                  </a:lnTo>
                  <a:lnTo>
                    <a:pt x="24" y="370"/>
                  </a:lnTo>
                  <a:lnTo>
                    <a:pt x="36" y="403"/>
                  </a:lnTo>
                  <a:lnTo>
                    <a:pt x="52" y="394"/>
                  </a:lnTo>
                  <a:lnTo>
                    <a:pt x="57" y="396"/>
                  </a:lnTo>
                  <a:lnTo>
                    <a:pt x="66" y="396"/>
                  </a:lnTo>
                  <a:lnTo>
                    <a:pt x="93" y="388"/>
                  </a:lnTo>
                  <a:lnTo>
                    <a:pt x="100" y="377"/>
                  </a:lnTo>
                  <a:lnTo>
                    <a:pt x="97" y="368"/>
                  </a:lnTo>
                  <a:lnTo>
                    <a:pt x="126" y="362"/>
                  </a:lnTo>
                  <a:lnTo>
                    <a:pt x="141" y="341"/>
                  </a:lnTo>
                  <a:lnTo>
                    <a:pt x="156" y="322"/>
                  </a:lnTo>
                  <a:lnTo>
                    <a:pt x="172" y="316"/>
                  </a:lnTo>
                  <a:lnTo>
                    <a:pt x="169" y="305"/>
                  </a:lnTo>
                  <a:lnTo>
                    <a:pt x="165" y="290"/>
                  </a:lnTo>
                  <a:lnTo>
                    <a:pt x="157" y="269"/>
                  </a:lnTo>
                  <a:lnTo>
                    <a:pt x="150" y="269"/>
                  </a:lnTo>
                  <a:lnTo>
                    <a:pt x="157" y="250"/>
                  </a:lnTo>
                  <a:lnTo>
                    <a:pt x="160" y="238"/>
                  </a:lnTo>
                  <a:lnTo>
                    <a:pt x="162" y="230"/>
                  </a:lnTo>
                  <a:lnTo>
                    <a:pt x="162" y="221"/>
                  </a:lnTo>
                  <a:lnTo>
                    <a:pt x="172" y="204"/>
                  </a:lnTo>
                  <a:lnTo>
                    <a:pt x="177" y="195"/>
                  </a:lnTo>
                  <a:lnTo>
                    <a:pt x="192" y="195"/>
                  </a:lnTo>
                  <a:lnTo>
                    <a:pt x="189" y="172"/>
                  </a:lnTo>
                  <a:lnTo>
                    <a:pt x="189" y="149"/>
                  </a:lnTo>
                  <a:lnTo>
                    <a:pt x="186" y="123"/>
                  </a:lnTo>
                  <a:lnTo>
                    <a:pt x="186" y="10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00" name="Freeform 170"/>
            <p:cNvSpPr>
              <a:spLocks/>
            </p:cNvSpPr>
            <p:nvPr/>
          </p:nvSpPr>
          <p:spPr bwMode="auto">
            <a:xfrm>
              <a:off x="4017963" y="3336925"/>
              <a:ext cx="52387" cy="61913"/>
            </a:xfrm>
            <a:custGeom>
              <a:avLst/>
              <a:gdLst>
                <a:gd name="T0" fmla="*/ 2147483647 w 38"/>
                <a:gd name="T1" fmla="*/ 0 h 48"/>
                <a:gd name="T2" fmla="*/ 2147483647 w 38"/>
                <a:gd name="T3" fmla="*/ 2147483647 h 48"/>
                <a:gd name="T4" fmla="*/ 0 w 38"/>
                <a:gd name="T5" fmla="*/ 2147483647 h 48"/>
                <a:gd name="T6" fmla="*/ 2147483647 w 38"/>
                <a:gd name="T7" fmla="*/ 0 h 48"/>
                <a:gd name="T8" fmla="*/ 0 60000 65536"/>
                <a:gd name="T9" fmla="*/ 0 60000 65536"/>
                <a:gd name="T10" fmla="*/ 0 60000 65536"/>
                <a:gd name="T11" fmla="*/ 0 60000 65536"/>
                <a:gd name="T12" fmla="*/ 0 w 38"/>
                <a:gd name="T13" fmla="*/ 0 h 48"/>
                <a:gd name="T14" fmla="*/ 38 w 38"/>
                <a:gd name="T15" fmla="*/ 48 h 48"/>
              </a:gdLst>
              <a:ahLst/>
              <a:cxnLst>
                <a:cxn ang="T8">
                  <a:pos x="T0" y="T1"/>
                </a:cxn>
                <a:cxn ang="T9">
                  <a:pos x="T2" y="T3"/>
                </a:cxn>
                <a:cxn ang="T10">
                  <a:pos x="T4" y="T5"/>
                </a:cxn>
                <a:cxn ang="T11">
                  <a:pos x="T6" y="T7"/>
                </a:cxn>
              </a:cxnLst>
              <a:rect l="T12" t="T13" r="T14" b="T15"/>
              <a:pathLst>
                <a:path w="38" h="48">
                  <a:moveTo>
                    <a:pt x="37" y="0"/>
                  </a:moveTo>
                  <a:lnTo>
                    <a:pt x="29" y="37"/>
                  </a:lnTo>
                  <a:lnTo>
                    <a:pt x="0" y="47"/>
                  </a:lnTo>
                  <a:lnTo>
                    <a:pt x="37"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01" name="Freeform 171"/>
            <p:cNvSpPr>
              <a:spLocks/>
            </p:cNvSpPr>
            <p:nvPr/>
          </p:nvSpPr>
          <p:spPr bwMode="auto">
            <a:xfrm>
              <a:off x="3959225" y="3352800"/>
              <a:ext cx="53975" cy="61913"/>
            </a:xfrm>
            <a:custGeom>
              <a:avLst/>
              <a:gdLst>
                <a:gd name="T0" fmla="*/ 2147483647 w 39"/>
                <a:gd name="T1" fmla="*/ 0 h 47"/>
                <a:gd name="T2" fmla="*/ 0 w 39"/>
                <a:gd name="T3" fmla="*/ 2147483647 h 47"/>
                <a:gd name="T4" fmla="*/ 0 w 39"/>
                <a:gd name="T5" fmla="*/ 2147483647 h 47"/>
                <a:gd name="T6" fmla="*/ 2147483647 w 39"/>
                <a:gd name="T7" fmla="*/ 0 h 47"/>
                <a:gd name="T8" fmla="*/ 0 60000 65536"/>
                <a:gd name="T9" fmla="*/ 0 60000 65536"/>
                <a:gd name="T10" fmla="*/ 0 60000 65536"/>
                <a:gd name="T11" fmla="*/ 0 60000 65536"/>
                <a:gd name="T12" fmla="*/ 0 w 39"/>
                <a:gd name="T13" fmla="*/ 0 h 47"/>
                <a:gd name="T14" fmla="*/ 39 w 39"/>
                <a:gd name="T15" fmla="*/ 47 h 47"/>
              </a:gdLst>
              <a:ahLst/>
              <a:cxnLst>
                <a:cxn ang="T8">
                  <a:pos x="T0" y="T1"/>
                </a:cxn>
                <a:cxn ang="T9">
                  <a:pos x="T2" y="T3"/>
                </a:cxn>
                <a:cxn ang="T10">
                  <a:pos x="T4" y="T5"/>
                </a:cxn>
                <a:cxn ang="T11">
                  <a:pos x="T6" y="T7"/>
                </a:cxn>
              </a:cxnLst>
              <a:rect l="T12" t="T13" r="T14" b="T15"/>
              <a:pathLst>
                <a:path w="39" h="47">
                  <a:moveTo>
                    <a:pt x="38" y="0"/>
                  </a:moveTo>
                  <a:lnTo>
                    <a:pt x="0" y="46"/>
                  </a:lnTo>
                  <a:lnTo>
                    <a:pt x="0" y="10"/>
                  </a:lnTo>
                  <a:lnTo>
                    <a:pt x="38"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02" name="Freeform 172"/>
            <p:cNvSpPr>
              <a:spLocks/>
            </p:cNvSpPr>
            <p:nvPr/>
          </p:nvSpPr>
          <p:spPr bwMode="auto">
            <a:xfrm>
              <a:off x="3981450" y="3368675"/>
              <a:ext cx="49213" cy="60325"/>
            </a:xfrm>
            <a:custGeom>
              <a:avLst/>
              <a:gdLst>
                <a:gd name="T0" fmla="*/ 2147483647 w 37"/>
                <a:gd name="T1" fmla="*/ 0 h 46"/>
                <a:gd name="T2" fmla="*/ 2147483647 w 37"/>
                <a:gd name="T3" fmla="*/ 2147483647 h 46"/>
                <a:gd name="T4" fmla="*/ 0 w 37"/>
                <a:gd name="T5" fmla="*/ 0 h 46"/>
                <a:gd name="T6" fmla="*/ 2147483647 w 37"/>
                <a:gd name="T7" fmla="*/ 0 h 46"/>
                <a:gd name="T8" fmla="*/ 0 60000 65536"/>
                <a:gd name="T9" fmla="*/ 0 60000 65536"/>
                <a:gd name="T10" fmla="*/ 0 60000 65536"/>
                <a:gd name="T11" fmla="*/ 0 60000 65536"/>
                <a:gd name="T12" fmla="*/ 0 w 37"/>
                <a:gd name="T13" fmla="*/ 0 h 46"/>
                <a:gd name="T14" fmla="*/ 37 w 37"/>
                <a:gd name="T15" fmla="*/ 46 h 46"/>
              </a:gdLst>
              <a:ahLst/>
              <a:cxnLst>
                <a:cxn ang="T8">
                  <a:pos x="T0" y="T1"/>
                </a:cxn>
                <a:cxn ang="T9">
                  <a:pos x="T2" y="T3"/>
                </a:cxn>
                <a:cxn ang="T10">
                  <a:pos x="T4" y="T5"/>
                </a:cxn>
                <a:cxn ang="T11">
                  <a:pos x="T6" y="T7"/>
                </a:cxn>
              </a:cxnLst>
              <a:rect l="T12" t="T13" r="T14" b="T15"/>
              <a:pathLst>
                <a:path w="37" h="46">
                  <a:moveTo>
                    <a:pt x="36" y="0"/>
                  </a:moveTo>
                  <a:lnTo>
                    <a:pt x="26" y="45"/>
                  </a:lnTo>
                  <a:lnTo>
                    <a:pt x="0" y="0"/>
                  </a:lnTo>
                  <a:lnTo>
                    <a:pt x="36"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03" name="Freeform 173"/>
            <p:cNvSpPr>
              <a:spLocks/>
            </p:cNvSpPr>
            <p:nvPr/>
          </p:nvSpPr>
          <p:spPr bwMode="auto">
            <a:xfrm>
              <a:off x="4035425" y="3325813"/>
              <a:ext cx="52388" cy="61912"/>
            </a:xfrm>
            <a:custGeom>
              <a:avLst/>
              <a:gdLst>
                <a:gd name="T0" fmla="*/ 2147483647 w 39"/>
                <a:gd name="T1" fmla="*/ 2147483647 h 47"/>
                <a:gd name="T2" fmla="*/ 2147483647 w 39"/>
                <a:gd name="T3" fmla="*/ 0 h 47"/>
                <a:gd name="T4" fmla="*/ 0 w 39"/>
                <a:gd name="T5" fmla="*/ 2147483647 h 47"/>
                <a:gd name="T6" fmla="*/ 2147483647 w 39"/>
                <a:gd name="T7" fmla="*/ 2147483647 h 47"/>
                <a:gd name="T8" fmla="*/ 0 60000 65536"/>
                <a:gd name="T9" fmla="*/ 0 60000 65536"/>
                <a:gd name="T10" fmla="*/ 0 60000 65536"/>
                <a:gd name="T11" fmla="*/ 0 60000 65536"/>
                <a:gd name="T12" fmla="*/ 0 w 39"/>
                <a:gd name="T13" fmla="*/ 0 h 47"/>
                <a:gd name="T14" fmla="*/ 39 w 39"/>
                <a:gd name="T15" fmla="*/ 47 h 47"/>
              </a:gdLst>
              <a:ahLst/>
              <a:cxnLst>
                <a:cxn ang="T8">
                  <a:pos x="T0" y="T1"/>
                </a:cxn>
                <a:cxn ang="T9">
                  <a:pos x="T2" y="T3"/>
                </a:cxn>
                <a:cxn ang="T10">
                  <a:pos x="T4" y="T5"/>
                </a:cxn>
                <a:cxn ang="T11">
                  <a:pos x="T6" y="T7"/>
                </a:cxn>
              </a:cxnLst>
              <a:rect l="T12" t="T13" r="T14" b="T15"/>
              <a:pathLst>
                <a:path w="39" h="47">
                  <a:moveTo>
                    <a:pt x="25" y="46"/>
                  </a:moveTo>
                  <a:lnTo>
                    <a:pt x="38" y="0"/>
                  </a:lnTo>
                  <a:lnTo>
                    <a:pt x="0" y="22"/>
                  </a:lnTo>
                  <a:lnTo>
                    <a:pt x="25" y="4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04" name="Freeform 174"/>
            <p:cNvSpPr>
              <a:spLocks/>
            </p:cNvSpPr>
            <p:nvPr/>
          </p:nvSpPr>
          <p:spPr bwMode="auto">
            <a:xfrm>
              <a:off x="5127625" y="4632325"/>
              <a:ext cx="269875" cy="536575"/>
            </a:xfrm>
            <a:custGeom>
              <a:avLst/>
              <a:gdLst>
                <a:gd name="T0" fmla="*/ 2147483647 w 197"/>
                <a:gd name="T1" fmla="*/ 2147483647 h 414"/>
                <a:gd name="T2" fmla="*/ 2147483647 w 197"/>
                <a:gd name="T3" fmla="*/ 2147483647 h 414"/>
                <a:gd name="T4" fmla="*/ 2147483647 w 197"/>
                <a:gd name="T5" fmla="*/ 2147483647 h 414"/>
                <a:gd name="T6" fmla="*/ 2147483647 w 197"/>
                <a:gd name="T7" fmla="*/ 2147483647 h 414"/>
                <a:gd name="T8" fmla="*/ 2147483647 w 197"/>
                <a:gd name="T9" fmla="*/ 2147483647 h 414"/>
                <a:gd name="T10" fmla="*/ 2147483647 w 197"/>
                <a:gd name="T11" fmla="*/ 2147483647 h 414"/>
                <a:gd name="T12" fmla="*/ 2147483647 w 197"/>
                <a:gd name="T13" fmla="*/ 2147483647 h 414"/>
                <a:gd name="T14" fmla="*/ 2147483647 w 197"/>
                <a:gd name="T15" fmla="*/ 0 h 414"/>
                <a:gd name="T16" fmla="*/ 2147483647 w 197"/>
                <a:gd name="T17" fmla="*/ 2147483647 h 414"/>
                <a:gd name="T18" fmla="*/ 2147483647 w 197"/>
                <a:gd name="T19" fmla="*/ 2147483647 h 414"/>
                <a:gd name="T20" fmla="*/ 2147483647 w 197"/>
                <a:gd name="T21" fmla="*/ 2147483647 h 414"/>
                <a:gd name="T22" fmla="*/ 2147483647 w 197"/>
                <a:gd name="T23" fmla="*/ 2147483647 h 414"/>
                <a:gd name="T24" fmla="*/ 2147483647 w 197"/>
                <a:gd name="T25" fmla="*/ 2147483647 h 414"/>
                <a:gd name="T26" fmla="*/ 2147483647 w 197"/>
                <a:gd name="T27" fmla="*/ 2147483647 h 414"/>
                <a:gd name="T28" fmla="*/ 2147483647 w 197"/>
                <a:gd name="T29" fmla="*/ 2147483647 h 414"/>
                <a:gd name="T30" fmla="*/ 2147483647 w 197"/>
                <a:gd name="T31" fmla="*/ 2147483647 h 414"/>
                <a:gd name="T32" fmla="*/ 2147483647 w 197"/>
                <a:gd name="T33" fmla="*/ 2147483647 h 414"/>
                <a:gd name="T34" fmla="*/ 2147483647 w 197"/>
                <a:gd name="T35" fmla="*/ 2147483647 h 414"/>
                <a:gd name="T36" fmla="*/ 2147483647 w 197"/>
                <a:gd name="T37" fmla="*/ 2147483647 h 414"/>
                <a:gd name="T38" fmla="*/ 2147483647 w 197"/>
                <a:gd name="T39" fmla="*/ 2147483647 h 414"/>
                <a:gd name="T40" fmla="*/ 0 w 197"/>
                <a:gd name="T41" fmla="*/ 2147483647 h 414"/>
                <a:gd name="T42" fmla="*/ 2147483647 w 197"/>
                <a:gd name="T43" fmla="*/ 2147483647 h 414"/>
                <a:gd name="T44" fmla="*/ 2147483647 w 197"/>
                <a:gd name="T45" fmla="*/ 2147483647 h 414"/>
                <a:gd name="T46" fmla="*/ 2147483647 w 197"/>
                <a:gd name="T47" fmla="*/ 2147483647 h 414"/>
                <a:gd name="T48" fmla="*/ 2147483647 w 197"/>
                <a:gd name="T49" fmla="*/ 2147483647 h 414"/>
                <a:gd name="T50" fmla="*/ 2147483647 w 197"/>
                <a:gd name="T51" fmla="*/ 2147483647 h 414"/>
                <a:gd name="T52" fmla="*/ 2147483647 w 197"/>
                <a:gd name="T53" fmla="*/ 2147483647 h 414"/>
                <a:gd name="T54" fmla="*/ 2147483647 w 197"/>
                <a:gd name="T55" fmla="*/ 2147483647 h 414"/>
                <a:gd name="T56" fmla="*/ 2147483647 w 197"/>
                <a:gd name="T57" fmla="*/ 2147483647 h 414"/>
                <a:gd name="T58" fmla="*/ 2147483647 w 197"/>
                <a:gd name="T59" fmla="*/ 2147483647 h 414"/>
                <a:gd name="T60" fmla="*/ 2147483647 w 197"/>
                <a:gd name="T61" fmla="*/ 2147483647 h 414"/>
                <a:gd name="T62" fmla="*/ 2147483647 w 197"/>
                <a:gd name="T63" fmla="*/ 2147483647 h 414"/>
                <a:gd name="T64" fmla="*/ 2147483647 w 197"/>
                <a:gd name="T65" fmla="*/ 2147483647 h 414"/>
                <a:gd name="T66" fmla="*/ 2147483647 w 197"/>
                <a:gd name="T67" fmla="*/ 2147483647 h 414"/>
                <a:gd name="T68" fmla="*/ 2147483647 w 197"/>
                <a:gd name="T69" fmla="*/ 2147483647 h 4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7"/>
                <a:gd name="T106" fmla="*/ 0 h 414"/>
                <a:gd name="T107" fmla="*/ 197 w 197"/>
                <a:gd name="T108" fmla="*/ 414 h 4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7" h="414">
                  <a:moveTo>
                    <a:pt x="80" y="257"/>
                  </a:moveTo>
                  <a:lnTo>
                    <a:pt x="78" y="240"/>
                  </a:lnTo>
                  <a:lnTo>
                    <a:pt x="78" y="232"/>
                  </a:lnTo>
                  <a:lnTo>
                    <a:pt x="85" y="232"/>
                  </a:lnTo>
                  <a:lnTo>
                    <a:pt x="107" y="211"/>
                  </a:lnTo>
                  <a:lnTo>
                    <a:pt x="121" y="189"/>
                  </a:lnTo>
                  <a:lnTo>
                    <a:pt x="136" y="177"/>
                  </a:lnTo>
                  <a:lnTo>
                    <a:pt x="152" y="165"/>
                  </a:lnTo>
                  <a:lnTo>
                    <a:pt x="176" y="148"/>
                  </a:lnTo>
                  <a:lnTo>
                    <a:pt x="191" y="117"/>
                  </a:lnTo>
                  <a:lnTo>
                    <a:pt x="196" y="97"/>
                  </a:lnTo>
                  <a:lnTo>
                    <a:pt x="193" y="99"/>
                  </a:lnTo>
                  <a:lnTo>
                    <a:pt x="191" y="63"/>
                  </a:lnTo>
                  <a:lnTo>
                    <a:pt x="193" y="51"/>
                  </a:lnTo>
                  <a:lnTo>
                    <a:pt x="193" y="17"/>
                  </a:lnTo>
                  <a:lnTo>
                    <a:pt x="193" y="0"/>
                  </a:lnTo>
                  <a:lnTo>
                    <a:pt x="172" y="10"/>
                  </a:lnTo>
                  <a:lnTo>
                    <a:pt x="155" y="22"/>
                  </a:lnTo>
                  <a:lnTo>
                    <a:pt x="143" y="22"/>
                  </a:lnTo>
                  <a:lnTo>
                    <a:pt x="128" y="27"/>
                  </a:lnTo>
                  <a:lnTo>
                    <a:pt x="109" y="25"/>
                  </a:lnTo>
                  <a:lnTo>
                    <a:pt x="97" y="27"/>
                  </a:lnTo>
                  <a:lnTo>
                    <a:pt x="90" y="27"/>
                  </a:lnTo>
                  <a:lnTo>
                    <a:pt x="83" y="31"/>
                  </a:lnTo>
                  <a:lnTo>
                    <a:pt x="80" y="51"/>
                  </a:lnTo>
                  <a:lnTo>
                    <a:pt x="83" y="73"/>
                  </a:lnTo>
                  <a:lnTo>
                    <a:pt x="92" y="91"/>
                  </a:lnTo>
                  <a:lnTo>
                    <a:pt x="104" y="105"/>
                  </a:lnTo>
                  <a:lnTo>
                    <a:pt x="102" y="123"/>
                  </a:lnTo>
                  <a:lnTo>
                    <a:pt x="100" y="143"/>
                  </a:lnTo>
                  <a:lnTo>
                    <a:pt x="90" y="151"/>
                  </a:lnTo>
                  <a:lnTo>
                    <a:pt x="90" y="169"/>
                  </a:lnTo>
                  <a:lnTo>
                    <a:pt x="83" y="151"/>
                  </a:lnTo>
                  <a:lnTo>
                    <a:pt x="73" y="134"/>
                  </a:lnTo>
                  <a:lnTo>
                    <a:pt x="80" y="108"/>
                  </a:lnTo>
                  <a:lnTo>
                    <a:pt x="73" y="99"/>
                  </a:lnTo>
                  <a:lnTo>
                    <a:pt x="61" y="99"/>
                  </a:lnTo>
                  <a:lnTo>
                    <a:pt x="57" y="88"/>
                  </a:lnTo>
                  <a:lnTo>
                    <a:pt x="42" y="97"/>
                  </a:lnTo>
                  <a:lnTo>
                    <a:pt x="28" y="102"/>
                  </a:lnTo>
                  <a:lnTo>
                    <a:pt x="13" y="108"/>
                  </a:lnTo>
                  <a:lnTo>
                    <a:pt x="0" y="117"/>
                  </a:lnTo>
                  <a:lnTo>
                    <a:pt x="4" y="131"/>
                  </a:lnTo>
                  <a:lnTo>
                    <a:pt x="4" y="140"/>
                  </a:lnTo>
                  <a:lnTo>
                    <a:pt x="13" y="140"/>
                  </a:lnTo>
                  <a:lnTo>
                    <a:pt x="30" y="148"/>
                  </a:lnTo>
                  <a:lnTo>
                    <a:pt x="47" y="157"/>
                  </a:lnTo>
                  <a:lnTo>
                    <a:pt x="47" y="186"/>
                  </a:lnTo>
                  <a:lnTo>
                    <a:pt x="45" y="208"/>
                  </a:lnTo>
                  <a:lnTo>
                    <a:pt x="47" y="232"/>
                  </a:lnTo>
                  <a:lnTo>
                    <a:pt x="40" y="254"/>
                  </a:lnTo>
                  <a:lnTo>
                    <a:pt x="35" y="271"/>
                  </a:lnTo>
                  <a:lnTo>
                    <a:pt x="25" y="286"/>
                  </a:lnTo>
                  <a:lnTo>
                    <a:pt x="13" y="300"/>
                  </a:lnTo>
                  <a:lnTo>
                    <a:pt x="16" y="317"/>
                  </a:lnTo>
                  <a:lnTo>
                    <a:pt x="21" y="334"/>
                  </a:lnTo>
                  <a:lnTo>
                    <a:pt x="21" y="363"/>
                  </a:lnTo>
                  <a:lnTo>
                    <a:pt x="21" y="389"/>
                  </a:lnTo>
                  <a:lnTo>
                    <a:pt x="21" y="413"/>
                  </a:lnTo>
                  <a:lnTo>
                    <a:pt x="35" y="413"/>
                  </a:lnTo>
                  <a:lnTo>
                    <a:pt x="35" y="395"/>
                  </a:lnTo>
                  <a:lnTo>
                    <a:pt x="33" y="389"/>
                  </a:lnTo>
                  <a:lnTo>
                    <a:pt x="54" y="369"/>
                  </a:lnTo>
                  <a:lnTo>
                    <a:pt x="68" y="358"/>
                  </a:lnTo>
                  <a:lnTo>
                    <a:pt x="85" y="346"/>
                  </a:lnTo>
                  <a:lnTo>
                    <a:pt x="85" y="334"/>
                  </a:lnTo>
                  <a:lnTo>
                    <a:pt x="88" y="315"/>
                  </a:lnTo>
                  <a:lnTo>
                    <a:pt x="90" y="292"/>
                  </a:lnTo>
                  <a:lnTo>
                    <a:pt x="85" y="300"/>
                  </a:lnTo>
                  <a:lnTo>
                    <a:pt x="83" y="278"/>
                  </a:lnTo>
                  <a:lnTo>
                    <a:pt x="80" y="25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05" name="Freeform 175"/>
            <p:cNvSpPr>
              <a:spLocks/>
            </p:cNvSpPr>
            <p:nvPr/>
          </p:nvSpPr>
          <p:spPr bwMode="auto">
            <a:xfrm>
              <a:off x="4768850" y="5016500"/>
              <a:ext cx="409575" cy="412750"/>
            </a:xfrm>
            <a:custGeom>
              <a:avLst/>
              <a:gdLst>
                <a:gd name="T0" fmla="*/ 2147483647 w 299"/>
                <a:gd name="T1" fmla="*/ 2147483647 h 318"/>
                <a:gd name="T2" fmla="*/ 2147483647 w 299"/>
                <a:gd name="T3" fmla="*/ 2147483647 h 318"/>
                <a:gd name="T4" fmla="*/ 2147483647 w 299"/>
                <a:gd name="T5" fmla="*/ 2147483647 h 318"/>
                <a:gd name="T6" fmla="*/ 2147483647 w 299"/>
                <a:gd name="T7" fmla="*/ 2147483647 h 318"/>
                <a:gd name="T8" fmla="*/ 2147483647 w 299"/>
                <a:gd name="T9" fmla="*/ 2147483647 h 318"/>
                <a:gd name="T10" fmla="*/ 2147483647 w 299"/>
                <a:gd name="T11" fmla="*/ 2147483647 h 318"/>
                <a:gd name="T12" fmla="*/ 2147483647 w 299"/>
                <a:gd name="T13" fmla="*/ 2147483647 h 318"/>
                <a:gd name="T14" fmla="*/ 2147483647 w 299"/>
                <a:gd name="T15" fmla="*/ 2147483647 h 318"/>
                <a:gd name="T16" fmla="*/ 2147483647 w 299"/>
                <a:gd name="T17" fmla="*/ 2147483647 h 318"/>
                <a:gd name="T18" fmla="*/ 2147483647 w 299"/>
                <a:gd name="T19" fmla="*/ 2147483647 h 318"/>
                <a:gd name="T20" fmla="*/ 2147483647 w 299"/>
                <a:gd name="T21" fmla="*/ 2147483647 h 318"/>
                <a:gd name="T22" fmla="*/ 2147483647 w 299"/>
                <a:gd name="T23" fmla="*/ 2147483647 h 318"/>
                <a:gd name="T24" fmla="*/ 2147483647 w 299"/>
                <a:gd name="T25" fmla="*/ 2147483647 h 318"/>
                <a:gd name="T26" fmla="*/ 2147483647 w 299"/>
                <a:gd name="T27" fmla="*/ 2147483647 h 318"/>
                <a:gd name="T28" fmla="*/ 2147483647 w 299"/>
                <a:gd name="T29" fmla="*/ 2147483647 h 318"/>
                <a:gd name="T30" fmla="*/ 2147483647 w 299"/>
                <a:gd name="T31" fmla="*/ 2147483647 h 318"/>
                <a:gd name="T32" fmla="*/ 2147483647 w 299"/>
                <a:gd name="T33" fmla="*/ 2147483647 h 318"/>
                <a:gd name="T34" fmla="*/ 2147483647 w 299"/>
                <a:gd name="T35" fmla="*/ 2147483647 h 318"/>
                <a:gd name="T36" fmla="*/ 2147483647 w 299"/>
                <a:gd name="T37" fmla="*/ 2147483647 h 318"/>
                <a:gd name="T38" fmla="*/ 2147483647 w 299"/>
                <a:gd name="T39" fmla="*/ 2147483647 h 318"/>
                <a:gd name="T40" fmla="*/ 2147483647 w 299"/>
                <a:gd name="T41" fmla="*/ 2147483647 h 318"/>
                <a:gd name="T42" fmla="*/ 2147483647 w 299"/>
                <a:gd name="T43" fmla="*/ 2147483647 h 318"/>
                <a:gd name="T44" fmla="*/ 2147483647 w 299"/>
                <a:gd name="T45" fmla="*/ 2147483647 h 318"/>
                <a:gd name="T46" fmla="*/ 2147483647 w 299"/>
                <a:gd name="T47" fmla="*/ 0 h 318"/>
                <a:gd name="T48" fmla="*/ 2147483647 w 299"/>
                <a:gd name="T49" fmla="*/ 2147483647 h 318"/>
                <a:gd name="T50" fmla="*/ 2147483647 w 299"/>
                <a:gd name="T51" fmla="*/ 2147483647 h 318"/>
                <a:gd name="T52" fmla="*/ 2147483647 w 299"/>
                <a:gd name="T53" fmla="*/ 2147483647 h 318"/>
                <a:gd name="T54" fmla="*/ 2147483647 w 299"/>
                <a:gd name="T55" fmla="*/ 2147483647 h 318"/>
                <a:gd name="T56" fmla="*/ 2147483647 w 299"/>
                <a:gd name="T57" fmla="*/ 2147483647 h 318"/>
                <a:gd name="T58" fmla="*/ 2147483647 w 299"/>
                <a:gd name="T59" fmla="*/ 2147483647 h 318"/>
                <a:gd name="T60" fmla="*/ 2147483647 w 299"/>
                <a:gd name="T61" fmla="*/ 2147483647 h 318"/>
                <a:gd name="T62" fmla="*/ 2147483647 w 299"/>
                <a:gd name="T63" fmla="*/ 2147483647 h 318"/>
                <a:gd name="T64" fmla="*/ 2147483647 w 299"/>
                <a:gd name="T65" fmla="*/ 2147483647 h 318"/>
                <a:gd name="T66" fmla="*/ 2147483647 w 299"/>
                <a:gd name="T67" fmla="*/ 2147483647 h 318"/>
                <a:gd name="T68" fmla="*/ 2147483647 w 299"/>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318"/>
                <a:gd name="T107" fmla="*/ 299 w 299"/>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318">
                  <a:moveTo>
                    <a:pt x="66" y="65"/>
                  </a:moveTo>
                  <a:lnTo>
                    <a:pt x="64" y="86"/>
                  </a:lnTo>
                  <a:lnTo>
                    <a:pt x="64" y="111"/>
                  </a:lnTo>
                  <a:lnTo>
                    <a:pt x="61" y="135"/>
                  </a:lnTo>
                  <a:lnTo>
                    <a:pt x="61" y="158"/>
                  </a:lnTo>
                  <a:lnTo>
                    <a:pt x="45" y="169"/>
                  </a:lnTo>
                  <a:lnTo>
                    <a:pt x="16" y="163"/>
                  </a:lnTo>
                  <a:lnTo>
                    <a:pt x="11" y="146"/>
                  </a:lnTo>
                  <a:lnTo>
                    <a:pt x="0" y="161"/>
                  </a:lnTo>
                  <a:lnTo>
                    <a:pt x="6" y="183"/>
                  </a:lnTo>
                  <a:lnTo>
                    <a:pt x="13" y="207"/>
                  </a:lnTo>
                  <a:lnTo>
                    <a:pt x="23" y="230"/>
                  </a:lnTo>
                  <a:lnTo>
                    <a:pt x="30" y="253"/>
                  </a:lnTo>
                  <a:lnTo>
                    <a:pt x="23" y="267"/>
                  </a:lnTo>
                  <a:lnTo>
                    <a:pt x="25" y="276"/>
                  </a:lnTo>
                  <a:lnTo>
                    <a:pt x="30" y="305"/>
                  </a:lnTo>
                  <a:lnTo>
                    <a:pt x="35" y="302"/>
                  </a:lnTo>
                  <a:lnTo>
                    <a:pt x="45" y="310"/>
                  </a:lnTo>
                  <a:lnTo>
                    <a:pt x="57" y="317"/>
                  </a:lnTo>
                  <a:lnTo>
                    <a:pt x="76" y="310"/>
                  </a:lnTo>
                  <a:lnTo>
                    <a:pt x="93" y="302"/>
                  </a:lnTo>
                  <a:lnTo>
                    <a:pt x="112" y="302"/>
                  </a:lnTo>
                  <a:lnTo>
                    <a:pt x="134" y="302"/>
                  </a:lnTo>
                  <a:lnTo>
                    <a:pt x="155" y="296"/>
                  </a:lnTo>
                  <a:lnTo>
                    <a:pt x="167" y="293"/>
                  </a:lnTo>
                  <a:lnTo>
                    <a:pt x="186" y="279"/>
                  </a:lnTo>
                  <a:lnTo>
                    <a:pt x="209" y="264"/>
                  </a:lnTo>
                  <a:lnTo>
                    <a:pt x="218" y="250"/>
                  </a:lnTo>
                  <a:lnTo>
                    <a:pt x="230" y="236"/>
                  </a:lnTo>
                  <a:lnTo>
                    <a:pt x="242" y="221"/>
                  </a:lnTo>
                  <a:lnTo>
                    <a:pt x="254" y="204"/>
                  </a:lnTo>
                  <a:lnTo>
                    <a:pt x="269" y="187"/>
                  </a:lnTo>
                  <a:lnTo>
                    <a:pt x="281" y="166"/>
                  </a:lnTo>
                  <a:lnTo>
                    <a:pt x="290" y="144"/>
                  </a:lnTo>
                  <a:lnTo>
                    <a:pt x="298" y="118"/>
                  </a:lnTo>
                  <a:lnTo>
                    <a:pt x="283" y="118"/>
                  </a:lnTo>
                  <a:lnTo>
                    <a:pt x="281" y="129"/>
                  </a:lnTo>
                  <a:lnTo>
                    <a:pt x="263" y="120"/>
                  </a:lnTo>
                  <a:lnTo>
                    <a:pt x="263" y="100"/>
                  </a:lnTo>
                  <a:lnTo>
                    <a:pt x="273" y="89"/>
                  </a:lnTo>
                  <a:lnTo>
                    <a:pt x="283" y="94"/>
                  </a:lnTo>
                  <a:lnTo>
                    <a:pt x="283" y="68"/>
                  </a:lnTo>
                  <a:lnTo>
                    <a:pt x="283" y="39"/>
                  </a:lnTo>
                  <a:lnTo>
                    <a:pt x="278" y="22"/>
                  </a:lnTo>
                  <a:lnTo>
                    <a:pt x="275" y="5"/>
                  </a:lnTo>
                  <a:lnTo>
                    <a:pt x="259" y="2"/>
                  </a:lnTo>
                  <a:lnTo>
                    <a:pt x="239" y="0"/>
                  </a:lnTo>
                  <a:lnTo>
                    <a:pt x="237" y="0"/>
                  </a:lnTo>
                  <a:lnTo>
                    <a:pt x="213" y="19"/>
                  </a:lnTo>
                  <a:lnTo>
                    <a:pt x="194" y="36"/>
                  </a:lnTo>
                  <a:lnTo>
                    <a:pt x="185" y="60"/>
                  </a:lnTo>
                  <a:lnTo>
                    <a:pt x="173" y="68"/>
                  </a:lnTo>
                  <a:lnTo>
                    <a:pt x="162" y="89"/>
                  </a:lnTo>
                  <a:lnTo>
                    <a:pt x="136" y="82"/>
                  </a:lnTo>
                  <a:lnTo>
                    <a:pt x="122" y="77"/>
                  </a:lnTo>
                  <a:lnTo>
                    <a:pt x="112" y="94"/>
                  </a:lnTo>
                  <a:lnTo>
                    <a:pt x="102" y="111"/>
                  </a:lnTo>
                  <a:lnTo>
                    <a:pt x="83" y="118"/>
                  </a:lnTo>
                  <a:lnTo>
                    <a:pt x="76" y="111"/>
                  </a:lnTo>
                  <a:lnTo>
                    <a:pt x="78" y="89"/>
                  </a:lnTo>
                  <a:lnTo>
                    <a:pt x="66" y="65"/>
                  </a:lnTo>
                  <a:lnTo>
                    <a:pt x="209" y="169"/>
                  </a:lnTo>
                  <a:lnTo>
                    <a:pt x="189" y="190"/>
                  </a:lnTo>
                  <a:lnTo>
                    <a:pt x="201" y="212"/>
                  </a:lnTo>
                  <a:lnTo>
                    <a:pt x="209" y="204"/>
                  </a:lnTo>
                  <a:lnTo>
                    <a:pt x="225" y="190"/>
                  </a:lnTo>
                  <a:lnTo>
                    <a:pt x="230" y="172"/>
                  </a:lnTo>
                  <a:lnTo>
                    <a:pt x="215" y="161"/>
                  </a:lnTo>
                  <a:lnTo>
                    <a:pt x="209" y="169"/>
                  </a:lnTo>
                  <a:lnTo>
                    <a:pt x="66" y="6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06" name="Freeform 176"/>
            <p:cNvSpPr>
              <a:spLocks/>
            </p:cNvSpPr>
            <p:nvPr/>
          </p:nvSpPr>
          <p:spPr bwMode="auto">
            <a:xfrm>
              <a:off x="4768850" y="5016500"/>
              <a:ext cx="409575" cy="412750"/>
            </a:xfrm>
            <a:custGeom>
              <a:avLst/>
              <a:gdLst>
                <a:gd name="T0" fmla="*/ 2147483647 w 299"/>
                <a:gd name="T1" fmla="*/ 2147483647 h 318"/>
                <a:gd name="T2" fmla="*/ 2147483647 w 299"/>
                <a:gd name="T3" fmla="*/ 2147483647 h 318"/>
                <a:gd name="T4" fmla="*/ 2147483647 w 299"/>
                <a:gd name="T5" fmla="*/ 2147483647 h 318"/>
                <a:gd name="T6" fmla="*/ 2147483647 w 299"/>
                <a:gd name="T7" fmla="*/ 2147483647 h 318"/>
                <a:gd name="T8" fmla="*/ 2147483647 w 299"/>
                <a:gd name="T9" fmla="*/ 2147483647 h 318"/>
                <a:gd name="T10" fmla="*/ 2147483647 w 299"/>
                <a:gd name="T11" fmla="*/ 2147483647 h 318"/>
                <a:gd name="T12" fmla="*/ 2147483647 w 299"/>
                <a:gd name="T13" fmla="*/ 2147483647 h 318"/>
                <a:gd name="T14" fmla="*/ 2147483647 w 299"/>
                <a:gd name="T15" fmla="*/ 2147483647 h 318"/>
                <a:gd name="T16" fmla="*/ 0 w 299"/>
                <a:gd name="T17" fmla="*/ 2147483647 h 318"/>
                <a:gd name="T18" fmla="*/ 2147483647 w 299"/>
                <a:gd name="T19" fmla="*/ 2147483647 h 318"/>
                <a:gd name="T20" fmla="*/ 2147483647 w 299"/>
                <a:gd name="T21" fmla="*/ 2147483647 h 318"/>
                <a:gd name="T22" fmla="*/ 2147483647 w 299"/>
                <a:gd name="T23" fmla="*/ 2147483647 h 318"/>
                <a:gd name="T24" fmla="*/ 2147483647 w 299"/>
                <a:gd name="T25" fmla="*/ 2147483647 h 318"/>
                <a:gd name="T26" fmla="*/ 2147483647 w 299"/>
                <a:gd name="T27" fmla="*/ 2147483647 h 318"/>
                <a:gd name="T28" fmla="*/ 2147483647 w 299"/>
                <a:gd name="T29" fmla="*/ 2147483647 h 318"/>
                <a:gd name="T30" fmla="*/ 2147483647 w 299"/>
                <a:gd name="T31" fmla="*/ 2147483647 h 318"/>
                <a:gd name="T32" fmla="*/ 2147483647 w 299"/>
                <a:gd name="T33" fmla="*/ 2147483647 h 318"/>
                <a:gd name="T34" fmla="*/ 2147483647 w 299"/>
                <a:gd name="T35" fmla="*/ 2147483647 h 318"/>
                <a:gd name="T36" fmla="*/ 2147483647 w 299"/>
                <a:gd name="T37" fmla="*/ 2147483647 h 318"/>
                <a:gd name="T38" fmla="*/ 2147483647 w 299"/>
                <a:gd name="T39" fmla="*/ 2147483647 h 318"/>
                <a:gd name="T40" fmla="*/ 2147483647 w 299"/>
                <a:gd name="T41" fmla="*/ 2147483647 h 318"/>
                <a:gd name="T42" fmla="*/ 2147483647 w 299"/>
                <a:gd name="T43" fmla="*/ 2147483647 h 318"/>
                <a:gd name="T44" fmla="*/ 2147483647 w 299"/>
                <a:gd name="T45" fmla="*/ 2147483647 h 318"/>
                <a:gd name="T46" fmla="*/ 2147483647 w 299"/>
                <a:gd name="T47" fmla="*/ 2147483647 h 318"/>
                <a:gd name="T48" fmla="*/ 2147483647 w 299"/>
                <a:gd name="T49" fmla="*/ 2147483647 h 318"/>
                <a:gd name="T50" fmla="*/ 2147483647 w 299"/>
                <a:gd name="T51" fmla="*/ 2147483647 h 318"/>
                <a:gd name="T52" fmla="*/ 2147483647 w 299"/>
                <a:gd name="T53" fmla="*/ 2147483647 h 318"/>
                <a:gd name="T54" fmla="*/ 2147483647 w 299"/>
                <a:gd name="T55" fmla="*/ 2147483647 h 318"/>
                <a:gd name="T56" fmla="*/ 2147483647 w 299"/>
                <a:gd name="T57" fmla="*/ 2147483647 h 318"/>
                <a:gd name="T58" fmla="*/ 2147483647 w 299"/>
                <a:gd name="T59" fmla="*/ 2147483647 h 318"/>
                <a:gd name="T60" fmla="*/ 2147483647 w 299"/>
                <a:gd name="T61" fmla="*/ 2147483647 h 318"/>
                <a:gd name="T62" fmla="*/ 2147483647 w 299"/>
                <a:gd name="T63" fmla="*/ 2147483647 h 318"/>
                <a:gd name="T64" fmla="*/ 2147483647 w 299"/>
                <a:gd name="T65" fmla="*/ 2147483647 h 318"/>
                <a:gd name="T66" fmla="*/ 2147483647 w 299"/>
                <a:gd name="T67" fmla="*/ 2147483647 h 318"/>
                <a:gd name="T68" fmla="*/ 2147483647 w 299"/>
                <a:gd name="T69" fmla="*/ 2147483647 h 318"/>
                <a:gd name="T70" fmla="*/ 2147483647 w 299"/>
                <a:gd name="T71" fmla="*/ 2147483647 h 318"/>
                <a:gd name="T72" fmla="*/ 2147483647 w 299"/>
                <a:gd name="T73" fmla="*/ 2147483647 h 318"/>
                <a:gd name="T74" fmla="*/ 2147483647 w 299"/>
                <a:gd name="T75" fmla="*/ 2147483647 h 318"/>
                <a:gd name="T76" fmla="*/ 2147483647 w 299"/>
                <a:gd name="T77" fmla="*/ 2147483647 h 318"/>
                <a:gd name="T78" fmla="*/ 2147483647 w 299"/>
                <a:gd name="T79" fmla="*/ 2147483647 h 318"/>
                <a:gd name="T80" fmla="*/ 2147483647 w 299"/>
                <a:gd name="T81" fmla="*/ 2147483647 h 318"/>
                <a:gd name="T82" fmla="*/ 2147483647 w 299"/>
                <a:gd name="T83" fmla="*/ 2147483647 h 318"/>
                <a:gd name="T84" fmla="*/ 2147483647 w 299"/>
                <a:gd name="T85" fmla="*/ 2147483647 h 318"/>
                <a:gd name="T86" fmla="*/ 2147483647 w 299"/>
                <a:gd name="T87" fmla="*/ 2147483647 h 318"/>
                <a:gd name="T88" fmla="*/ 2147483647 w 299"/>
                <a:gd name="T89" fmla="*/ 2147483647 h 318"/>
                <a:gd name="T90" fmla="*/ 2147483647 w 299"/>
                <a:gd name="T91" fmla="*/ 2147483647 h 318"/>
                <a:gd name="T92" fmla="*/ 2147483647 w 299"/>
                <a:gd name="T93" fmla="*/ 0 h 318"/>
                <a:gd name="T94" fmla="*/ 2147483647 w 299"/>
                <a:gd name="T95" fmla="*/ 0 h 318"/>
                <a:gd name="T96" fmla="*/ 2147483647 w 299"/>
                <a:gd name="T97" fmla="*/ 2147483647 h 318"/>
                <a:gd name="T98" fmla="*/ 2147483647 w 299"/>
                <a:gd name="T99" fmla="*/ 2147483647 h 318"/>
                <a:gd name="T100" fmla="*/ 2147483647 w 299"/>
                <a:gd name="T101" fmla="*/ 2147483647 h 318"/>
                <a:gd name="T102" fmla="*/ 2147483647 w 299"/>
                <a:gd name="T103" fmla="*/ 2147483647 h 318"/>
                <a:gd name="T104" fmla="*/ 2147483647 w 299"/>
                <a:gd name="T105" fmla="*/ 2147483647 h 318"/>
                <a:gd name="T106" fmla="*/ 2147483647 w 299"/>
                <a:gd name="T107" fmla="*/ 2147483647 h 318"/>
                <a:gd name="T108" fmla="*/ 2147483647 w 299"/>
                <a:gd name="T109" fmla="*/ 2147483647 h 318"/>
                <a:gd name="T110" fmla="*/ 2147483647 w 299"/>
                <a:gd name="T111" fmla="*/ 2147483647 h 318"/>
                <a:gd name="T112" fmla="*/ 2147483647 w 299"/>
                <a:gd name="T113" fmla="*/ 2147483647 h 318"/>
                <a:gd name="T114" fmla="*/ 2147483647 w 299"/>
                <a:gd name="T115" fmla="*/ 2147483647 h 318"/>
                <a:gd name="T116" fmla="*/ 2147483647 w 299"/>
                <a:gd name="T117" fmla="*/ 2147483647 h 318"/>
                <a:gd name="T118" fmla="*/ 2147483647 w 299"/>
                <a:gd name="T119" fmla="*/ 2147483647 h 318"/>
                <a:gd name="T120" fmla="*/ 2147483647 w 299"/>
                <a:gd name="T121" fmla="*/ 2147483647 h 3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9"/>
                <a:gd name="T184" fmla="*/ 0 h 318"/>
                <a:gd name="T185" fmla="*/ 299 w 299"/>
                <a:gd name="T186" fmla="*/ 318 h 3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9" h="318">
                  <a:moveTo>
                    <a:pt x="66" y="65"/>
                  </a:moveTo>
                  <a:lnTo>
                    <a:pt x="64" y="86"/>
                  </a:lnTo>
                  <a:lnTo>
                    <a:pt x="64" y="111"/>
                  </a:lnTo>
                  <a:lnTo>
                    <a:pt x="61" y="135"/>
                  </a:lnTo>
                  <a:lnTo>
                    <a:pt x="61" y="158"/>
                  </a:lnTo>
                  <a:lnTo>
                    <a:pt x="45" y="169"/>
                  </a:lnTo>
                  <a:lnTo>
                    <a:pt x="16" y="163"/>
                  </a:lnTo>
                  <a:lnTo>
                    <a:pt x="11" y="146"/>
                  </a:lnTo>
                  <a:lnTo>
                    <a:pt x="0" y="161"/>
                  </a:lnTo>
                  <a:lnTo>
                    <a:pt x="6" y="183"/>
                  </a:lnTo>
                  <a:lnTo>
                    <a:pt x="13" y="207"/>
                  </a:lnTo>
                  <a:lnTo>
                    <a:pt x="23" y="230"/>
                  </a:lnTo>
                  <a:lnTo>
                    <a:pt x="30" y="253"/>
                  </a:lnTo>
                  <a:lnTo>
                    <a:pt x="23" y="267"/>
                  </a:lnTo>
                  <a:lnTo>
                    <a:pt x="25" y="276"/>
                  </a:lnTo>
                  <a:lnTo>
                    <a:pt x="30" y="305"/>
                  </a:lnTo>
                  <a:lnTo>
                    <a:pt x="35" y="302"/>
                  </a:lnTo>
                  <a:lnTo>
                    <a:pt x="45" y="310"/>
                  </a:lnTo>
                  <a:lnTo>
                    <a:pt x="57" y="317"/>
                  </a:lnTo>
                  <a:lnTo>
                    <a:pt x="76" y="310"/>
                  </a:lnTo>
                  <a:lnTo>
                    <a:pt x="93" y="302"/>
                  </a:lnTo>
                  <a:lnTo>
                    <a:pt x="112" y="302"/>
                  </a:lnTo>
                  <a:lnTo>
                    <a:pt x="134" y="302"/>
                  </a:lnTo>
                  <a:lnTo>
                    <a:pt x="155" y="296"/>
                  </a:lnTo>
                  <a:lnTo>
                    <a:pt x="167" y="293"/>
                  </a:lnTo>
                  <a:lnTo>
                    <a:pt x="186" y="279"/>
                  </a:lnTo>
                  <a:lnTo>
                    <a:pt x="209" y="264"/>
                  </a:lnTo>
                  <a:lnTo>
                    <a:pt x="218" y="250"/>
                  </a:lnTo>
                  <a:lnTo>
                    <a:pt x="230" y="236"/>
                  </a:lnTo>
                  <a:lnTo>
                    <a:pt x="242" y="221"/>
                  </a:lnTo>
                  <a:lnTo>
                    <a:pt x="254" y="204"/>
                  </a:lnTo>
                  <a:lnTo>
                    <a:pt x="269" y="187"/>
                  </a:lnTo>
                  <a:lnTo>
                    <a:pt x="281" y="166"/>
                  </a:lnTo>
                  <a:lnTo>
                    <a:pt x="290" y="144"/>
                  </a:lnTo>
                  <a:lnTo>
                    <a:pt x="298" y="118"/>
                  </a:lnTo>
                  <a:lnTo>
                    <a:pt x="283" y="118"/>
                  </a:lnTo>
                  <a:lnTo>
                    <a:pt x="281" y="129"/>
                  </a:lnTo>
                  <a:lnTo>
                    <a:pt x="263" y="120"/>
                  </a:lnTo>
                  <a:lnTo>
                    <a:pt x="263" y="100"/>
                  </a:lnTo>
                  <a:lnTo>
                    <a:pt x="273" y="89"/>
                  </a:lnTo>
                  <a:lnTo>
                    <a:pt x="283" y="94"/>
                  </a:lnTo>
                  <a:lnTo>
                    <a:pt x="283" y="68"/>
                  </a:lnTo>
                  <a:lnTo>
                    <a:pt x="283" y="39"/>
                  </a:lnTo>
                  <a:lnTo>
                    <a:pt x="278" y="22"/>
                  </a:lnTo>
                  <a:lnTo>
                    <a:pt x="275" y="5"/>
                  </a:lnTo>
                  <a:lnTo>
                    <a:pt x="259" y="2"/>
                  </a:lnTo>
                  <a:lnTo>
                    <a:pt x="239" y="0"/>
                  </a:lnTo>
                  <a:lnTo>
                    <a:pt x="237" y="0"/>
                  </a:lnTo>
                  <a:lnTo>
                    <a:pt x="213" y="19"/>
                  </a:lnTo>
                  <a:lnTo>
                    <a:pt x="194" y="36"/>
                  </a:lnTo>
                  <a:lnTo>
                    <a:pt x="185" y="60"/>
                  </a:lnTo>
                  <a:lnTo>
                    <a:pt x="173" y="68"/>
                  </a:lnTo>
                  <a:lnTo>
                    <a:pt x="162" y="89"/>
                  </a:lnTo>
                  <a:lnTo>
                    <a:pt x="136" y="82"/>
                  </a:lnTo>
                  <a:lnTo>
                    <a:pt x="122" y="77"/>
                  </a:lnTo>
                  <a:lnTo>
                    <a:pt x="112" y="94"/>
                  </a:lnTo>
                  <a:lnTo>
                    <a:pt x="102" y="111"/>
                  </a:lnTo>
                  <a:lnTo>
                    <a:pt x="83" y="118"/>
                  </a:lnTo>
                  <a:lnTo>
                    <a:pt x="76" y="111"/>
                  </a:lnTo>
                  <a:lnTo>
                    <a:pt x="78" y="89"/>
                  </a:lnTo>
                  <a:lnTo>
                    <a:pt x="66" y="6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07" name="Freeform 177"/>
            <p:cNvSpPr>
              <a:spLocks/>
            </p:cNvSpPr>
            <p:nvPr/>
          </p:nvSpPr>
          <p:spPr bwMode="auto">
            <a:xfrm>
              <a:off x="5029200" y="5226050"/>
              <a:ext cx="57150" cy="66675"/>
            </a:xfrm>
            <a:custGeom>
              <a:avLst/>
              <a:gdLst>
                <a:gd name="T0" fmla="*/ 2147483647 w 41"/>
                <a:gd name="T1" fmla="*/ 2147483647 h 51"/>
                <a:gd name="T2" fmla="*/ 0 w 41"/>
                <a:gd name="T3" fmla="*/ 2147483647 h 51"/>
                <a:gd name="T4" fmla="*/ 2147483647 w 41"/>
                <a:gd name="T5" fmla="*/ 2147483647 h 51"/>
                <a:gd name="T6" fmla="*/ 2147483647 w 41"/>
                <a:gd name="T7" fmla="*/ 2147483647 h 51"/>
                <a:gd name="T8" fmla="*/ 2147483647 w 41"/>
                <a:gd name="T9" fmla="*/ 2147483647 h 51"/>
                <a:gd name="T10" fmla="*/ 2147483647 w 41"/>
                <a:gd name="T11" fmla="*/ 2147483647 h 51"/>
                <a:gd name="T12" fmla="*/ 2147483647 w 41"/>
                <a:gd name="T13" fmla="*/ 0 h 51"/>
                <a:gd name="T14" fmla="*/ 2147483647 w 41"/>
                <a:gd name="T15" fmla="*/ 2147483647 h 51"/>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51"/>
                <a:gd name="T26" fmla="*/ 41 w 41"/>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51">
                  <a:moveTo>
                    <a:pt x="18" y="8"/>
                  </a:moveTo>
                  <a:lnTo>
                    <a:pt x="0" y="27"/>
                  </a:lnTo>
                  <a:lnTo>
                    <a:pt x="11" y="50"/>
                  </a:lnTo>
                  <a:lnTo>
                    <a:pt x="18" y="41"/>
                  </a:lnTo>
                  <a:lnTo>
                    <a:pt x="34" y="27"/>
                  </a:lnTo>
                  <a:lnTo>
                    <a:pt x="40" y="10"/>
                  </a:lnTo>
                  <a:lnTo>
                    <a:pt x="25" y="0"/>
                  </a:lnTo>
                  <a:lnTo>
                    <a:pt x="18" y="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08" name="Freeform 178"/>
            <p:cNvSpPr>
              <a:spLocks/>
            </p:cNvSpPr>
            <p:nvPr/>
          </p:nvSpPr>
          <p:spPr bwMode="auto">
            <a:xfrm>
              <a:off x="5132388" y="5132388"/>
              <a:ext cx="52387" cy="60325"/>
            </a:xfrm>
            <a:custGeom>
              <a:avLst/>
              <a:gdLst>
                <a:gd name="T0" fmla="*/ 2147483647 w 39"/>
                <a:gd name="T1" fmla="*/ 0 h 47"/>
                <a:gd name="T2" fmla="*/ 0 w 39"/>
                <a:gd name="T3" fmla="*/ 2147483647 h 47"/>
                <a:gd name="T4" fmla="*/ 0 w 39"/>
                <a:gd name="T5" fmla="*/ 2147483647 h 47"/>
                <a:gd name="T6" fmla="*/ 2147483647 w 39"/>
                <a:gd name="T7" fmla="*/ 2147483647 h 47"/>
                <a:gd name="T8" fmla="*/ 2147483647 w 39"/>
                <a:gd name="T9" fmla="*/ 2147483647 h 47"/>
                <a:gd name="T10" fmla="*/ 2147483647 w 39"/>
                <a:gd name="T11" fmla="*/ 2147483647 h 47"/>
                <a:gd name="T12" fmla="*/ 2147483647 w 39"/>
                <a:gd name="T13" fmla="*/ 0 h 47"/>
                <a:gd name="T14" fmla="*/ 0 60000 65536"/>
                <a:gd name="T15" fmla="*/ 0 60000 65536"/>
                <a:gd name="T16" fmla="*/ 0 60000 65536"/>
                <a:gd name="T17" fmla="*/ 0 60000 65536"/>
                <a:gd name="T18" fmla="*/ 0 60000 65536"/>
                <a:gd name="T19" fmla="*/ 0 60000 65536"/>
                <a:gd name="T20" fmla="*/ 0 60000 65536"/>
                <a:gd name="T21" fmla="*/ 0 w 39"/>
                <a:gd name="T22" fmla="*/ 0 h 47"/>
                <a:gd name="T23" fmla="*/ 39 w 39"/>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7">
                  <a:moveTo>
                    <a:pt x="19" y="0"/>
                  </a:moveTo>
                  <a:lnTo>
                    <a:pt x="0" y="12"/>
                  </a:lnTo>
                  <a:lnTo>
                    <a:pt x="0" y="36"/>
                  </a:lnTo>
                  <a:lnTo>
                    <a:pt x="32" y="46"/>
                  </a:lnTo>
                  <a:lnTo>
                    <a:pt x="38" y="32"/>
                  </a:lnTo>
                  <a:lnTo>
                    <a:pt x="38" y="6"/>
                  </a:lnTo>
                  <a:lnTo>
                    <a:pt x="19"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09" name="Freeform 179"/>
            <p:cNvSpPr>
              <a:spLocks/>
            </p:cNvSpPr>
            <p:nvPr/>
          </p:nvSpPr>
          <p:spPr bwMode="auto">
            <a:xfrm>
              <a:off x="4921250" y="4556125"/>
              <a:ext cx="300038" cy="323850"/>
            </a:xfrm>
            <a:custGeom>
              <a:avLst/>
              <a:gdLst>
                <a:gd name="T0" fmla="*/ 2147483647 w 219"/>
                <a:gd name="T1" fmla="*/ 2147483647 h 248"/>
                <a:gd name="T2" fmla="*/ 2147483647 w 219"/>
                <a:gd name="T3" fmla="*/ 2147483647 h 248"/>
                <a:gd name="T4" fmla="*/ 2147483647 w 219"/>
                <a:gd name="T5" fmla="*/ 2147483647 h 248"/>
                <a:gd name="T6" fmla="*/ 2147483647 w 219"/>
                <a:gd name="T7" fmla="*/ 2147483647 h 248"/>
                <a:gd name="T8" fmla="*/ 2147483647 w 219"/>
                <a:gd name="T9" fmla="*/ 2147483647 h 248"/>
                <a:gd name="T10" fmla="*/ 0 w 219"/>
                <a:gd name="T11" fmla="*/ 2147483647 h 248"/>
                <a:gd name="T12" fmla="*/ 0 w 219"/>
                <a:gd name="T13" fmla="*/ 2147483647 h 248"/>
                <a:gd name="T14" fmla="*/ 2147483647 w 219"/>
                <a:gd name="T15" fmla="*/ 2147483647 h 248"/>
                <a:gd name="T16" fmla="*/ 2147483647 w 219"/>
                <a:gd name="T17" fmla="*/ 2147483647 h 248"/>
                <a:gd name="T18" fmla="*/ 2147483647 w 219"/>
                <a:gd name="T19" fmla="*/ 2147483647 h 248"/>
                <a:gd name="T20" fmla="*/ 2147483647 w 219"/>
                <a:gd name="T21" fmla="*/ 2147483647 h 248"/>
                <a:gd name="T22" fmla="*/ 2147483647 w 219"/>
                <a:gd name="T23" fmla="*/ 2147483647 h 248"/>
                <a:gd name="T24" fmla="*/ 2147483647 w 219"/>
                <a:gd name="T25" fmla="*/ 2147483647 h 248"/>
                <a:gd name="T26" fmla="*/ 2147483647 w 219"/>
                <a:gd name="T27" fmla="*/ 2147483647 h 248"/>
                <a:gd name="T28" fmla="*/ 2147483647 w 219"/>
                <a:gd name="T29" fmla="*/ 2147483647 h 248"/>
                <a:gd name="T30" fmla="*/ 2147483647 w 219"/>
                <a:gd name="T31" fmla="*/ 2147483647 h 248"/>
                <a:gd name="T32" fmla="*/ 2147483647 w 219"/>
                <a:gd name="T33" fmla="*/ 2147483647 h 248"/>
                <a:gd name="T34" fmla="*/ 2147483647 w 219"/>
                <a:gd name="T35" fmla="*/ 2147483647 h 248"/>
                <a:gd name="T36" fmla="*/ 2147483647 w 219"/>
                <a:gd name="T37" fmla="*/ 2147483647 h 248"/>
                <a:gd name="T38" fmla="*/ 2147483647 w 219"/>
                <a:gd name="T39" fmla="*/ 2147483647 h 248"/>
                <a:gd name="T40" fmla="*/ 2147483647 w 219"/>
                <a:gd name="T41" fmla="*/ 2147483647 h 248"/>
                <a:gd name="T42" fmla="*/ 2147483647 w 219"/>
                <a:gd name="T43" fmla="*/ 2147483647 h 248"/>
                <a:gd name="T44" fmla="*/ 2147483647 w 219"/>
                <a:gd name="T45" fmla="*/ 2147483647 h 248"/>
                <a:gd name="T46" fmla="*/ 2147483647 w 219"/>
                <a:gd name="T47" fmla="*/ 2147483647 h 248"/>
                <a:gd name="T48" fmla="*/ 2147483647 w 219"/>
                <a:gd name="T49" fmla="*/ 2147483647 h 248"/>
                <a:gd name="T50" fmla="*/ 2147483647 w 219"/>
                <a:gd name="T51" fmla="*/ 2147483647 h 248"/>
                <a:gd name="T52" fmla="*/ 2147483647 w 219"/>
                <a:gd name="T53" fmla="*/ 2147483647 h 248"/>
                <a:gd name="T54" fmla="*/ 2147483647 w 219"/>
                <a:gd name="T55" fmla="*/ 2147483647 h 248"/>
                <a:gd name="T56" fmla="*/ 2147483647 w 219"/>
                <a:gd name="T57" fmla="*/ 2147483647 h 248"/>
                <a:gd name="T58" fmla="*/ 2147483647 w 219"/>
                <a:gd name="T59" fmla="*/ 2147483647 h 248"/>
                <a:gd name="T60" fmla="*/ 2147483647 w 219"/>
                <a:gd name="T61" fmla="*/ 2147483647 h 248"/>
                <a:gd name="T62" fmla="*/ 2147483647 w 219"/>
                <a:gd name="T63" fmla="*/ 2147483647 h 248"/>
                <a:gd name="T64" fmla="*/ 2147483647 w 219"/>
                <a:gd name="T65" fmla="*/ 0 h 248"/>
                <a:gd name="T66" fmla="*/ 2147483647 w 219"/>
                <a:gd name="T67" fmla="*/ 2147483647 h 248"/>
                <a:gd name="T68" fmla="*/ 2147483647 w 219"/>
                <a:gd name="T69" fmla="*/ 2147483647 h 248"/>
                <a:gd name="T70" fmla="*/ 2147483647 w 219"/>
                <a:gd name="T71" fmla="*/ 2147483647 h 248"/>
                <a:gd name="T72" fmla="*/ 2147483647 w 219"/>
                <a:gd name="T73" fmla="*/ 2147483647 h 248"/>
                <a:gd name="T74" fmla="*/ 2147483647 w 219"/>
                <a:gd name="T75" fmla="*/ 2147483647 h 248"/>
                <a:gd name="T76" fmla="*/ 2147483647 w 219"/>
                <a:gd name="T77" fmla="*/ 2147483647 h 248"/>
                <a:gd name="T78" fmla="*/ 2147483647 w 219"/>
                <a:gd name="T79" fmla="*/ 2147483647 h 248"/>
                <a:gd name="T80" fmla="*/ 2147483647 w 219"/>
                <a:gd name="T81" fmla="*/ 2147483647 h 248"/>
                <a:gd name="T82" fmla="*/ 2147483647 w 219"/>
                <a:gd name="T83" fmla="*/ 2147483647 h 248"/>
                <a:gd name="T84" fmla="*/ 2147483647 w 219"/>
                <a:gd name="T85" fmla="*/ 2147483647 h 248"/>
                <a:gd name="T86" fmla="*/ 2147483647 w 219"/>
                <a:gd name="T87" fmla="*/ 2147483647 h 248"/>
                <a:gd name="T88" fmla="*/ 2147483647 w 219"/>
                <a:gd name="T89" fmla="*/ 2147483647 h 248"/>
                <a:gd name="T90" fmla="*/ 2147483647 w 219"/>
                <a:gd name="T91" fmla="*/ 2147483647 h 248"/>
                <a:gd name="T92" fmla="*/ 2147483647 w 219"/>
                <a:gd name="T93" fmla="*/ 2147483647 h 248"/>
                <a:gd name="T94" fmla="*/ 2147483647 w 219"/>
                <a:gd name="T95" fmla="*/ 2147483647 h 248"/>
                <a:gd name="T96" fmla="*/ 2147483647 w 219"/>
                <a:gd name="T97" fmla="*/ 2147483647 h 248"/>
                <a:gd name="T98" fmla="*/ 2147483647 w 219"/>
                <a:gd name="T99" fmla="*/ 2147483647 h 248"/>
                <a:gd name="T100" fmla="*/ 2147483647 w 219"/>
                <a:gd name="T101" fmla="*/ 2147483647 h 248"/>
                <a:gd name="T102" fmla="*/ 2147483647 w 219"/>
                <a:gd name="T103" fmla="*/ 2147483647 h 248"/>
                <a:gd name="T104" fmla="*/ 2147483647 w 219"/>
                <a:gd name="T105" fmla="*/ 2147483647 h 248"/>
                <a:gd name="T106" fmla="*/ 2147483647 w 219"/>
                <a:gd name="T107" fmla="*/ 214748364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9"/>
                <a:gd name="T163" fmla="*/ 0 h 248"/>
                <a:gd name="T164" fmla="*/ 219 w 219"/>
                <a:gd name="T165" fmla="*/ 248 h 2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9" h="248">
                  <a:moveTo>
                    <a:pt x="37" y="119"/>
                  </a:moveTo>
                  <a:lnTo>
                    <a:pt x="18" y="119"/>
                  </a:lnTo>
                  <a:lnTo>
                    <a:pt x="1" y="119"/>
                  </a:lnTo>
                  <a:lnTo>
                    <a:pt x="1" y="140"/>
                  </a:lnTo>
                  <a:lnTo>
                    <a:pt x="1" y="160"/>
                  </a:lnTo>
                  <a:lnTo>
                    <a:pt x="0" y="180"/>
                  </a:lnTo>
                  <a:lnTo>
                    <a:pt x="0" y="201"/>
                  </a:lnTo>
                  <a:lnTo>
                    <a:pt x="11" y="218"/>
                  </a:lnTo>
                  <a:lnTo>
                    <a:pt x="25" y="238"/>
                  </a:lnTo>
                  <a:lnTo>
                    <a:pt x="37" y="235"/>
                  </a:lnTo>
                  <a:lnTo>
                    <a:pt x="57" y="240"/>
                  </a:lnTo>
                  <a:lnTo>
                    <a:pt x="83" y="247"/>
                  </a:lnTo>
                  <a:lnTo>
                    <a:pt x="100" y="229"/>
                  </a:lnTo>
                  <a:lnTo>
                    <a:pt x="121" y="209"/>
                  </a:lnTo>
                  <a:lnTo>
                    <a:pt x="126" y="194"/>
                  </a:lnTo>
                  <a:lnTo>
                    <a:pt x="141" y="192"/>
                  </a:lnTo>
                  <a:lnTo>
                    <a:pt x="155" y="189"/>
                  </a:lnTo>
                  <a:lnTo>
                    <a:pt x="150" y="174"/>
                  </a:lnTo>
                  <a:lnTo>
                    <a:pt x="165" y="165"/>
                  </a:lnTo>
                  <a:lnTo>
                    <a:pt x="179" y="160"/>
                  </a:lnTo>
                  <a:lnTo>
                    <a:pt x="193" y="155"/>
                  </a:lnTo>
                  <a:lnTo>
                    <a:pt x="207" y="146"/>
                  </a:lnTo>
                  <a:lnTo>
                    <a:pt x="198" y="134"/>
                  </a:lnTo>
                  <a:lnTo>
                    <a:pt x="207" y="111"/>
                  </a:lnTo>
                  <a:lnTo>
                    <a:pt x="213" y="102"/>
                  </a:lnTo>
                  <a:lnTo>
                    <a:pt x="213" y="85"/>
                  </a:lnTo>
                  <a:lnTo>
                    <a:pt x="213" y="65"/>
                  </a:lnTo>
                  <a:lnTo>
                    <a:pt x="218" y="56"/>
                  </a:lnTo>
                  <a:lnTo>
                    <a:pt x="205" y="34"/>
                  </a:lnTo>
                  <a:lnTo>
                    <a:pt x="205" y="31"/>
                  </a:lnTo>
                  <a:lnTo>
                    <a:pt x="186" y="17"/>
                  </a:lnTo>
                  <a:lnTo>
                    <a:pt x="165" y="5"/>
                  </a:lnTo>
                  <a:lnTo>
                    <a:pt x="165" y="0"/>
                  </a:lnTo>
                  <a:lnTo>
                    <a:pt x="147" y="5"/>
                  </a:lnTo>
                  <a:lnTo>
                    <a:pt x="131" y="8"/>
                  </a:lnTo>
                  <a:lnTo>
                    <a:pt x="121" y="27"/>
                  </a:lnTo>
                  <a:lnTo>
                    <a:pt x="124" y="48"/>
                  </a:lnTo>
                  <a:lnTo>
                    <a:pt x="121" y="71"/>
                  </a:lnTo>
                  <a:lnTo>
                    <a:pt x="121" y="91"/>
                  </a:lnTo>
                  <a:lnTo>
                    <a:pt x="141" y="105"/>
                  </a:lnTo>
                  <a:lnTo>
                    <a:pt x="145" y="97"/>
                  </a:lnTo>
                  <a:lnTo>
                    <a:pt x="141" y="131"/>
                  </a:lnTo>
                  <a:lnTo>
                    <a:pt x="136" y="128"/>
                  </a:lnTo>
                  <a:lnTo>
                    <a:pt x="129" y="128"/>
                  </a:lnTo>
                  <a:lnTo>
                    <a:pt x="114" y="105"/>
                  </a:lnTo>
                  <a:lnTo>
                    <a:pt x="102" y="94"/>
                  </a:lnTo>
                  <a:lnTo>
                    <a:pt x="93" y="85"/>
                  </a:lnTo>
                  <a:lnTo>
                    <a:pt x="88" y="94"/>
                  </a:lnTo>
                  <a:lnTo>
                    <a:pt x="61" y="85"/>
                  </a:lnTo>
                  <a:lnTo>
                    <a:pt x="61" y="77"/>
                  </a:lnTo>
                  <a:lnTo>
                    <a:pt x="45" y="80"/>
                  </a:lnTo>
                  <a:lnTo>
                    <a:pt x="37" y="68"/>
                  </a:lnTo>
                  <a:lnTo>
                    <a:pt x="37" y="94"/>
                  </a:lnTo>
                  <a:lnTo>
                    <a:pt x="37" y="119"/>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10" name="Freeform 180"/>
            <p:cNvSpPr>
              <a:spLocks/>
            </p:cNvSpPr>
            <p:nvPr/>
          </p:nvSpPr>
          <p:spPr bwMode="auto">
            <a:xfrm>
              <a:off x="4999038" y="4805363"/>
              <a:ext cx="193675" cy="217487"/>
            </a:xfrm>
            <a:custGeom>
              <a:avLst/>
              <a:gdLst>
                <a:gd name="T0" fmla="*/ 2147483647 w 142"/>
                <a:gd name="T1" fmla="*/ 2147483647 h 169"/>
                <a:gd name="T2" fmla="*/ 2147483647 w 142"/>
                <a:gd name="T3" fmla="*/ 2147483647 h 169"/>
                <a:gd name="T4" fmla="*/ 2147483647 w 142"/>
                <a:gd name="T5" fmla="*/ 2147483647 h 169"/>
                <a:gd name="T6" fmla="*/ 2147483647 w 142"/>
                <a:gd name="T7" fmla="*/ 2147483647 h 169"/>
                <a:gd name="T8" fmla="*/ 2147483647 w 142"/>
                <a:gd name="T9" fmla="*/ 2147483647 h 169"/>
                <a:gd name="T10" fmla="*/ 2147483647 w 142"/>
                <a:gd name="T11" fmla="*/ 2147483647 h 169"/>
                <a:gd name="T12" fmla="*/ 2147483647 w 142"/>
                <a:gd name="T13" fmla="*/ 2147483647 h 169"/>
                <a:gd name="T14" fmla="*/ 2147483647 w 142"/>
                <a:gd name="T15" fmla="*/ 2147483647 h 169"/>
                <a:gd name="T16" fmla="*/ 0 w 142"/>
                <a:gd name="T17" fmla="*/ 2147483647 h 169"/>
                <a:gd name="T18" fmla="*/ 2147483647 w 142"/>
                <a:gd name="T19" fmla="*/ 2147483647 h 169"/>
                <a:gd name="T20" fmla="*/ 2147483647 w 142"/>
                <a:gd name="T21" fmla="*/ 2147483647 h 169"/>
                <a:gd name="T22" fmla="*/ 2147483647 w 142"/>
                <a:gd name="T23" fmla="*/ 2147483647 h 169"/>
                <a:gd name="T24" fmla="*/ 2147483647 w 142"/>
                <a:gd name="T25" fmla="*/ 2147483647 h 169"/>
                <a:gd name="T26" fmla="*/ 2147483647 w 142"/>
                <a:gd name="T27" fmla="*/ 2147483647 h 169"/>
                <a:gd name="T28" fmla="*/ 2147483647 w 142"/>
                <a:gd name="T29" fmla="*/ 0 h 169"/>
                <a:gd name="T30" fmla="*/ 2147483647 w 142"/>
                <a:gd name="T31" fmla="*/ 2147483647 h 169"/>
                <a:gd name="T32" fmla="*/ 2147483647 w 142"/>
                <a:gd name="T33" fmla="*/ 2147483647 h 169"/>
                <a:gd name="T34" fmla="*/ 2147483647 w 142"/>
                <a:gd name="T35" fmla="*/ 2147483647 h 169"/>
                <a:gd name="T36" fmla="*/ 2147483647 w 142"/>
                <a:gd name="T37" fmla="*/ 2147483647 h 169"/>
                <a:gd name="T38" fmla="*/ 2147483647 w 142"/>
                <a:gd name="T39" fmla="*/ 2147483647 h 169"/>
                <a:gd name="T40" fmla="*/ 2147483647 w 142"/>
                <a:gd name="T41" fmla="*/ 2147483647 h 169"/>
                <a:gd name="T42" fmla="*/ 2147483647 w 142"/>
                <a:gd name="T43" fmla="*/ 2147483647 h 169"/>
                <a:gd name="T44" fmla="*/ 2147483647 w 142"/>
                <a:gd name="T45" fmla="*/ 2147483647 h 169"/>
                <a:gd name="T46" fmla="*/ 2147483647 w 142"/>
                <a:gd name="T47" fmla="*/ 2147483647 h 169"/>
                <a:gd name="T48" fmla="*/ 2147483647 w 142"/>
                <a:gd name="T49" fmla="*/ 2147483647 h 169"/>
                <a:gd name="T50" fmla="*/ 2147483647 w 142"/>
                <a:gd name="T51" fmla="*/ 2147483647 h 169"/>
                <a:gd name="T52" fmla="*/ 2147483647 w 142"/>
                <a:gd name="T53" fmla="*/ 2147483647 h 169"/>
                <a:gd name="T54" fmla="*/ 2147483647 w 142"/>
                <a:gd name="T55" fmla="*/ 2147483647 h 169"/>
                <a:gd name="T56" fmla="*/ 2147483647 w 142"/>
                <a:gd name="T57" fmla="*/ 2147483647 h 1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2"/>
                <a:gd name="T88" fmla="*/ 0 h 169"/>
                <a:gd name="T89" fmla="*/ 142 w 142"/>
                <a:gd name="T90" fmla="*/ 169 h 1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2" h="169">
                  <a:moveTo>
                    <a:pt x="71" y="159"/>
                  </a:moveTo>
                  <a:lnTo>
                    <a:pt x="64" y="156"/>
                  </a:lnTo>
                  <a:lnTo>
                    <a:pt x="49" y="147"/>
                  </a:lnTo>
                  <a:lnTo>
                    <a:pt x="42" y="124"/>
                  </a:lnTo>
                  <a:lnTo>
                    <a:pt x="40" y="115"/>
                  </a:lnTo>
                  <a:lnTo>
                    <a:pt x="35" y="113"/>
                  </a:lnTo>
                  <a:lnTo>
                    <a:pt x="21" y="98"/>
                  </a:lnTo>
                  <a:lnTo>
                    <a:pt x="11" y="76"/>
                  </a:lnTo>
                  <a:lnTo>
                    <a:pt x="0" y="51"/>
                  </a:lnTo>
                  <a:lnTo>
                    <a:pt x="25" y="56"/>
                  </a:lnTo>
                  <a:lnTo>
                    <a:pt x="42" y="39"/>
                  </a:lnTo>
                  <a:lnTo>
                    <a:pt x="64" y="19"/>
                  </a:lnTo>
                  <a:lnTo>
                    <a:pt x="69" y="5"/>
                  </a:lnTo>
                  <a:lnTo>
                    <a:pt x="82" y="2"/>
                  </a:lnTo>
                  <a:lnTo>
                    <a:pt x="97" y="0"/>
                  </a:lnTo>
                  <a:lnTo>
                    <a:pt x="97" y="8"/>
                  </a:lnTo>
                  <a:lnTo>
                    <a:pt x="106" y="8"/>
                  </a:lnTo>
                  <a:lnTo>
                    <a:pt x="124" y="17"/>
                  </a:lnTo>
                  <a:lnTo>
                    <a:pt x="141" y="25"/>
                  </a:lnTo>
                  <a:lnTo>
                    <a:pt x="141" y="53"/>
                  </a:lnTo>
                  <a:lnTo>
                    <a:pt x="138" y="76"/>
                  </a:lnTo>
                  <a:lnTo>
                    <a:pt x="141" y="98"/>
                  </a:lnTo>
                  <a:lnTo>
                    <a:pt x="133" y="122"/>
                  </a:lnTo>
                  <a:lnTo>
                    <a:pt x="129" y="139"/>
                  </a:lnTo>
                  <a:lnTo>
                    <a:pt x="118" y="153"/>
                  </a:lnTo>
                  <a:lnTo>
                    <a:pt x="106" y="168"/>
                  </a:lnTo>
                  <a:lnTo>
                    <a:pt x="90" y="164"/>
                  </a:lnTo>
                  <a:lnTo>
                    <a:pt x="71" y="161"/>
                  </a:lnTo>
                  <a:lnTo>
                    <a:pt x="71" y="159"/>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11" name="Freeform 181"/>
            <p:cNvSpPr>
              <a:spLocks/>
            </p:cNvSpPr>
            <p:nvPr/>
          </p:nvSpPr>
          <p:spPr bwMode="auto">
            <a:xfrm>
              <a:off x="5103813" y="4364038"/>
              <a:ext cx="55562" cy="71437"/>
            </a:xfrm>
            <a:custGeom>
              <a:avLst/>
              <a:gdLst>
                <a:gd name="T0" fmla="*/ 2147483647 w 39"/>
                <a:gd name="T1" fmla="*/ 2147483647 h 55"/>
                <a:gd name="T2" fmla="*/ 2147483647 w 39"/>
                <a:gd name="T3" fmla="*/ 2147483647 h 55"/>
                <a:gd name="T4" fmla="*/ 2147483647 w 39"/>
                <a:gd name="T5" fmla="*/ 0 h 55"/>
                <a:gd name="T6" fmla="*/ 2147483647 w 39"/>
                <a:gd name="T7" fmla="*/ 2147483647 h 55"/>
                <a:gd name="T8" fmla="*/ 0 w 39"/>
                <a:gd name="T9" fmla="*/ 2147483647 h 55"/>
                <a:gd name="T10" fmla="*/ 0 w 39"/>
                <a:gd name="T11" fmla="*/ 2147483647 h 55"/>
                <a:gd name="T12" fmla="*/ 2147483647 w 39"/>
                <a:gd name="T13" fmla="*/ 2147483647 h 55"/>
                <a:gd name="T14" fmla="*/ 2147483647 w 39"/>
                <a:gd name="T15" fmla="*/ 2147483647 h 55"/>
                <a:gd name="T16" fmla="*/ 2147483647 w 39"/>
                <a:gd name="T17" fmla="*/ 2147483647 h 55"/>
                <a:gd name="T18" fmla="*/ 2147483647 w 39"/>
                <a:gd name="T19" fmla="*/ 2147483647 h 55"/>
                <a:gd name="T20" fmla="*/ 2147483647 w 39"/>
                <a:gd name="T21" fmla="*/ 2147483647 h 55"/>
                <a:gd name="T22" fmla="*/ 2147483647 w 39"/>
                <a:gd name="T23" fmla="*/ 2147483647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55"/>
                <a:gd name="T38" fmla="*/ 39 w 39"/>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55">
                  <a:moveTo>
                    <a:pt x="32" y="16"/>
                  </a:moveTo>
                  <a:lnTo>
                    <a:pt x="32" y="2"/>
                  </a:lnTo>
                  <a:lnTo>
                    <a:pt x="21" y="0"/>
                  </a:lnTo>
                  <a:lnTo>
                    <a:pt x="19" y="8"/>
                  </a:lnTo>
                  <a:lnTo>
                    <a:pt x="0" y="10"/>
                  </a:lnTo>
                  <a:lnTo>
                    <a:pt x="0" y="13"/>
                  </a:lnTo>
                  <a:lnTo>
                    <a:pt x="5" y="33"/>
                  </a:lnTo>
                  <a:lnTo>
                    <a:pt x="7" y="54"/>
                  </a:lnTo>
                  <a:lnTo>
                    <a:pt x="13" y="54"/>
                  </a:lnTo>
                  <a:lnTo>
                    <a:pt x="26" y="36"/>
                  </a:lnTo>
                  <a:lnTo>
                    <a:pt x="38" y="22"/>
                  </a:lnTo>
                  <a:lnTo>
                    <a:pt x="32" y="1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12" name="Freeform 182"/>
            <p:cNvSpPr>
              <a:spLocks/>
            </p:cNvSpPr>
            <p:nvPr/>
          </p:nvSpPr>
          <p:spPr bwMode="auto">
            <a:xfrm>
              <a:off x="4652963" y="4165600"/>
              <a:ext cx="187325" cy="288925"/>
            </a:xfrm>
            <a:custGeom>
              <a:avLst/>
              <a:gdLst>
                <a:gd name="T0" fmla="*/ 2147483647 w 138"/>
                <a:gd name="T1" fmla="*/ 2147483647 h 221"/>
                <a:gd name="T2" fmla="*/ 2147483647 w 138"/>
                <a:gd name="T3" fmla="*/ 2147483647 h 221"/>
                <a:gd name="T4" fmla="*/ 2147483647 w 138"/>
                <a:gd name="T5" fmla="*/ 2147483647 h 221"/>
                <a:gd name="T6" fmla="*/ 2147483647 w 138"/>
                <a:gd name="T7" fmla="*/ 2147483647 h 221"/>
                <a:gd name="T8" fmla="*/ 2147483647 w 138"/>
                <a:gd name="T9" fmla="*/ 2147483647 h 221"/>
                <a:gd name="T10" fmla="*/ 2147483647 w 138"/>
                <a:gd name="T11" fmla="*/ 2147483647 h 221"/>
                <a:gd name="T12" fmla="*/ 2147483647 w 138"/>
                <a:gd name="T13" fmla="*/ 2147483647 h 221"/>
                <a:gd name="T14" fmla="*/ 0 w 138"/>
                <a:gd name="T15" fmla="*/ 2147483647 h 221"/>
                <a:gd name="T16" fmla="*/ 2147483647 w 138"/>
                <a:gd name="T17" fmla="*/ 2147483647 h 221"/>
                <a:gd name="T18" fmla="*/ 2147483647 w 138"/>
                <a:gd name="T19" fmla="*/ 2147483647 h 221"/>
                <a:gd name="T20" fmla="*/ 2147483647 w 138"/>
                <a:gd name="T21" fmla="*/ 2147483647 h 221"/>
                <a:gd name="T22" fmla="*/ 2147483647 w 138"/>
                <a:gd name="T23" fmla="*/ 2147483647 h 221"/>
                <a:gd name="T24" fmla="*/ 2147483647 w 138"/>
                <a:gd name="T25" fmla="*/ 2147483647 h 221"/>
                <a:gd name="T26" fmla="*/ 2147483647 w 138"/>
                <a:gd name="T27" fmla="*/ 2147483647 h 221"/>
                <a:gd name="T28" fmla="*/ 2147483647 w 138"/>
                <a:gd name="T29" fmla="*/ 2147483647 h 221"/>
                <a:gd name="T30" fmla="*/ 2147483647 w 138"/>
                <a:gd name="T31" fmla="*/ 2147483647 h 221"/>
                <a:gd name="T32" fmla="*/ 2147483647 w 138"/>
                <a:gd name="T33" fmla="*/ 2147483647 h 221"/>
                <a:gd name="T34" fmla="*/ 2147483647 w 138"/>
                <a:gd name="T35" fmla="*/ 2147483647 h 221"/>
                <a:gd name="T36" fmla="*/ 2147483647 w 138"/>
                <a:gd name="T37" fmla="*/ 2147483647 h 221"/>
                <a:gd name="T38" fmla="*/ 2147483647 w 138"/>
                <a:gd name="T39" fmla="*/ 2147483647 h 221"/>
                <a:gd name="T40" fmla="*/ 2147483647 w 138"/>
                <a:gd name="T41" fmla="*/ 2147483647 h 221"/>
                <a:gd name="T42" fmla="*/ 2147483647 w 138"/>
                <a:gd name="T43" fmla="*/ 2147483647 h 221"/>
                <a:gd name="T44" fmla="*/ 2147483647 w 138"/>
                <a:gd name="T45" fmla="*/ 2147483647 h 221"/>
                <a:gd name="T46" fmla="*/ 2147483647 w 138"/>
                <a:gd name="T47" fmla="*/ 2147483647 h 221"/>
                <a:gd name="T48" fmla="*/ 2147483647 w 138"/>
                <a:gd name="T49" fmla="*/ 2147483647 h 221"/>
                <a:gd name="T50" fmla="*/ 2147483647 w 138"/>
                <a:gd name="T51" fmla="*/ 2147483647 h 221"/>
                <a:gd name="T52" fmla="*/ 2147483647 w 138"/>
                <a:gd name="T53" fmla="*/ 2147483647 h 221"/>
                <a:gd name="T54" fmla="*/ 2147483647 w 138"/>
                <a:gd name="T55" fmla="*/ 0 h 221"/>
                <a:gd name="T56" fmla="*/ 2147483647 w 138"/>
                <a:gd name="T57" fmla="*/ 2147483647 h 221"/>
                <a:gd name="T58" fmla="*/ 2147483647 w 138"/>
                <a:gd name="T59" fmla="*/ 2147483647 h 221"/>
                <a:gd name="T60" fmla="*/ 2147483647 w 138"/>
                <a:gd name="T61" fmla="*/ 2147483647 h 221"/>
                <a:gd name="T62" fmla="*/ 2147483647 w 138"/>
                <a:gd name="T63" fmla="*/ 2147483647 h 221"/>
                <a:gd name="T64" fmla="*/ 2147483647 w 138"/>
                <a:gd name="T65" fmla="*/ 2147483647 h 221"/>
                <a:gd name="T66" fmla="*/ 2147483647 w 138"/>
                <a:gd name="T67" fmla="*/ 2147483647 h 221"/>
                <a:gd name="T68" fmla="*/ 2147483647 w 138"/>
                <a:gd name="T69" fmla="*/ 2147483647 h 221"/>
                <a:gd name="T70" fmla="*/ 2147483647 w 138"/>
                <a:gd name="T71" fmla="*/ 2147483647 h 221"/>
                <a:gd name="T72" fmla="*/ 2147483647 w 138"/>
                <a:gd name="T73" fmla="*/ 2147483647 h 221"/>
                <a:gd name="T74" fmla="*/ 2147483647 w 138"/>
                <a:gd name="T75" fmla="*/ 2147483647 h 221"/>
                <a:gd name="T76" fmla="*/ 2147483647 w 138"/>
                <a:gd name="T77" fmla="*/ 2147483647 h 221"/>
                <a:gd name="T78" fmla="*/ 2147483647 w 138"/>
                <a:gd name="T79" fmla="*/ 2147483647 h 221"/>
                <a:gd name="T80" fmla="*/ 2147483647 w 138"/>
                <a:gd name="T81" fmla="*/ 2147483647 h 221"/>
                <a:gd name="T82" fmla="*/ 2147483647 w 138"/>
                <a:gd name="T83" fmla="*/ 2147483647 h 221"/>
                <a:gd name="T84" fmla="*/ 2147483647 w 138"/>
                <a:gd name="T85" fmla="*/ 2147483647 h 221"/>
                <a:gd name="T86" fmla="*/ 2147483647 w 138"/>
                <a:gd name="T87" fmla="*/ 2147483647 h 221"/>
                <a:gd name="T88" fmla="*/ 2147483647 w 138"/>
                <a:gd name="T89" fmla="*/ 2147483647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8"/>
                <a:gd name="T136" fmla="*/ 0 h 221"/>
                <a:gd name="T137" fmla="*/ 138 w 138"/>
                <a:gd name="T138" fmla="*/ 221 h 2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8" h="221">
                  <a:moveTo>
                    <a:pt x="24" y="156"/>
                  </a:moveTo>
                  <a:lnTo>
                    <a:pt x="6" y="156"/>
                  </a:lnTo>
                  <a:lnTo>
                    <a:pt x="6" y="165"/>
                  </a:lnTo>
                  <a:lnTo>
                    <a:pt x="9" y="170"/>
                  </a:lnTo>
                  <a:lnTo>
                    <a:pt x="13" y="182"/>
                  </a:lnTo>
                  <a:lnTo>
                    <a:pt x="9" y="184"/>
                  </a:lnTo>
                  <a:lnTo>
                    <a:pt x="4" y="182"/>
                  </a:lnTo>
                  <a:lnTo>
                    <a:pt x="0" y="193"/>
                  </a:lnTo>
                  <a:lnTo>
                    <a:pt x="13" y="220"/>
                  </a:lnTo>
                  <a:lnTo>
                    <a:pt x="28" y="204"/>
                  </a:lnTo>
                  <a:lnTo>
                    <a:pt x="33" y="211"/>
                  </a:lnTo>
                  <a:lnTo>
                    <a:pt x="42" y="213"/>
                  </a:lnTo>
                  <a:lnTo>
                    <a:pt x="49" y="204"/>
                  </a:lnTo>
                  <a:lnTo>
                    <a:pt x="61" y="204"/>
                  </a:lnTo>
                  <a:lnTo>
                    <a:pt x="61" y="216"/>
                  </a:lnTo>
                  <a:lnTo>
                    <a:pt x="76" y="199"/>
                  </a:lnTo>
                  <a:lnTo>
                    <a:pt x="90" y="182"/>
                  </a:lnTo>
                  <a:lnTo>
                    <a:pt x="93" y="165"/>
                  </a:lnTo>
                  <a:lnTo>
                    <a:pt x="96" y="144"/>
                  </a:lnTo>
                  <a:lnTo>
                    <a:pt x="108" y="124"/>
                  </a:lnTo>
                  <a:lnTo>
                    <a:pt x="122" y="103"/>
                  </a:lnTo>
                  <a:lnTo>
                    <a:pt x="124" y="83"/>
                  </a:lnTo>
                  <a:lnTo>
                    <a:pt x="126" y="63"/>
                  </a:lnTo>
                  <a:lnTo>
                    <a:pt x="129" y="46"/>
                  </a:lnTo>
                  <a:lnTo>
                    <a:pt x="134" y="25"/>
                  </a:lnTo>
                  <a:lnTo>
                    <a:pt x="137" y="2"/>
                  </a:lnTo>
                  <a:lnTo>
                    <a:pt x="122" y="2"/>
                  </a:lnTo>
                  <a:lnTo>
                    <a:pt x="108" y="0"/>
                  </a:lnTo>
                  <a:lnTo>
                    <a:pt x="98" y="8"/>
                  </a:lnTo>
                  <a:lnTo>
                    <a:pt x="93" y="34"/>
                  </a:lnTo>
                  <a:lnTo>
                    <a:pt x="88" y="46"/>
                  </a:lnTo>
                  <a:lnTo>
                    <a:pt x="72" y="43"/>
                  </a:lnTo>
                  <a:lnTo>
                    <a:pt x="57" y="36"/>
                  </a:lnTo>
                  <a:lnTo>
                    <a:pt x="37" y="36"/>
                  </a:lnTo>
                  <a:lnTo>
                    <a:pt x="36" y="60"/>
                  </a:lnTo>
                  <a:lnTo>
                    <a:pt x="57" y="60"/>
                  </a:lnTo>
                  <a:lnTo>
                    <a:pt x="60" y="77"/>
                  </a:lnTo>
                  <a:lnTo>
                    <a:pt x="49" y="89"/>
                  </a:lnTo>
                  <a:lnTo>
                    <a:pt x="61" y="112"/>
                  </a:lnTo>
                  <a:lnTo>
                    <a:pt x="54" y="147"/>
                  </a:lnTo>
                  <a:lnTo>
                    <a:pt x="49" y="156"/>
                  </a:lnTo>
                  <a:lnTo>
                    <a:pt x="48" y="147"/>
                  </a:lnTo>
                  <a:lnTo>
                    <a:pt x="36" y="153"/>
                  </a:lnTo>
                  <a:lnTo>
                    <a:pt x="25" y="138"/>
                  </a:lnTo>
                  <a:lnTo>
                    <a:pt x="24" y="15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13" name="Freeform 183"/>
            <p:cNvSpPr>
              <a:spLocks/>
            </p:cNvSpPr>
            <p:nvPr/>
          </p:nvSpPr>
          <p:spPr bwMode="auto">
            <a:xfrm>
              <a:off x="5232400" y="4133850"/>
              <a:ext cx="201613" cy="309563"/>
            </a:xfrm>
            <a:custGeom>
              <a:avLst/>
              <a:gdLst>
                <a:gd name="T0" fmla="*/ 2147483647 w 147"/>
                <a:gd name="T1" fmla="*/ 2147483647 h 238"/>
                <a:gd name="T2" fmla="*/ 2147483647 w 147"/>
                <a:gd name="T3" fmla="*/ 2147483647 h 238"/>
                <a:gd name="T4" fmla="*/ 2147483647 w 147"/>
                <a:gd name="T5" fmla="*/ 2147483647 h 238"/>
                <a:gd name="T6" fmla="*/ 2147483647 w 147"/>
                <a:gd name="T7" fmla="*/ 2147483647 h 238"/>
                <a:gd name="T8" fmla="*/ 0 w 147"/>
                <a:gd name="T9" fmla="*/ 2147483647 h 238"/>
                <a:gd name="T10" fmla="*/ 0 w 147"/>
                <a:gd name="T11" fmla="*/ 2147483647 h 238"/>
                <a:gd name="T12" fmla="*/ 2147483647 w 147"/>
                <a:gd name="T13" fmla="*/ 2147483647 h 238"/>
                <a:gd name="T14" fmla="*/ 2147483647 w 147"/>
                <a:gd name="T15" fmla="*/ 2147483647 h 238"/>
                <a:gd name="T16" fmla="*/ 2147483647 w 147"/>
                <a:gd name="T17" fmla="*/ 2147483647 h 238"/>
                <a:gd name="T18" fmla="*/ 2147483647 w 147"/>
                <a:gd name="T19" fmla="*/ 2147483647 h 238"/>
                <a:gd name="T20" fmla="*/ 0 w 147"/>
                <a:gd name="T21" fmla="*/ 2147483647 h 238"/>
                <a:gd name="T22" fmla="*/ 2147483647 w 147"/>
                <a:gd name="T23" fmla="*/ 0 h 238"/>
                <a:gd name="T24" fmla="*/ 2147483647 w 147"/>
                <a:gd name="T25" fmla="*/ 0 h 238"/>
                <a:gd name="T26" fmla="*/ 2147483647 w 147"/>
                <a:gd name="T27" fmla="*/ 0 h 238"/>
                <a:gd name="T28" fmla="*/ 2147483647 w 147"/>
                <a:gd name="T29" fmla="*/ 2147483647 h 238"/>
                <a:gd name="T30" fmla="*/ 2147483647 w 147"/>
                <a:gd name="T31" fmla="*/ 2147483647 h 238"/>
                <a:gd name="T32" fmla="*/ 2147483647 w 147"/>
                <a:gd name="T33" fmla="*/ 2147483647 h 238"/>
                <a:gd name="T34" fmla="*/ 2147483647 w 147"/>
                <a:gd name="T35" fmla="*/ 2147483647 h 238"/>
                <a:gd name="T36" fmla="*/ 2147483647 w 147"/>
                <a:gd name="T37" fmla="*/ 2147483647 h 238"/>
                <a:gd name="T38" fmla="*/ 2147483647 w 147"/>
                <a:gd name="T39" fmla="*/ 2147483647 h 238"/>
                <a:gd name="T40" fmla="*/ 2147483647 w 147"/>
                <a:gd name="T41" fmla="*/ 2147483647 h 238"/>
                <a:gd name="T42" fmla="*/ 2147483647 w 147"/>
                <a:gd name="T43" fmla="*/ 2147483647 h 238"/>
                <a:gd name="T44" fmla="*/ 2147483647 w 147"/>
                <a:gd name="T45" fmla="*/ 2147483647 h 238"/>
                <a:gd name="T46" fmla="*/ 2147483647 w 147"/>
                <a:gd name="T47" fmla="*/ 2147483647 h 238"/>
                <a:gd name="T48" fmla="*/ 2147483647 w 147"/>
                <a:gd name="T49" fmla="*/ 2147483647 h 238"/>
                <a:gd name="T50" fmla="*/ 2147483647 w 147"/>
                <a:gd name="T51" fmla="*/ 2147483647 h 238"/>
                <a:gd name="T52" fmla="*/ 2147483647 w 147"/>
                <a:gd name="T53" fmla="*/ 2147483647 h 238"/>
                <a:gd name="T54" fmla="*/ 2147483647 w 147"/>
                <a:gd name="T55" fmla="*/ 2147483647 h 238"/>
                <a:gd name="T56" fmla="*/ 2147483647 w 147"/>
                <a:gd name="T57" fmla="*/ 2147483647 h 238"/>
                <a:gd name="T58" fmla="*/ 2147483647 w 147"/>
                <a:gd name="T59" fmla="*/ 2147483647 h 238"/>
                <a:gd name="T60" fmla="*/ 2147483647 w 147"/>
                <a:gd name="T61" fmla="*/ 2147483647 h 238"/>
                <a:gd name="T62" fmla="*/ 2147483647 w 147"/>
                <a:gd name="T63" fmla="*/ 2147483647 h 238"/>
                <a:gd name="T64" fmla="*/ 2147483647 w 147"/>
                <a:gd name="T65" fmla="*/ 2147483647 h 238"/>
                <a:gd name="T66" fmla="*/ 2147483647 w 147"/>
                <a:gd name="T67" fmla="*/ 2147483647 h 238"/>
                <a:gd name="T68" fmla="*/ 2147483647 w 147"/>
                <a:gd name="T69" fmla="*/ 2147483647 h 238"/>
                <a:gd name="T70" fmla="*/ 2147483647 w 147"/>
                <a:gd name="T71" fmla="*/ 2147483647 h 2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7"/>
                <a:gd name="T109" fmla="*/ 0 h 238"/>
                <a:gd name="T110" fmla="*/ 147 w 147"/>
                <a:gd name="T111" fmla="*/ 238 h 2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7" h="238">
                  <a:moveTo>
                    <a:pt x="66" y="192"/>
                  </a:moveTo>
                  <a:lnTo>
                    <a:pt x="49" y="182"/>
                  </a:lnTo>
                  <a:lnTo>
                    <a:pt x="30" y="167"/>
                  </a:lnTo>
                  <a:lnTo>
                    <a:pt x="16" y="155"/>
                  </a:lnTo>
                  <a:lnTo>
                    <a:pt x="0" y="144"/>
                  </a:lnTo>
                  <a:lnTo>
                    <a:pt x="0" y="115"/>
                  </a:lnTo>
                  <a:lnTo>
                    <a:pt x="9" y="89"/>
                  </a:lnTo>
                  <a:lnTo>
                    <a:pt x="18" y="68"/>
                  </a:lnTo>
                  <a:lnTo>
                    <a:pt x="13" y="51"/>
                  </a:lnTo>
                  <a:lnTo>
                    <a:pt x="6" y="31"/>
                  </a:lnTo>
                  <a:lnTo>
                    <a:pt x="0" y="10"/>
                  </a:lnTo>
                  <a:lnTo>
                    <a:pt x="6" y="0"/>
                  </a:lnTo>
                  <a:lnTo>
                    <a:pt x="21" y="0"/>
                  </a:lnTo>
                  <a:lnTo>
                    <a:pt x="35" y="0"/>
                  </a:lnTo>
                  <a:lnTo>
                    <a:pt x="52" y="5"/>
                  </a:lnTo>
                  <a:lnTo>
                    <a:pt x="73" y="22"/>
                  </a:lnTo>
                  <a:lnTo>
                    <a:pt x="99" y="28"/>
                  </a:lnTo>
                  <a:lnTo>
                    <a:pt x="107" y="19"/>
                  </a:lnTo>
                  <a:lnTo>
                    <a:pt x="129" y="14"/>
                  </a:lnTo>
                  <a:lnTo>
                    <a:pt x="146" y="17"/>
                  </a:lnTo>
                  <a:lnTo>
                    <a:pt x="138" y="31"/>
                  </a:lnTo>
                  <a:lnTo>
                    <a:pt x="129" y="45"/>
                  </a:lnTo>
                  <a:lnTo>
                    <a:pt x="129" y="68"/>
                  </a:lnTo>
                  <a:lnTo>
                    <a:pt x="131" y="94"/>
                  </a:lnTo>
                  <a:lnTo>
                    <a:pt x="131" y="115"/>
                  </a:lnTo>
                  <a:lnTo>
                    <a:pt x="131" y="141"/>
                  </a:lnTo>
                  <a:lnTo>
                    <a:pt x="141" y="158"/>
                  </a:lnTo>
                  <a:lnTo>
                    <a:pt x="129" y="167"/>
                  </a:lnTo>
                  <a:lnTo>
                    <a:pt x="121" y="182"/>
                  </a:lnTo>
                  <a:lnTo>
                    <a:pt x="114" y="192"/>
                  </a:lnTo>
                  <a:lnTo>
                    <a:pt x="107" y="213"/>
                  </a:lnTo>
                  <a:lnTo>
                    <a:pt x="97" y="237"/>
                  </a:lnTo>
                  <a:lnTo>
                    <a:pt x="95" y="237"/>
                  </a:lnTo>
                  <a:lnTo>
                    <a:pt x="81" y="219"/>
                  </a:lnTo>
                  <a:lnTo>
                    <a:pt x="66" y="201"/>
                  </a:lnTo>
                  <a:lnTo>
                    <a:pt x="66" y="19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14" name="Freeform 184"/>
            <p:cNvSpPr>
              <a:spLocks/>
            </p:cNvSpPr>
            <p:nvPr/>
          </p:nvSpPr>
          <p:spPr bwMode="auto">
            <a:xfrm>
              <a:off x="5103813" y="4324350"/>
              <a:ext cx="55562" cy="61913"/>
            </a:xfrm>
            <a:custGeom>
              <a:avLst/>
              <a:gdLst>
                <a:gd name="T0" fmla="*/ 2147483647 w 39"/>
                <a:gd name="T1" fmla="*/ 2147483647 h 47"/>
                <a:gd name="T2" fmla="*/ 2147483647 w 39"/>
                <a:gd name="T3" fmla="*/ 2147483647 h 47"/>
                <a:gd name="T4" fmla="*/ 0 w 39"/>
                <a:gd name="T5" fmla="*/ 2147483647 h 47"/>
                <a:gd name="T6" fmla="*/ 0 w 39"/>
                <a:gd name="T7" fmla="*/ 2147483647 h 47"/>
                <a:gd name="T8" fmla="*/ 2147483647 w 39"/>
                <a:gd name="T9" fmla="*/ 2147483647 h 47"/>
                <a:gd name="T10" fmla="*/ 2147483647 w 39"/>
                <a:gd name="T11" fmla="*/ 2147483647 h 47"/>
                <a:gd name="T12" fmla="*/ 2147483647 w 39"/>
                <a:gd name="T13" fmla="*/ 2147483647 h 47"/>
                <a:gd name="T14" fmla="*/ 2147483647 w 39"/>
                <a:gd name="T15" fmla="*/ 2147483647 h 47"/>
                <a:gd name="T16" fmla="*/ 2147483647 w 39"/>
                <a:gd name="T17" fmla="*/ 0 h 47"/>
                <a:gd name="T18" fmla="*/ 2147483647 w 39"/>
                <a:gd name="T19" fmla="*/ 2147483647 h 47"/>
                <a:gd name="T20" fmla="*/ 2147483647 w 39"/>
                <a:gd name="T21" fmla="*/ 2147483647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47"/>
                <a:gd name="T35" fmla="*/ 39 w 39"/>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47">
                  <a:moveTo>
                    <a:pt x="12" y="6"/>
                  </a:moveTo>
                  <a:lnTo>
                    <a:pt x="1" y="28"/>
                  </a:lnTo>
                  <a:lnTo>
                    <a:pt x="0" y="42"/>
                  </a:lnTo>
                  <a:lnTo>
                    <a:pt x="0" y="46"/>
                  </a:lnTo>
                  <a:lnTo>
                    <a:pt x="17" y="42"/>
                  </a:lnTo>
                  <a:lnTo>
                    <a:pt x="19" y="32"/>
                  </a:lnTo>
                  <a:lnTo>
                    <a:pt x="30" y="36"/>
                  </a:lnTo>
                  <a:lnTo>
                    <a:pt x="38" y="32"/>
                  </a:lnTo>
                  <a:lnTo>
                    <a:pt x="30" y="0"/>
                  </a:lnTo>
                  <a:lnTo>
                    <a:pt x="17" y="6"/>
                  </a:lnTo>
                  <a:lnTo>
                    <a:pt x="12" y="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15" name="Freeform 185"/>
            <p:cNvSpPr>
              <a:spLocks/>
            </p:cNvSpPr>
            <p:nvPr/>
          </p:nvSpPr>
          <p:spPr bwMode="auto">
            <a:xfrm>
              <a:off x="5113338" y="4322763"/>
              <a:ext cx="279400" cy="346075"/>
            </a:xfrm>
            <a:custGeom>
              <a:avLst/>
              <a:gdLst>
                <a:gd name="T0" fmla="*/ 2147483647 w 204"/>
                <a:gd name="T1" fmla="*/ 2147483647 h 267"/>
                <a:gd name="T2" fmla="*/ 2147483647 w 204"/>
                <a:gd name="T3" fmla="*/ 2147483647 h 267"/>
                <a:gd name="T4" fmla="*/ 2147483647 w 204"/>
                <a:gd name="T5" fmla="*/ 2147483647 h 267"/>
                <a:gd name="T6" fmla="*/ 2147483647 w 204"/>
                <a:gd name="T7" fmla="*/ 2147483647 h 267"/>
                <a:gd name="T8" fmla="*/ 2147483647 w 204"/>
                <a:gd name="T9" fmla="*/ 2147483647 h 267"/>
                <a:gd name="T10" fmla="*/ 2147483647 w 204"/>
                <a:gd name="T11" fmla="*/ 0 h 267"/>
                <a:gd name="T12" fmla="*/ 2147483647 w 204"/>
                <a:gd name="T13" fmla="*/ 0 h 267"/>
                <a:gd name="T14" fmla="*/ 2147483647 w 204"/>
                <a:gd name="T15" fmla="*/ 0 h 267"/>
                <a:gd name="T16" fmla="*/ 2147483647 w 204"/>
                <a:gd name="T17" fmla="*/ 0 h 267"/>
                <a:gd name="T18" fmla="*/ 2147483647 w 204"/>
                <a:gd name="T19" fmla="*/ 2147483647 h 267"/>
                <a:gd name="T20" fmla="*/ 2147483647 w 204"/>
                <a:gd name="T21" fmla="*/ 2147483647 h 267"/>
                <a:gd name="T22" fmla="*/ 2147483647 w 204"/>
                <a:gd name="T23" fmla="*/ 2147483647 h 267"/>
                <a:gd name="T24" fmla="*/ 2147483647 w 204"/>
                <a:gd name="T25" fmla="*/ 2147483647 h 267"/>
                <a:gd name="T26" fmla="*/ 2147483647 w 204"/>
                <a:gd name="T27" fmla="*/ 2147483647 h 267"/>
                <a:gd name="T28" fmla="*/ 2147483647 w 204"/>
                <a:gd name="T29" fmla="*/ 2147483647 h 267"/>
                <a:gd name="T30" fmla="*/ 2147483647 w 204"/>
                <a:gd name="T31" fmla="*/ 2147483647 h 267"/>
                <a:gd name="T32" fmla="*/ 0 w 204"/>
                <a:gd name="T33" fmla="*/ 2147483647 h 267"/>
                <a:gd name="T34" fmla="*/ 2147483647 w 204"/>
                <a:gd name="T35" fmla="*/ 2147483647 h 267"/>
                <a:gd name="T36" fmla="*/ 2147483647 w 204"/>
                <a:gd name="T37" fmla="*/ 2147483647 h 267"/>
                <a:gd name="T38" fmla="*/ 2147483647 w 204"/>
                <a:gd name="T39" fmla="*/ 2147483647 h 267"/>
                <a:gd name="T40" fmla="*/ 2147483647 w 204"/>
                <a:gd name="T41" fmla="*/ 2147483647 h 267"/>
                <a:gd name="T42" fmla="*/ 2147483647 w 204"/>
                <a:gd name="T43" fmla="*/ 2147483647 h 267"/>
                <a:gd name="T44" fmla="*/ 2147483647 w 204"/>
                <a:gd name="T45" fmla="*/ 2147483647 h 267"/>
                <a:gd name="T46" fmla="*/ 2147483647 w 204"/>
                <a:gd name="T47" fmla="*/ 2147483647 h 267"/>
                <a:gd name="T48" fmla="*/ 2147483647 w 204"/>
                <a:gd name="T49" fmla="*/ 2147483647 h 267"/>
                <a:gd name="T50" fmla="*/ 2147483647 w 204"/>
                <a:gd name="T51" fmla="*/ 2147483647 h 267"/>
                <a:gd name="T52" fmla="*/ 2147483647 w 204"/>
                <a:gd name="T53" fmla="*/ 2147483647 h 267"/>
                <a:gd name="T54" fmla="*/ 2147483647 w 204"/>
                <a:gd name="T55" fmla="*/ 2147483647 h 267"/>
                <a:gd name="T56" fmla="*/ 2147483647 w 204"/>
                <a:gd name="T57" fmla="*/ 2147483647 h 267"/>
                <a:gd name="T58" fmla="*/ 2147483647 w 204"/>
                <a:gd name="T59" fmla="*/ 2147483647 h 267"/>
                <a:gd name="T60" fmla="*/ 2147483647 w 204"/>
                <a:gd name="T61" fmla="*/ 2147483647 h 267"/>
                <a:gd name="T62" fmla="*/ 2147483647 w 204"/>
                <a:gd name="T63" fmla="*/ 2147483647 h 267"/>
                <a:gd name="T64" fmla="*/ 2147483647 w 204"/>
                <a:gd name="T65" fmla="*/ 2147483647 h 267"/>
                <a:gd name="T66" fmla="*/ 2147483647 w 204"/>
                <a:gd name="T67" fmla="*/ 2147483647 h 267"/>
                <a:gd name="T68" fmla="*/ 2147483647 w 204"/>
                <a:gd name="T69" fmla="*/ 2147483647 h 267"/>
                <a:gd name="T70" fmla="*/ 2147483647 w 204"/>
                <a:gd name="T71" fmla="*/ 2147483647 h 267"/>
                <a:gd name="T72" fmla="*/ 2147483647 w 204"/>
                <a:gd name="T73" fmla="*/ 2147483647 h 267"/>
                <a:gd name="T74" fmla="*/ 2147483647 w 204"/>
                <a:gd name="T75" fmla="*/ 2147483647 h 267"/>
                <a:gd name="T76" fmla="*/ 2147483647 w 204"/>
                <a:gd name="T77" fmla="*/ 2147483647 h 267"/>
                <a:gd name="T78" fmla="*/ 2147483647 w 204"/>
                <a:gd name="T79" fmla="*/ 2147483647 h 267"/>
                <a:gd name="T80" fmla="*/ 2147483647 w 204"/>
                <a:gd name="T81" fmla="*/ 2147483647 h 267"/>
                <a:gd name="T82" fmla="*/ 2147483647 w 204"/>
                <a:gd name="T83" fmla="*/ 2147483647 h 267"/>
                <a:gd name="T84" fmla="*/ 2147483647 w 204"/>
                <a:gd name="T85" fmla="*/ 2147483647 h 267"/>
                <a:gd name="T86" fmla="*/ 2147483647 w 204"/>
                <a:gd name="T87" fmla="*/ 2147483647 h 267"/>
                <a:gd name="T88" fmla="*/ 2147483647 w 204"/>
                <a:gd name="T89" fmla="*/ 2147483647 h 2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4"/>
                <a:gd name="T136" fmla="*/ 0 h 267"/>
                <a:gd name="T137" fmla="*/ 204 w 204"/>
                <a:gd name="T138" fmla="*/ 267 h 2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4" h="267">
                  <a:moveTo>
                    <a:pt x="152" y="56"/>
                  </a:moveTo>
                  <a:lnTo>
                    <a:pt x="152" y="48"/>
                  </a:lnTo>
                  <a:lnTo>
                    <a:pt x="135" y="36"/>
                  </a:lnTo>
                  <a:lnTo>
                    <a:pt x="116" y="22"/>
                  </a:lnTo>
                  <a:lnTo>
                    <a:pt x="102" y="10"/>
                  </a:lnTo>
                  <a:lnTo>
                    <a:pt x="85" y="0"/>
                  </a:lnTo>
                  <a:lnTo>
                    <a:pt x="68" y="0"/>
                  </a:lnTo>
                  <a:lnTo>
                    <a:pt x="52" y="0"/>
                  </a:lnTo>
                  <a:lnTo>
                    <a:pt x="35" y="0"/>
                  </a:lnTo>
                  <a:lnTo>
                    <a:pt x="21" y="2"/>
                  </a:lnTo>
                  <a:lnTo>
                    <a:pt x="28" y="31"/>
                  </a:lnTo>
                  <a:lnTo>
                    <a:pt x="21" y="34"/>
                  </a:lnTo>
                  <a:lnTo>
                    <a:pt x="21" y="48"/>
                  </a:lnTo>
                  <a:lnTo>
                    <a:pt x="25" y="53"/>
                  </a:lnTo>
                  <a:lnTo>
                    <a:pt x="16" y="68"/>
                  </a:lnTo>
                  <a:lnTo>
                    <a:pt x="4" y="85"/>
                  </a:lnTo>
                  <a:lnTo>
                    <a:pt x="0" y="85"/>
                  </a:lnTo>
                  <a:lnTo>
                    <a:pt x="1" y="102"/>
                  </a:lnTo>
                  <a:lnTo>
                    <a:pt x="1" y="122"/>
                  </a:lnTo>
                  <a:lnTo>
                    <a:pt x="9" y="142"/>
                  </a:lnTo>
                  <a:lnTo>
                    <a:pt x="16" y="162"/>
                  </a:lnTo>
                  <a:lnTo>
                    <a:pt x="23" y="179"/>
                  </a:lnTo>
                  <a:lnTo>
                    <a:pt x="23" y="185"/>
                  </a:lnTo>
                  <a:lnTo>
                    <a:pt x="44" y="196"/>
                  </a:lnTo>
                  <a:lnTo>
                    <a:pt x="64" y="211"/>
                  </a:lnTo>
                  <a:lnTo>
                    <a:pt x="80" y="213"/>
                  </a:lnTo>
                  <a:lnTo>
                    <a:pt x="88" y="220"/>
                  </a:lnTo>
                  <a:lnTo>
                    <a:pt x="95" y="242"/>
                  </a:lnTo>
                  <a:lnTo>
                    <a:pt x="100" y="266"/>
                  </a:lnTo>
                  <a:lnTo>
                    <a:pt x="107" y="266"/>
                  </a:lnTo>
                  <a:lnTo>
                    <a:pt x="119" y="262"/>
                  </a:lnTo>
                  <a:lnTo>
                    <a:pt x="138" y="266"/>
                  </a:lnTo>
                  <a:lnTo>
                    <a:pt x="152" y="259"/>
                  </a:lnTo>
                  <a:lnTo>
                    <a:pt x="164" y="259"/>
                  </a:lnTo>
                  <a:lnTo>
                    <a:pt x="180" y="248"/>
                  </a:lnTo>
                  <a:lnTo>
                    <a:pt x="203" y="237"/>
                  </a:lnTo>
                  <a:lnTo>
                    <a:pt x="188" y="222"/>
                  </a:lnTo>
                  <a:lnTo>
                    <a:pt x="186" y="196"/>
                  </a:lnTo>
                  <a:lnTo>
                    <a:pt x="183" y="177"/>
                  </a:lnTo>
                  <a:lnTo>
                    <a:pt x="180" y="170"/>
                  </a:lnTo>
                  <a:lnTo>
                    <a:pt x="186" y="145"/>
                  </a:lnTo>
                  <a:lnTo>
                    <a:pt x="174" y="125"/>
                  </a:lnTo>
                  <a:lnTo>
                    <a:pt x="180" y="90"/>
                  </a:lnTo>
                  <a:lnTo>
                    <a:pt x="167" y="73"/>
                  </a:lnTo>
                  <a:lnTo>
                    <a:pt x="152" y="5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16" name="Freeform 186"/>
            <p:cNvSpPr>
              <a:spLocks/>
            </p:cNvSpPr>
            <p:nvPr/>
          </p:nvSpPr>
          <p:spPr bwMode="auto">
            <a:xfrm>
              <a:off x="5119688" y="4151313"/>
              <a:ext cx="141287" cy="182562"/>
            </a:xfrm>
            <a:custGeom>
              <a:avLst/>
              <a:gdLst>
                <a:gd name="T0" fmla="*/ 2147483647 w 103"/>
                <a:gd name="T1" fmla="*/ 2147483647 h 141"/>
                <a:gd name="T2" fmla="*/ 2147483647 w 103"/>
                <a:gd name="T3" fmla="*/ 0 h 141"/>
                <a:gd name="T4" fmla="*/ 2147483647 w 103"/>
                <a:gd name="T5" fmla="*/ 2147483647 h 141"/>
                <a:gd name="T6" fmla="*/ 2147483647 w 103"/>
                <a:gd name="T7" fmla="*/ 2147483647 h 141"/>
                <a:gd name="T8" fmla="*/ 2147483647 w 103"/>
                <a:gd name="T9" fmla="*/ 2147483647 h 141"/>
                <a:gd name="T10" fmla="*/ 2147483647 w 103"/>
                <a:gd name="T11" fmla="*/ 2147483647 h 141"/>
                <a:gd name="T12" fmla="*/ 2147483647 w 103"/>
                <a:gd name="T13" fmla="*/ 2147483647 h 141"/>
                <a:gd name="T14" fmla="*/ 2147483647 w 103"/>
                <a:gd name="T15" fmla="*/ 2147483647 h 141"/>
                <a:gd name="T16" fmla="*/ 2147483647 w 103"/>
                <a:gd name="T17" fmla="*/ 2147483647 h 141"/>
                <a:gd name="T18" fmla="*/ 2147483647 w 103"/>
                <a:gd name="T19" fmla="*/ 2147483647 h 141"/>
                <a:gd name="T20" fmla="*/ 2147483647 w 103"/>
                <a:gd name="T21" fmla="*/ 2147483647 h 141"/>
                <a:gd name="T22" fmla="*/ 2147483647 w 103"/>
                <a:gd name="T23" fmla="*/ 2147483647 h 141"/>
                <a:gd name="T24" fmla="*/ 2147483647 w 103"/>
                <a:gd name="T25" fmla="*/ 2147483647 h 141"/>
                <a:gd name="T26" fmla="*/ 0 w 103"/>
                <a:gd name="T27" fmla="*/ 2147483647 h 141"/>
                <a:gd name="T28" fmla="*/ 2147483647 w 103"/>
                <a:gd name="T29" fmla="*/ 2147483647 h 141"/>
                <a:gd name="T30" fmla="*/ 2147483647 w 103"/>
                <a:gd name="T31" fmla="*/ 2147483647 h 141"/>
                <a:gd name="T32" fmla="*/ 2147483647 w 103"/>
                <a:gd name="T33" fmla="*/ 2147483647 h 141"/>
                <a:gd name="T34" fmla="*/ 2147483647 w 103"/>
                <a:gd name="T35" fmla="*/ 2147483647 h 141"/>
                <a:gd name="T36" fmla="*/ 2147483647 w 103"/>
                <a:gd name="T37" fmla="*/ 2147483647 h 141"/>
                <a:gd name="T38" fmla="*/ 2147483647 w 103"/>
                <a:gd name="T39" fmla="*/ 2147483647 h 141"/>
                <a:gd name="T40" fmla="*/ 2147483647 w 103"/>
                <a:gd name="T41" fmla="*/ 2147483647 h 141"/>
                <a:gd name="T42" fmla="*/ 2147483647 w 103"/>
                <a:gd name="T43" fmla="*/ 2147483647 h 141"/>
                <a:gd name="T44" fmla="*/ 2147483647 w 103"/>
                <a:gd name="T45" fmla="*/ 2147483647 h 141"/>
                <a:gd name="T46" fmla="*/ 2147483647 w 103"/>
                <a:gd name="T47" fmla="*/ 2147483647 h 141"/>
                <a:gd name="T48" fmla="*/ 2147483647 w 103"/>
                <a:gd name="T49" fmla="*/ 2147483647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41"/>
                <a:gd name="T77" fmla="*/ 103 w 103"/>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41">
                  <a:moveTo>
                    <a:pt x="89" y="19"/>
                  </a:moveTo>
                  <a:lnTo>
                    <a:pt x="82" y="0"/>
                  </a:lnTo>
                  <a:lnTo>
                    <a:pt x="72" y="10"/>
                  </a:lnTo>
                  <a:lnTo>
                    <a:pt x="53" y="10"/>
                  </a:lnTo>
                  <a:lnTo>
                    <a:pt x="43" y="13"/>
                  </a:lnTo>
                  <a:lnTo>
                    <a:pt x="38" y="10"/>
                  </a:lnTo>
                  <a:lnTo>
                    <a:pt x="24" y="13"/>
                  </a:lnTo>
                  <a:lnTo>
                    <a:pt x="24" y="17"/>
                  </a:lnTo>
                  <a:lnTo>
                    <a:pt x="21" y="39"/>
                  </a:lnTo>
                  <a:lnTo>
                    <a:pt x="30" y="51"/>
                  </a:lnTo>
                  <a:lnTo>
                    <a:pt x="18" y="68"/>
                  </a:lnTo>
                  <a:lnTo>
                    <a:pt x="6" y="82"/>
                  </a:lnTo>
                  <a:lnTo>
                    <a:pt x="4" y="111"/>
                  </a:lnTo>
                  <a:lnTo>
                    <a:pt x="0" y="140"/>
                  </a:lnTo>
                  <a:lnTo>
                    <a:pt x="4" y="140"/>
                  </a:lnTo>
                  <a:lnTo>
                    <a:pt x="16" y="133"/>
                  </a:lnTo>
                  <a:lnTo>
                    <a:pt x="30" y="131"/>
                  </a:lnTo>
                  <a:lnTo>
                    <a:pt x="48" y="131"/>
                  </a:lnTo>
                  <a:lnTo>
                    <a:pt x="65" y="131"/>
                  </a:lnTo>
                  <a:lnTo>
                    <a:pt x="82" y="131"/>
                  </a:lnTo>
                  <a:lnTo>
                    <a:pt x="82" y="102"/>
                  </a:lnTo>
                  <a:lnTo>
                    <a:pt x="91" y="76"/>
                  </a:lnTo>
                  <a:lnTo>
                    <a:pt x="102" y="56"/>
                  </a:lnTo>
                  <a:lnTo>
                    <a:pt x="96" y="39"/>
                  </a:lnTo>
                  <a:lnTo>
                    <a:pt x="89" y="19"/>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17" name="Freeform 187"/>
            <p:cNvSpPr>
              <a:spLocks/>
            </p:cNvSpPr>
            <p:nvPr/>
          </p:nvSpPr>
          <p:spPr bwMode="auto">
            <a:xfrm>
              <a:off x="4678363" y="4113213"/>
              <a:ext cx="485775" cy="615950"/>
            </a:xfrm>
            <a:custGeom>
              <a:avLst/>
              <a:gdLst>
                <a:gd name="T0" fmla="*/ 2147483647 w 354"/>
                <a:gd name="T1" fmla="*/ 2147483647 h 475"/>
                <a:gd name="T2" fmla="*/ 2147483647 w 354"/>
                <a:gd name="T3" fmla="*/ 2147483647 h 475"/>
                <a:gd name="T4" fmla="*/ 2147483647 w 354"/>
                <a:gd name="T5" fmla="*/ 2147483647 h 475"/>
                <a:gd name="T6" fmla="*/ 2147483647 w 354"/>
                <a:gd name="T7" fmla="*/ 2147483647 h 475"/>
                <a:gd name="T8" fmla="*/ 2147483647 w 354"/>
                <a:gd name="T9" fmla="*/ 2147483647 h 475"/>
                <a:gd name="T10" fmla="*/ 2147483647 w 354"/>
                <a:gd name="T11" fmla="*/ 2147483647 h 475"/>
                <a:gd name="T12" fmla="*/ 2147483647 w 354"/>
                <a:gd name="T13" fmla="*/ 2147483647 h 475"/>
                <a:gd name="T14" fmla="*/ 2147483647 w 354"/>
                <a:gd name="T15" fmla="*/ 2147483647 h 475"/>
                <a:gd name="T16" fmla="*/ 2147483647 w 354"/>
                <a:gd name="T17" fmla="*/ 2147483647 h 475"/>
                <a:gd name="T18" fmla="*/ 2147483647 w 354"/>
                <a:gd name="T19" fmla="*/ 2147483647 h 475"/>
                <a:gd name="T20" fmla="*/ 2147483647 w 354"/>
                <a:gd name="T21" fmla="*/ 2147483647 h 475"/>
                <a:gd name="T22" fmla="*/ 2147483647 w 354"/>
                <a:gd name="T23" fmla="*/ 2147483647 h 475"/>
                <a:gd name="T24" fmla="*/ 2147483647 w 354"/>
                <a:gd name="T25" fmla="*/ 2147483647 h 475"/>
                <a:gd name="T26" fmla="*/ 2147483647 w 354"/>
                <a:gd name="T27" fmla="*/ 2147483647 h 475"/>
                <a:gd name="T28" fmla="*/ 2147483647 w 354"/>
                <a:gd name="T29" fmla="*/ 2147483647 h 475"/>
                <a:gd name="T30" fmla="*/ 2147483647 w 354"/>
                <a:gd name="T31" fmla="*/ 2147483647 h 475"/>
                <a:gd name="T32" fmla="*/ 2147483647 w 354"/>
                <a:gd name="T33" fmla="*/ 2147483647 h 475"/>
                <a:gd name="T34" fmla="*/ 2147483647 w 354"/>
                <a:gd name="T35" fmla="*/ 2147483647 h 475"/>
                <a:gd name="T36" fmla="*/ 2147483647 w 354"/>
                <a:gd name="T37" fmla="*/ 2147483647 h 475"/>
                <a:gd name="T38" fmla="*/ 2147483647 w 354"/>
                <a:gd name="T39" fmla="*/ 2147483647 h 475"/>
                <a:gd name="T40" fmla="*/ 2147483647 w 354"/>
                <a:gd name="T41" fmla="*/ 2147483647 h 475"/>
                <a:gd name="T42" fmla="*/ 2147483647 w 354"/>
                <a:gd name="T43" fmla="*/ 2147483647 h 475"/>
                <a:gd name="T44" fmla="*/ 2147483647 w 354"/>
                <a:gd name="T45" fmla="*/ 2147483647 h 475"/>
                <a:gd name="T46" fmla="*/ 2147483647 w 354"/>
                <a:gd name="T47" fmla="*/ 2147483647 h 475"/>
                <a:gd name="T48" fmla="*/ 2147483647 w 354"/>
                <a:gd name="T49" fmla="*/ 2147483647 h 475"/>
                <a:gd name="T50" fmla="*/ 2147483647 w 354"/>
                <a:gd name="T51" fmla="*/ 2147483647 h 475"/>
                <a:gd name="T52" fmla="*/ 2147483647 w 354"/>
                <a:gd name="T53" fmla="*/ 2147483647 h 475"/>
                <a:gd name="T54" fmla="*/ 2147483647 w 354"/>
                <a:gd name="T55" fmla="*/ 2147483647 h 475"/>
                <a:gd name="T56" fmla="*/ 2147483647 w 354"/>
                <a:gd name="T57" fmla="*/ 2147483647 h 475"/>
                <a:gd name="T58" fmla="*/ 2147483647 w 354"/>
                <a:gd name="T59" fmla="*/ 2147483647 h 475"/>
                <a:gd name="T60" fmla="*/ 2147483647 w 354"/>
                <a:gd name="T61" fmla="*/ 2147483647 h 475"/>
                <a:gd name="T62" fmla="*/ 2147483647 w 354"/>
                <a:gd name="T63" fmla="*/ 2147483647 h 475"/>
                <a:gd name="T64" fmla="*/ 2147483647 w 354"/>
                <a:gd name="T65" fmla="*/ 2147483647 h 475"/>
                <a:gd name="T66" fmla="*/ 2147483647 w 354"/>
                <a:gd name="T67" fmla="*/ 2147483647 h 475"/>
                <a:gd name="T68" fmla="*/ 2147483647 w 354"/>
                <a:gd name="T69" fmla="*/ 2147483647 h 475"/>
                <a:gd name="T70" fmla="*/ 2147483647 w 354"/>
                <a:gd name="T71" fmla="*/ 2147483647 h 475"/>
                <a:gd name="T72" fmla="*/ 2147483647 w 354"/>
                <a:gd name="T73" fmla="*/ 2147483647 h 475"/>
                <a:gd name="T74" fmla="*/ 2147483647 w 354"/>
                <a:gd name="T75" fmla="*/ 2147483647 h 475"/>
                <a:gd name="T76" fmla="*/ 2147483647 w 354"/>
                <a:gd name="T77" fmla="*/ 2147483647 h 475"/>
                <a:gd name="T78" fmla="*/ 2147483647 w 354"/>
                <a:gd name="T79" fmla="*/ 2147483647 h 475"/>
                <a:gd name="T80" fmla="*/ 2147483647 w 354"/>
                <a:gd name="T81" fmla="*/ 2147483647 h 475"/>
                <a:gd name="T82" fmla="*/ 2147483647 w 354"/>
                <a:gd name="T83" fmla="*/ 2147483647 h 475"/>
                <a:gd name="T84" fmla="*/ 2147483647 w 354"/>
                <a:gd name="T85" fmla="*/ 2147483647 h 475"/>
                <a:gd name="T86" fmla="*/ 2147483647 w 354"/>
                <a:gd name="T87" fmla="*/ 2147483647 h 475"/>
                <a:gd name="T88" fmla="*/ 2147483647 w 354"/>
                <a:gd name="T89" fmla="*/ 2147483647 h 475"/>
                <a:gd name="T90" fmla="*/ 2147483647 w 354"/>
                <a:gd name="T91" fmla="*/ 2147483647 h 475"/>
                <a:gd name="T92" fmla="*/ 2147483647 w 354"/>
                <a:gd name="T93" fmla="*/ 2147483647 h 4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4"/>
                <a:gd name="T142" fmla="*/ 0 h 475"/>
                <a:gd name="T143" fmla="*/ 354 w 354"/>
                <a:gd name="T144" fmla="*/ 475 h 4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4" h="475">
                  <a:moveTo>
                    <a:pt x="321" y="169"/>
                  </a:moveTo>
                  <a:lnTo>
                    <a:pt x="312" y="188"/>
                  </a:lnTo>
                  <a:lnTo>
                    <a:pt x="309" y="200"/>
                  </a:lnTo>
                  <a:lnTo>
                    <a:pt x="309" y="203"/>
                  </a:lnTo>
                  <a:lnTo>
                    <a:pt x="309" y="206"/>
                  </a:lnTo>
                  <a:lnTo>
                    <a:pt x="314" y="226"/>
                  </a:lnTo>
                  <a:lnTo>
                    <a:pt x="317" y="246"/>
                  </a:lnTo>
                  <a:lnTo>
                    <a:pt x="319" y="263"/>
                  </a:lnTo>
                  <a:lnTo>
                    <a:pt x="319" y="284"/>
                  </a:lnTo>
                  <a:lnTo>
                    <a:pt x="326" y="304"/>
                  </a:lnTo>
                  <a:lnTo>
                    <a:pt x="333" y="323"/>
                  </a:lnTo>
                  <a:lnTo>
                    <a:pt x="341" y="341"/>
                  </a:lnTo>
                  <a:lnTo>
                    <a:pt x="324" y="347"/>
                  </a:lnTo>
                  <a:lnTo>
                    <a:pt x="307" y="349"/>
                  </a:lnTo>
                  <a:lnTo>
                    <a:pt x="297" y="370"/>
                  </a:lnTo>
                  <a:lnTo>
                    <a:pt x="300" y="390"/>
                  </a:lnTo>
                  <a:lnTo>
                    <a:pt x="297" y="412"/>
                  </a:lnTo>
                  <a:lnTo>
                    <a:pt x="297" y="433"/>
                  </a:lnTo>
                  <a:lnTo>
                    <a:pt x="317" y="448"/>
                  </a:lnTo>
                  <a:lnTo>
                    <a:pt x="321" y="439"/>
                  </a:lnTo>
                  <a:lnTo>
                    <a:pt x="317" y="474"/>
                  </a:lnTo>
                  <a:lnTo>
                    <a:pt x="312" y="470"/>
                  </a:lnTo>
                  <a:lnTo>
                    <a:pt x="305" y="470"/>
                  </a:lnTo>
                  <a:lnTo>
                    <a:pt x="290" y="448"/>
                  </a:lnTo>
                  <a:lnTo>
                    <a:pt x="278" y="436"/>
                  </a:lnTo>
                  <a:lnTo>
                    <a:pt x="269" y="427"/>
                  </a:lnTo>
                  <a:lnTo>
                    <a:pt x="264" y="436"/>
                  </a:lnTo>
                  <a:lnTo>
                    <a:pt x="238" y="427"/>
                  </a:lnTo>
                  <a:lnTo>
                    <a:pt x="238" y="419"/>
                  </a:lnTo>
                  <a:lnTo>
                    <a:pt x="221" y="421"/>
                  </a:lnTo>
                  <a:lnTo>
                    <a:pt x="214" y="410"/>
                  </a:lnTo>
                  <a:lnTo>
                    <a:pt x="199" y="412"/>
                  </a:lnTo>
                  <a:lnTo>
                    <a:pt x="186" y="416"/>
                  </a:lnTo>
                  <a:lnTo>
                    <a:pt x="186" y="404"/>
                  </a:lnTo>
                  <a:lnTo>
                    <a:pt x="178" y="381"/>
                  </a:lnTo>
                  <a:lnTo>
                    <a:pt x="178" y="349"/>
                  </a:lnTo>
                  <a:lnTo>
                    <a:pt x="178" y="321"/>
                  </a:lnTo>
                  <a:lnTo>
                    <a:pt x="152" y="318"/>
                  </a:lnTo>
                  <a:lnTo>
                    <a:pt x="152" y="313"/>
                  </a:lnTo>
                  <a:lnTo>
                    <a:pt x="135" y="313"/>
                  </a:lnTo>
                  <a:lnTo>
                    <a:pt x="131" y="332"/>
                  </a:lnTo>
                  <a:lnTo>
                    <a:pt x="107" y="338"/>
                  </a:lnTo>
                  <a:lnTo>
                    <a:pt x="95" y="332"/>
                  </a:lnTo>
                  <a:lnTo>
                    <a:pt x="88" y="309"/>
                  </a:lnTo>
                  <a:lnTo>
                    <a:pt x="80" y="286"/>
                  </a:lnTo>
                  <a:lnTo>
                    <a:pt x="64" y="284"/>
                  </a:lnTo>
                  <a:lnTo>
                    <a:pt x="49" y="284"/>
                  </a:lnTo>
                  <a:lnTo>
                    <a:pt x="32" y="284"/>
                  </a:lnTo>
                  <a:lnTo>
                    <a:pt x="16" y="281"/>
                  </a:lnTo>
                  <a:lnTo>
                    <a:pt x="1" y="286"/>
                  </a:lnTo>
                  <a:lnTo>
                    <a:pt x="0" y="281"/>
                  </a:lnTo>
                  <a:lnTo>
                    <a:pt x="4" y="277"/>
                  </a:lnTo>
                  <a:lnTo>
                    <a:pt x="6" y="258"/>
                  </a:lnTo>
                  <a:lnTo>
                    <a:pt x="13" y="252"/>
                  </a:lnTo>
                  <a:lnTo>
                    <a:pt x="23" y="255"/>
                  </a:lnTo>
                  <a:lnTo>
                    <a:pt x="30" y="246"/>
                  </a:lnTo>
                  <a:lnTo>
                    <a:pt x="42" y="246"/>
                  </a:lnTo>
                  <a:lnTo>
                    <a:pt x="42" y="258"/>
                  </a:lnTo>
                  <a:lnTo>
                    <a:pt x="56" y="241"/>
                  </a:lnTo>
                  <a:lnTo>
                    <a:pt x="71" y="224"/>
                  </a:lnTo>
                  <a:lnTo>
                    <a:pt x="73" y="206"/>
                  </a:lnTo>
                  <a:lnTo>
                    <a:pt x="76" y="186"/>
                  </a:lnTo>
                  <a:lnTo>
                    <a:pt x="88" y="166"/>
                  </a:lnTo>
                  <a:lnTo>
                    <a:pt x="102" y="145"/>
                  </a:lnTo>
                  <a:lnTo>
                    <a:pt x="104" y="125"/>
                  </a:lnTo>
                  <a:lnTo>
                    <a:pt x="107" y="106"/>
                  </a:lnTo>
                  <a:lnTo>
                    <a:pt x="109" y="89"/>
                  </a:lnTo>
                  <a:lnTo>
                    <a:pt x="114" y="68"/>
                  </a:lnTo>
                  <a:lnTo>
                    <a:pt x="116" y="45"/>
                  </a:lnTo>
                  <a:lnTo>
                    <a:pt x="116" y="27"/>
                  </a:lnTo>
                  <a:lnTo>
                    <a:pt x="131" y="5"/>
                  </a:lnTo>
                  <a:lnTo>
                    <a:pt x="152" y="17"/>
                  </a:lnTo>
                  <a:lnTo>
                    <a:pt x="168" y="25"/>
                  </a:lnTo>
                  <a:lnTo>
                    <a:pt x="186" y="31"/>
                  </a:lnTo>
                  <a:lnTo>
                    <a:pt x="195" y="17"/>
                  </a:lnTo>
                  <a:lnTo>
                    <a:pt x="202" y="17"/>
                  </a:lnTo>
                  <a:lnTo>
                    <a:pt x="221" y="8"/>
                  </a:lnTo>
                  <a:lnTo>
                    <a:pt x="235" y="8"/>
                  </a:lnTo>
                  <a:lnTo>
                    <a:pt x="240" y="0"/>
                  </a:lnTo>
                  <a:lnTo>
                    <a:pt x="257" y="5"/>
                  </a:lnTo>
                  <a:lnTo>
                    <a:pt x="271" y="5"/>
                  </a:lnTo>
                  <a:lnTo>
                    <a:pt x="281" y="8"/>
                  </a:lnTo>
                  <a:lnTo>
                    <a:pt x="286" y="13"/>
                  </a:lnTo>
                  <a:lnTo>
                    <a:pt x="300" y="25"/>
                  </a:lnTo>
                  <a:lnTo>
                    <a:pt x="312" y="22"/>
                  </a:lnTo>
                  <a:lnTo>
                    <a:pt x="319" y="17"/>
                  </a:lnTo>
                  <a:lnTo>
                    <a:pt x="330" y="31"/>
                  </a:lnTo>
                  <a:lnTo>
                    <a:pt x="345" y="45"/>
                  </a:lnTo>
                  <a:lnTo>
                    <a:pt x="342" y="68"/>
                  </a:lnTo>
                  <a:lnTo>
                    <a:pt x="353" y="80"/>
                  </a:lnTo>
                  <a:lnTo>
                    <a:pt x="341" y="97"/>
                  </a:lnTo>
                  <a:lnTo>
                    <a:pt x="329" y="111"/>
                  </a:lnTo>
                  <a:lnTo>
                    <a:pt x="326" y="140"/>
                  </a:lnTo>
                  <a:lnTo>
                    <a:pt x="321" y="169"/>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18" name="Freeform 188"/>
            <p:cNvSpPr>
              <a:spLocks/>
            </p:cNvSpPr>
            <p:nvPr/>
          </p:nvSpPr>
          <p:spPr bwMode="auto">
            <a:xfrm>
              <a:off x="4664075" y="4478338"/>
              <a:ext cx="311150" cy="401637"/>
            </a:xfrm>
            <a:custGeom>
              <a:avLst/>
              <a:gdLst>
                <a:gd name="T0" fmla="*/ 2147483647 w 228"/>
                <a:gd name="T1" fmla="*/ 2147483647 h 309"/>
                <a:gd name="T2" fmla="*/ 2147483647 w 228"/>
                <a:gd name="T3" fmla="*/ 2147483647 h 309"/>
                <a:gd name="T4" fmla="*/ 2147483647 w 228"/>
                <a:gd name="T5" fmla="*/ 2147483647 h 309"/>
                <a:gd name="T6" fmla="*/ 2147483647 w 228"/>
                <a:gd name="T7" fmla="*/ 2147483647 h 309"/>
                <a:gd name="T8" fmla="*/ 2147483647 w 228"/>
                <a:gd name="T9" fmla="*/ 2147483647 h 309"/>
                <a:gd name="T10" fmla="*/ 2147483647 w 228"/>
                <a:gd name="T11" fmla="*/ 2147483647 h 309"/>
                <a:gd name="T12" fmla="*/ 2147483647 w 228"/>
                <a:gd name="T13" fmla="*/ 2147483647 h 309"/>
                <a:gd name="T14" fmla="*/ 2147483647 w 228"/>
                <a:gd name="T15" fmla="*/ 2147483647 h 309"/>
                <a:gd name="T16" fmla="*/ 2147483647 w 228"/>
                <a:gd name="T17" fmla="*/ 2147483647 h 309"/>
                <a:gd name="T18" fmla="*/ 2147483647 w 228"/>
                <a:gd name="T19" fmla="*/ 2147483647 h 309"/>
                <a:gd name="T20" fmla="*/ 2147483647 w 228"/>
                <a:gd name="T21" fmla="*/ 2147483647 h 309"/>
                <a:gd name="T22" fmla="*/ 2147483647 w 228"/>
                <a:gd name="T23" fmla="*/ 2147483647 h 309"/>
                <a:gd name="T24" fmla="*/ 2147483647 w 228"/>
                <a:gd name="T25" fmla="*/ 2147483647 h 309"/>
                <a:gd name="T26" fmla="*/ 2147483647 w 228"/>
                <a:gd name="T27" fmla="*/ 2147483647 h 309"/>
                <a:gd name="T28" fmla="*/ 2147483647 w 228"/>
                <a:gd name="T29" fmla="*/ 2147483647 h 309"/>
                <a:gd name="T30" fmla="*/ 2147483647 w 228"/>
                <a:gd name="T31" fmla="*/ 2147483647 h 309"/>
                <a:gd name="T32" fmla="*/ 2147483647 w 228"/>
                <a:gd name="T33" fmla="*/ 2147483647 h 309"/>
                <a:gd name="T34" fmla="*/ 2147483647 w 228"/>
                <a:gd name="T35" fmla="*/ 2147483647 h 309"/>
                <a:gd name="T36" fmla="*/ 2147483647 w 228"/>
                <a:gd name="T37" fmla="*/ 2147483647 h 309"/>
                <a:gd name="T38" fmla="*/ 0 w 228"/>
                <a:gd name="T39" fmla="*/ 2147483647 h 309"/>
                <a:gd name="T40" fmla="*/ 2147483647 w 228"/>
                <a:gd name="T41" fmla="*/ 2147483647 h 309"/>
                <a:gd name="T42" fmla="*/ 2147483647 w 228"/>
                <a:gd name="T43" fmla="*/ 2147483647 h 309"/>
                <a:gd name="T44" fmla="*/ 2147483647 w 228"/>
                <a:gd name="T45" fmla="*/ 2147483647 h 309"/>
                <a:gd name="T46" fmla="*/ 2147483647 w 228"/>
                <a:gd name="T47" fmla="*/ 2147483647 h 309"/>
                <a:gd name="T48" fmla="*/ 2147483647 w 228"/>
                <a:gd name="T49" fmla="*/ 2147483647 h 309"/>
                <a:gd name="T50" fmla="*/ 2147483647 w 228"/>
                <a:gd name="T51" fmla="*/ 2147483647 h 309"/>
                <a:gd name="T52" fmla="*/ 2147483647 w 228"/>
                <a:gd name="T53" fmla="*/ 2147483647 h 309"/>
                <a:gd name="T54" fmla="*/ 2147483647 w 228"/>
                <a:gd name="T55" fmla="*/ 2147483647 h 309"/>
                <a:gd name="T56" fmla="*/ 2147483647 w 228"/>
                <a:gd name="T57" fmla="*/ 2147483647 h 309"/>
                <a:gd name="T58" fmla="*/ 2147483647 w 228"/>
                <a:gd name="T59" fmla="*/ 2147483647 h 309"/>
                <a:gd name="T60" fmla="*/ 2147483647 w 228"/>
                <a:gd name="T61" fmla="*/ 2147483647 h 309"/>
                <a:gd name="T62" fmla="*/ 2147483647 w 228"/>
                <a:gd name="T63" fmla="*/ 2147483647 h 309"/>
                <a:gd name="T64" fmla="*/ 2147483647 w 228"/>
                <a:gd name="T65" fmla="*/ 0 h 309"/>
                <a:gd name="T66" fmla="*/ 2147483647 w 228"/>
                <a:gd name="T67" fmla="*/ 2147483647 h 309"/>
                <a:gd name="T68" fmla="*/ 2147483647 w 228"/>
                <a:gd name="T69" fmla="*/ 2147483647 h 309"/>
                <a:gd name="T70" fmla="*/ 2147483647 w 228"/>
                <a:gd name="T71" fmla="*/ 2147483647 h 309"/>
                <a:gd name="T72" fmla="*/ 2147483647 w 228"/>
                <a:gd name="T73" fmla="*/ 2147483647 h 309"/>
                <a:gd name="T74" fmla="*/ 2147483647 w 228"/>
                <a:gd name="T75" fmla="*/ 2147483647 h 309"/>
                <a:gd name="T76" fmla="*/ 2147483647 w 228"/>
                <a:gd name="T77" fmla="*/ 2147483647 h 309"/>
                <a:gd name="T78" fmla="*/ 2147483647 w 228"/>
                <a:gd name="T79" fmla="*/ 2147483647 h 309"/>
                <a:gd name="T80" fmla="*/ 2147483647 w 228"/>
                <a:gd name="T81" fmla="*/ 2147483647 h 309"/>
                <a:gd name="T82" fmla="*/ 2147483647 w 228"/>
                <a:gd name="T83" fmla="*/ 2147483647 h 309"/>
                <a:gd name="T84" fmla="*/ 2147483647 w 228"/>
                <a:gd name="T85" fmla="*/ 2147483647 h 309"/>
                <a:gd name="T86" fmla="*/ 2147483647 w 228"/>
                <a:gd name="T87" fmla="*/ 2147483647 h 309"/>
                <a:gd name="T88" fmla="*/ 2147483647 w 228"/>
                <a:gd name="T89" fmla="*/ 2147483647 h 309"/>
                <a:gd name="T90" fmla="*/ 2147483647 w 228"/>
                <a:gd name="T91" fmla="*/ 2147483647 h 309"/>
                <a:gd name="T92" fmla="*/ 2147483647 w 228"/>
                <a:gd name="T93" fmla="*/ 2147483647 h 309"/>
                <a:gd name="T94" fmla="*/ 2147483647 w 228"/>
                <a:gd name="T95" fmla="*/ 2147483647 h 309"/>
                <a:gd name="T96" fmla="*/ 2147483647 w 228"/>
                <a:gd name="T97" fmla="*/ 2147483647 h 309"/>
                <a:gd name="T98" fmla="*/ 2147483647 w 228"/>
                <a:gd name="T99" fmla="*/ 2147483647 h 309"/>
                <a:gd name="T100" fmla="*/ 2147483647 w 228"/>
                <a:gd name="T101" fmla="*/ 2147483647 h 309"/>
                <a:gd name="T102" fmla="*/ 2147483647 w 228"/>
                <a:gd name="T103" fmla="*/ 2147483647 h 309"/>
                <a:gd name="T104" fmla="*/ 2147483647 w 228"/>
                <a:gd name="T105" fmla="*/ 2147483647 h 3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8"/>
                <a:gd name="T160" fmla="*/ 0 h 309"/>
                <a:gd name="T161" fmla="*/ 228 w 228"/>
                <a:gd name="T162" fmla="*/ 309 h 3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8" h="309">
                  <a:moveTo>
                    <a:pt x="227" y="181"/>
                  </a:moveTo>
                  <a:lnTo>
                    <a:pt x="207" y="181"/>
                  </a:lnTo>
                  <a:lnTo>
                    <a:pt x="191" y="181"/>
                  </a:lnTo>
                  <a:lnTo>
                    <a:pt x="191" y="200"/>
                  </a:lnTo>
                  <a:lnTo>
                    <a:pt x="191" y="221"/>
                  </a:lnTo>
                  <a:lnTo>
                    <a:pt x="188" y="241"/>
                  </a:lnTo>
                  <a:lnTo>
                    <a:pt x="188" y="261"/>
                  </a:lnTo>
                  <a:lnTo>
                    <a:pt x="200" y="279"/>
                  </a:lnTo>
                  <a:lnTo>
                    <a:pt x="215" y="299"/>
                  </a:lnTo>
                  <a:lnTo>
                    <a:pt x="186" y="301"/>
                  </a:lnTo>
                  <a:lnTo>
                    <a:pt x="159" y="308"/>
                  </a:lnTo>
                  <a:lnTo>
                    <a:pt x="140" y="301"/>
                  </a:lnTo>
                  <a:lnTo>
                    <a:pt x="124" y="296"/>
                  </a:lnTo>
                  <a:lnTo>
                    <a:pt x="121" y="293"/>
                  </a:lnTo>
                  <a:lnTo>
                    <a:pt x="100" y="293"/>
                  </a:lnTo>
                  <a:lnTo>
                    <a:pt x="78" y="290"/>
                  </a:lnTo>
                  <a:lnTo>
                    <a:pt x="56" y="290"/>
                  </a:lnTo>
                  <a:lnTo>
                    <a:pt x="35" y="290"/>
                  </a:lnTo>
                  <a:lnTo>
                    <a:pt x="21" y="281"/>
                  </a:lnTo>
                  <a:lnTo>
                    <a:pt x="0" y="287"/>
                  </a:lnTo>
                  <a:lnTo>
                    <a:pt x="1" y="270"/>
                  </a:lnTo>
                  <a:lnTo>
                    <a:pt x="4" y="250"/>
                  </a:lnTo>
                  <a:lnTo>
                    <a:pt x="11" y="215"/>
                  </a:lnTo>
                  <a:lnTo>
                    <a:pt x="18" y="183"/>
                  </a:lnTo>
                  <a:lnTo>
                    <a:pt x="28" y="166"/>
                  </a:lnTo>
                  <a:lnTo>
                    <a:pt x="40" y="149"/>
                  </a:lnTo>
                  <a:lnTo>
                    <a:pt x="35" y="118"/>
                  </a:lnTo>
                  <a:lnTo>
                    <a:pt x="30" y="99"/>
                  </a:lnTo>
                  <a:lnTo>
                    <a:pt x="25" y="77"/>
                  </a:lnTo>
                  <a:lnTo>
                    <a:pt x="33" y="65"/>
                  </a:lnTo>
                  <a:lnTo>
                    <a:pt x="21" y="36"/>
                  </a:lnTo>
                  <a:lnTo>
                    <a:pt x="13" y="5"/>
                  </a:lnTo>
                  <a:lnTo>
                    <a:pt x="28" y="0"/>
                  </a:lnTo>
                  <a:lnTo>
                    <a:pt x="45" y="2"/>
                  </a:lnTo>
                  <a:lnTo>
                    <a:pt x="61" y="2"/>
                  </a:lnTo>
                  <a:lnTo>
                    <a:pt x="76" y="2"/>
                  </a:lnTo>
                  <a:lnTo>
                    <a:pt x="92" y="5"/>
                  </a:lnTo>
                  <a:lnTo>
                    <a:pt x="100" y="27"/>
                  </a:lnTo>
                  <a:lnTo>
                    <a:pt x="107" y="51"/>
                  </a:lnTo>
                  <a:lnTo>
                    <a:pt x="119" y="56"/>
                  </a:lnTo>
                  <a:lnTo>
                    <a:pt x="143" y="51"/>
                  </a:lnTo>
                  <a:lnTo>
                    <a:pt x="147" y="31"/>
                  </a:lnTo>
                  <a:lnTo>
                    <a:pt x="164" y="31"/>
                  </a:lnTo>
                  <a:lnTo>
                    <a:pt x="164" y="36"/>
                  </a:lnTo>
                  <a:lnTo>
                    <a:pt x="191" y="39"/>
                  </a:lnTo>
                  <a:lnTo>
                    <a:pt x="191" y="68"/>
                  </a:lnTo>
                  <a:lnTo>
                    <a:pt x="191" y="99"/>
                  </a:lnTo>
                  <a:lnTo>
                    <a:pt x="198" y="123"/>
                  </a:lnTo>
                  <a:lnTo>
                    <a:pt x="198" y="135"/>
                  </a:lnTo>
                  <a:lnTo>
                    <a:pt x="212" y="132"/>
                  </a:lnTo>
                  <a:lnTo>
                    <a:pt x="227" y="128"/>
                  </a:lnTo>
                  <a:lnTo>
                    <a:pt x="227" y="154"/>
                  </a:lnTo>
                  <a:lnTo>
                    <a:pt x="227" y="18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19" name="Freeform 189"/>
            <p:cNvSpPr>
              <a:spLocks/>
            </p:cNvSpPr>
            <p:nvPr/>
          </p:nvSpPr>
          <p:spPr bwMode="auto">
            <a:xfrm>
              <a:off x="4673600" y="4435475"/>
              <a:ext cx="52388" cy="60325"/>
            </a:xfrm>
            <a:custGeom>
              <a:avLst/>
              <a:gdLst>
                <a:gd name="T0" fmla="*/ 2147483647 w 39"/>
                <a:gd name="T1" fmla="*/ 2147483647 h 46"/>
                <a:gd name="T2" fmla="*/ 0 w 39"/>
                <a:gd name="T3" fmla="*/ 2147483647 h 46"/>
                <a:gd name="T4" fmla="*/ 2147483647 w 39"/>
                <a:gd name="T5" fmla="*/ 0 h 46"/>
                <a:gd name="T6" fmla="*/ 2147483647 w 39"/>
                <a:gd name="T7" fmla="*/ 2147483647 h 46"/>
                <a:gd name="T8" fmla="*/ 2147483647 w 39"/>
                <a:gd name="T9" fmla="*/ 2147483647 h 46"/>
                <a:gd name="T10" fmla="*/ 2147483647 w 39"/>
                <a:gd name="T11" fmla="*/ 2147483647 h 46"/>
                <a:gd name="T12" fmla="*/ 2147483647 w 39"/>
                <a:gd name="T13" fmla="*/ 2147483647 h 46"/>
                <a:gd name="T14" fmla="*/ 0 60000 65536"/>
                <a:gd name="T15" fmla="*/ 0 60000 65536"/>
                <a:gd name="T16" fmla="*/ 0 60000 65536"/>
                <a:gd name="T17" fmla="*/ 0 60000 65536"/>
                <a:gd name="T18" fmla="*/ 0 60000 65536"/>
                <a:gd name="T19" fmla="*/ 0 60000 65536"/>
                <a:gd name="T20" fmla="*/ 0 60000 65536"/>
                <a:gd name="T21" fmla="*/ 0 w 39"/>
                <a:gd name="T22" fmla="*/ 0 h 46"/>
                <a:gd name="T23" fmla="*/ 39 w 39"/>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6">
                  <a:moveTo>
                    <a:pt x="9" y="45"/>
                  </a:moveTo>
                  <a:lnTo>
                    <a:pt x="0" y="18"/>
                  </a:lnTo>
                  <a:lnTo>
                    <a:pt x="28" y="0"/>
                  </a:lnTo>
                  <a:lnTo>
                    <a:pt x="38" y="7"/>
                  </a:lnTo>
                  <a:lnTo>
                    <a:pt x="23" y="15"/>
                  </a:lnTo>
                  <a:lnTo>
                    <a:pt x="19" y="40"/>
                  </a:lnTo>
                  <a:lnTo>
                    <a:pt x="9" y="4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20" name="Freeform 190"/>
            <p:cNvSpPr>
              <a:spLocks/>
            </p:cNvSpPr>
            <p:nvPr/>
          </p:nvSpPr>
          <p:spPr bwMode="auto">
            <a:xfrm>
              <a:off x="4610100" y="4213225"/>
              <a:ext cx="55563" cy="61913"/>
            </a:xfrm>
            <a:custGeom>
              <a:avLst/>
              <a:gdLst>
                <a:gd name="T0" fmla="*/ 2147483647 w 39"/>
                <a:gd name="T1" fmla="*/ 2147483647 h 47"/>
                <a:gd name="T2" fmla="*/ 0 w 39"/>
                <a:gd name="T3" fmla="*/ 2147483647 h 47"/>
                <a:gd name="T4" fmla="*/ 0 w 39"/>
                <a:gd name="T5" fmla="*/ 2147483647 h 47"/>
                <a:gd name="T6" fmla="*/ 2147483647 w 39"/>
                <a:gd name="T7" fmla="*/ 0 h 47"/>
                <a:gd name="T8" fmla="*/ 2147483647 w 39"/>
                <a:gd name="T9" fmla="*/ 0 h 47"/>
                <a:gd name="T10" fmla="*/ 2147483647 w 39"/>
                <a:gd name="T11" fmla="*/ 2147483647 h 47"/>
                <a:gd name="T12" fmla="*/ 2147483647 w 39"/>
                <a:gd name="T13" fmla="*/ 2147483647 h 47"/>
                <a:gd name="T14" fmla="*/ 2147483647 w 39"/>
                <a:gd name="T15" fmla="*/ 2147483647 h 47"/>
                <a:gd name="T16" fmla="*/ 2147483647 w 39"/>
                <a:gd name="T17" fmla="*/ 2147483647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47"/>
                <a:gd name="T29" fmla="*/ 39 w 39"/>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47">
                  <a:moveTo>
                    <a:pt x="5" y="46"/>
                  </a:moveTo>
                  <a:lnTo>
                    <a:pt x="0" y="41"/>
                  </a:lnTo>
                  <a:lnTo>
                    <a:pt x="0" y="29"/>
                  </a:lnTo>
                  <a:lnTo>
                    <a:pt x="5" y="0"/>
                  </a:lnTo>
                  <a:lnTo>
                    <a:pt x="21" y="0"/>
                  </a:lnTo>
                  <a:lnTo>
                    <a:pt x="38" y="3"/>
                  </a:lnTo>
                  <a:lnTo>
                    <a:pt x="38" y="46"/>
                  </a:lnTo>
                  <a:lnTo>
                    <a:pt x="21" y="46"/>
                  </a:lnTo>
                  <a:lnTo>
                    <a:pt x="5" y="4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21" name="Freeform 191"/>
            <p:cNvSpPr>
              <a:spLocks/>
            </p:cNvSpPr>
            <p:nvPr/>
          </p:nvSpPr>
          <p:spPr bwMode="auto">
            <a:xfrm>
              <a:off x="4586288" y="4164013"/>
              <a:ext cx="50800" cy="60325"/>
            </a:xfrm>
            <a:custGeom>
              <a:avLst/>
              <a:gdLst>
                <a:gd name="T0" fmla="*/ 2147483647 w 37"/>
                <a:gd name="T1" fmla="*/ 2147483647 h 47"/>
                <a:gd name="T2" fmla="*/ 2147483647 w 37"/>
                <a:gd name="T3" fmla="*/ 0 h 47"/>
                <a:gd name="T4" fmla="*/ 0 w 37"/>
                <a:gd name="T5" fmla="*/ 2147483647 h 47"/>
                <a:gd name="T6" fmla="*/ 2147483647 w 37"/>
                <a:gd name="T7" fmla="*/ 2147483647 h 47"/>
                <a:gd name="T8" fmla="*/ 0 60000 65536"/>
                <a:gd name="T9" fmla="*/ 0 60000 65536"/>
                <a:gd name="T10" fmla="*/ 0 60000 65536"/>
                <a:gd name="T11" fmla="*/ 0 60000 65536"/>
                <a:gd name="T12" fmla="*/ 0 w 37"/>
                <a:gd name="T13" fmla="*/ 0 h 47"/>
                <a:gd name="T14" fmla="*/ 37 w 37"/>
                <a:gd name="T15" fmla="*/ 47 h 47"/>
              </a:gdLst>
              <a:ahLst/>
              <a:cxnLst>
                <a:cxn ang="T8">
                  <a:pos x="T0" y="T1"/>
                </a:cxn>
                <a:cxn ang="T9">
                  <a:pos x="T2" y="T3"/>
                </a:cxn>
                <a:cxn ang="T10">
                  <a:pos x="T4" y="T5"/>
                </a:cxn>
                <a:cxn ang="T11">
                  <a:pos x="T6" y="T7"/>
                </a:cxn>
              </a:cxnLst>
              <a:rect l="T12" t="T13" r="T14" b="T15"/>
              <a:pathLst>
                <a:path w="37" h="47">
                  <a:moveTo>
                    <a:pt x="36" y="11"/>
                  </a:moveTo>
                  <a:lnTo>
                    <a:pt x="23" y="0"/>
                  </a:lnTo>
                  <a:lnTo>
                    <a:pt x="0" y="46"/>
                  </a:lnTo>
                  <a:lnTo>
                    <a:pt x="36" y="1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22" name="Freeform 192"/>
            <p:cNvSpPr>
              <a:spLocks/>
            </p:cNvSpPr>
            <p:nvPr/>
          </p:nvSpPr>
          <p:spPr bwMode="auto">
            <a:xfrm>
              <a:off x="4076700" y="4006850"/>
              <a:ext cx="107950" cy="139700"/>
            </a:xfrm>
            <a:custGeom>
              <a:avLst/>
              <a:gdLst>
                <a:gd name="T0" fmla="*/ 2147483647 w 78"/>
                <a:gd name="T1" fmla="*/ 2147483647 h 108"/>
                <a:gd name="T2" fmla="*/ 2147483647 w 78"/>
                <a:gd name="T3" fmla="*/ 2147483647 h 108"/>
                <a:gd name="T4" fmla="*/ 2147483647 w 78"/>
                <a:gd name="T5" fmla="*/ 2147483647 h 108"/>
                <a:gd name="T6" fmla="*/ 2147483647 w 78"/>
                <a:gd name="T7" fmla="*/ 2147483647 h 108"/>
                <a:gd name="T8" fmla="*/ 0 w 78"/>
                <a:gd name="T9" fmla="*/ 2147483647 h 108"/>
                <a:gd name="T10" fmla="*/ 2147483647 w 78"/>
                <a:gd name="T11" fmla="*/ 2147483647 h 108"/>
                <a:gd name="T12" fmla="*/ 2147483647 w 78"/>
                <a:gd name="T13" fmla="*/ 2147483647 h 108"/>
                <a:gd name="T14" fmla="*/ 2147483647 w 78"/>
                <a:gd name="T15" fmla="*/ 0 h 108"/>
                <a:gd name="T16" fmla="*/ 2147483647 w 78"/>
                <a:gd name="T17" fmla="*/ 0 h 108"/>
                <a:gd name="T18" fmla="*/ 2147483647 w 78"/>
                <a:gd name="T19" fmla="*/ 2147483647 h 108"/>
                <a:gd name="T20" fmla="*/ 2147483647 w 78"/>
                <a:gd name="T21" fmla="*/ 2147483647 h 108"/>
                <a:gd name="T22" fmla="*/ 2147483647 w 78"/>
                <a:gd name="T23" fmla="*/ 2147483647 h 108"/>
                <a:gd name="T24" fmla="*/ 2147483647 w 78"/>
                <a:gd name="T25" fmla="*/ 2147483647 h 108"/>
                <a:gd name="T26" fmla="*/ 2147483647 w 78"/>
                <a:gd name="T27" fmla="*/ 2147483647 h 108"/>
                <a:gd name="T28" fmla="*/ 2147483647 w 78"/>
                <a:gd name="T29" fmla="*/ 2147483647 h 108"/>
                <a:gd name="T30" fmla="*/ 2147483647 w 78"/>
                <a:gd name="T31" fmla="*/ 2147483647 h 108"/>
                <a:gd name="T32" fmla="*/ 2147483647 w 78"/>
                <a:gd name="T33" fmla="*/ 2147483647 h 108"/>
                <a:gd name="T34" fmla="*/ 2147483647 w 78"/>
                <a:gd name="T35" fmla="*/ 2147483647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
                <a:gd name="T55" fmla="*/ 0 h 108"/>
                <a:gd name="T56" fmla="*/ 78 w 78"/>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 h="108">
                  <a:moveTo>
                    <a:pt x="74" y="107"/>
                  </a:moveTo>
                  <a:lnTo>
                    <a:pt x="54" y="91"/>
                  </a:lnTo>
                  <a:lnTo>
                    <a:pt x="36" y="77"/>
                  </a:lnTo>
                  <a:lnTo>
                    <a:pt x="18" y="60"/>
                  </a:lnTo>
                  <a:lnTo>
                    <a:pt x="0" y="40"/>
                  </a:lnTo>
                  <a:lnTo>
                    <a:pt x="4" y="34"/>
                  </a:lnTo>
                  <a:lnTo>
                    <a:pt x="13" y="17"/>
                  </a:lnTo>
                  <a:lnTo>
                    <a:pt x="21" y="0"/>
                  </a:lnTo>
                  <a:lnTo>
                    <a:pt x="33" y="0"/>
                  </a:lnTo>
                  <a:lnTo>
                    <a:pt x="38" y="25"/>
                  </a:lnTo>
                  <a:lnTo>
                    <a:pt x="42" y="31"/>
                  </a:lnTo>
                  <a:lnTo>
                    <a:pt x="50" y="25"/>
                  </a:lnTo>
                  <a:lnTo>
                    <a:pt x="57" y="25"/>
                  </a:lnTo>
                  <a:lnTo>
                    <a:pt x="57" y="45"/>
                  </a:lnTo>
                  <a:lnTo>
                    <a:pt x="57" y="51"/>
                  </a:lnTo>
                  <a:lnTo>
                    <a:pt x="66" y="63"/>
                  </a:lnTo>
                  <a:lnTo>
                    <a:pt x="77" y="74"/>
                  </a:lnTo>
                  <a:lnTo>
                    <a:pt x="74" y="10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23" name="Freeform 193"/>
            <p:cNvSpPr>
              <a:spLocks/>
            </p:cNvSpPr>
            <p:nvPr/>
          </p:nvSpPr>
          <p:spPr bwMode="auto">
            <a:xfrm>
              <a:off x="4733925" y="3927475"/>
              <a:ext cx="333375" cy="285750"/>
            </a:xfrm>
            <a:custGeom>
              <a:avLst/>
              <a:gdLst>
                <a:gd name="T0" fmla="*/ 2147483647 w 243"/>
                <a:gd name="T1" fmla="*/ 2147483647 h 219"/>
                <a:gd name="T2" fmla="*/ 2147483647 w 243"/>
                <a:gd name="T3" fmla="*/ 2147483647 h 219"/>
                <a:gd name="T4" fmla="*/ 2147483647 w 243"/>
                <a:gd name="T5" fmla="*/ 2147483647 h 219"/>
                <a:gd name="T6" fmla="*/ 2147483647 w 243"/>
                <a:gd name="T7" fmla="*/ 2147483647 h 219"/>
                <a:gd name="T8" fmla="*/ 2147483647 w 243"/>
                <a:gd name="T9" fmla="*/ 2147483647 h 219"/>
                <a:gd name="T10" fmla="*/ 2147483647 w 243"/>
                <a:gd name="T11" fmla="*/ 0 h 219"/>
                <a:gd name="T12" fmla="*/ 2147483647 w 243"/>
                <a:gd name="T13" fmla="*/ 2147483647 h 219"/>
                <a:gd name="T14" fmla="*/ 2147483647 w 243"/>
                <a:gd name="T15" fmla="*/ 2147483647 h 219"/>
                <a:gd name="T16" fmla="*/ 2147483647 w 243"/>
                <a:gd name="T17" fmla="*/ 2147483647 h 219"/>
                <a:gd name="T18" fmla="*/ 2147483647 w 243"/>
                <a:gd name="T19" fmla="*/ 2147483647 h 219"/>
                <a:gd name="T20" fmla="*/ 2147483647 w 243"/>
                <a:gd name="T21" fmla="*/ 2147483647 h 219"/>
                <a:gd name="T22" fmla="*/ 2147483647 w 243"/>
                <a:gd name="T23" fmla="*/ 2147483647 h 219"/>
                <a:gd name="T24" fmla="*/ 2147483647 w 243"/>
                <a:gd name="T25" fmla="*/ 2147483647 h 219"/>
                <a:gd name="T26" fmla="*/ 2147483647 w 243"/>
                <a:gd name="T27" fmla="*/ 2147483647 h 219"/>
                <a:gd name="T28" fmla="*/ 2147483647 w 243"/>
                <a:gd name="T29" fmla="*/ 2147483647 h 219"/>
                <a:gd name="T30" fmla="*/ 2147483647 w 243"/>
                <a:gd name="T31" fmla="*/ 2147483647 h 219"/>
                <a:gd name="T32" fmla="*/ 2147483647 w 243"/>
                <a:gd name="T33" fmla="*/ 2147483647 h 219"/>
                <a:gd name="T34" fmla="*/ 2147483647 w 243"/>
                <a:gd name="T35" fmla="*/ 2147483647 h 219"/>
                <a:gd name="T36" fmla="*/ 2147483647 w 243"/>
                <a:gd name="T37" fmla="*/ 2147483647 h 219"/>
                <a:gd name="T38" fmla="*/ 2147483647 w 243"/>
                <a:gd name="T39" fmla="*/ 2147483647 h 219"/>
                <a:gd name="T40" fmla="*/ 2147483647 w 243"/>
                <a:gd name="T41" fmla="*/ 2147483647 h 219"/>
                <a:gd name="T42" fmla="*/ 2147483647 w 243"/>
                <a:gd name="T43" fmla="*/ 2147483647 h 219"/>
                <a:gd name="T44" fmla="*/ 2147483647 w 243"/>
                <a:gd name="T45" fmla="*/ 2147483647 h 219"/>
                <a:gd name="T46" fmla="*/ 2147483647 w 243"/>
                <a:gd name="T47" fmla="*/ 2147483647 h 219"/>
                <a:gd name="T48" fmla="*/ 2147483647 w 243"/>
                <a:gd name="T49" fmla="*/ 2147483647 h 219"/>
                <a:gd name="T50" fmla="*/ 2147483647 w 243"/>
                <a:gd name="T51" fmla="*/ 2147483647 h 219"/>
                <a:gd name="T52" fmla="*/ 2147483647 w 243"/>
                <a:gd name="T53" fmla="*/ 2147483647 h 219"/>
                <a:gd name="T54" fmla="*/ 2147483647 w 243"/>
                <a:gd name="T55" fmla="*/ 2147483647 h 219"/>
                <a:gd name="T56" fmla="*/ 2147483647 w 243"/>
                <a:gd name="T57" fmla="*/ 2147483647 h 219"/>
                <a:gd name="T58" fmla="*/ 2147483647 w 243"/>
                <a:gd name="T59" fmla="*/ 2147483647 h 219"/>
                <a:gd name="T60" fmla="*/ 2147483647 w 243"/>
                <a:gd name="T61" fmla="*/ 2147483647 h 219"/>
                <a:gd name="T62" fmla="*/ 2147483647 w 243"/>
                <a:gd name="T63" fmla="*/ 2147483647 h 219"/>
                <a:gd name="T64" fmla="*/ 2147483647 w 243"/>
                <a:gd name="T65" fmla="*/ 2147483647 h 219"/>
                <a:gd name="T66" fmla="*/ 2147483647 w 243"/>
                <a:gd name="T67" fmla="*/ 2147483647 h 219"/>
                <a:gd name="T68" fmla="*/ 2147483647 w 243"/>
                <a:gd name="T69" fmla="*/ 2147483647 h 219"/>
                <a:gd name="T70" fmla="*/ 2147483647 w 243"/>
                <a:gd name="T71" fmla="*/ 2147483647 h 219"/>
                <a:gd name="T72" fmla="*/ 2147483647 w 243"/>
                <a:gd name="T73" fmla="*/ 2147483647 h 219"/>
                <a:gd name="T74" fmla="*/ 0 w 243"/>
                <a:gd name="T75" fmla="*/ 2147483647 h 219"/>
                <a:gd name="T76" fmla="*/ 2147483647 w 243"/>
                <a:gd name="T77" fmla="*/ 2147483647 h 219"/>
                <a:gd name="T78" fmla="*/ 2147483647 w 243"/>
                <a:gd name="T79" fmla="*/ 2147483647 h 219"/>
                <a:gd name="T80" fmla="*/ 2147483647 w 243"/>
                <a:gd name="T81" fmla="*/ 2147483647 h 219"/>
                <a:gd name="T82" fmla="*/ 2147483647 w 243"/>
                <a:gd name="T83" fmla="*/ 2147483647 h 219"/>
                <a:gd name="T84" fmla="*/ 2147483647 w 243"/>
                <a:gd name="T85" fmla="*/ 2147483647 h 219"/>
                <a:gd name="T86" fmla="*/ 2147483647 w 243"/>
                <a:gd name="T87" fmla="*/ 2147483647 h 219"/>
                <a:gd name="T88" fmla="*/ 2147483647 w 243"/>
                <a:gd name="T89" fmla="*/ 2147483647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3"/>
                <a:gd name="T136" fmla="*/ 0 h 219"/>
                <a:gd name="T137" fmla="*/ 243 w 243"/>
                <a:gd name="T138" fmla="*/ 219 h 2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3" h="219">
                  <a:moveTo>
                    <a:pt x="83" y="60"/>
                  </a:moveTo>
                  <a:lnTo>
                    <a:pt x="81" y="51"/>
                  </a:lnTo>
                  <a:lnTo>
                    <a:pt x="109" y="45"/>
                  </a:lnTo>
                  <a:lnTo>
                    <a:pt x="124" y="25"/>
                  </a:lnTo>
                  <a:lnTo>
                    <a:pt x="138" y="5"/>
                  </a:lnTo>
                  <a:lnTo>
                    <a:pt x="155" y="0"/>
                  </a:lnTo>
                  <a:lnTo>
                    <a:pt x="162" y="17"/>
                  </a:lnTo>
                  <a:lnTo>
                    <a:pt x="169" y="31"/>
                  </a:lnTo>
                  <a:lnTo>
                    <a:pt x="167" y="53"/>
                  </a:lnTo>
                  <a:lnTo>
                    <a:pt x="181" y="60"/>
                  </a:lnTo>
                  <a:lnTo>
                    <a:pt x="183" y="68"/>
                  </a:lnTo>
                  <a:lnTo>
                    <a:pt x="201" y="79"/>
                  </a:lnTo>
                  <a:lnTo>
                    <a:pt x="205" y="91"/>
                  </a:lnTo>
                  <a:lnTo>
                    <a:pt x="219" y="111"/>
                  </a:lnTo>
                  <a:lnTo>
                    <a:pt x="227" y="122"/>
                  </a:lnTo>
                  <a:lnTo>
                    <a:pt x="237" y="140"/>
                  </a:lnTo>
                  <a:lnTo>
                    <a:pt x="242" y="148"/>
                  </a:lnTo>
                  <a:lnTo>
                    <a:pt x="231" y="146"/>
                  </a:lnTo>
                  <a:lnTo>
                    <a:pt x="217" y="146"/>
                  </a:lnTo>
                  <a:lnTo>
                    <a:pt x="201" y="140"/>
                  </a:lnTo>
                  <a:lnTo>
                    <a:pt x="195" y="148"/>
                  </a:lnTo>
                  <a:lnTo>
                    <a:pt x="181" y="148"/>
                  </a:lnTo>
                  <a:lnTo>
                    <a:pt x="162" y="157"/>
                  </a:lnTo>
                  <a:lnTo>
                    <a:pt x="155" y="157"/>
                  </a:lnTo>
                  <a:lnTo>
                    <a:pt x="145" y="171"/>
                  </a:lnTo>
                  <a:lnTo>
                    <a:pt x="129" y="166"/>
                  </a:lnTo>
                  <a:lnTo>
                    <a:pt x="112" y="157"/>
                  </a:lnTo>
                  <a:lnTo>
                    <a:pt x="90" y="146"/>
                  </a:lnTo>
                  <a:lnTo>
                    <a:pt x="76" y="168"/>
                  </a:lnTo>
                  <a:lnTo>
                    <a:pt x="76" y="185"/>
                  </a:lnTo>
                  <a:lnTo>
                    <a:pt x="61" y="185"/>
                  </a:lnTo>
                  <a:lnTo>
                    <a:pt x="47" y="183"/>
                  </a:lnTo>
                  <a:lnTo>
                    <a:pt x="37" y="192"/>
                  </a:lnTo>
                  <a:lnTo>
                    <a:pt x="33" y="218"/>
                  </a:lnTo>
                  <a:lnTo>
                    <a:pt x="25" y="194"/>
                  </a:lnTo>
                  <a:lnTo>
                    <a:pt x="16" y="180"/>
                  </a:lnTo>
                  <a:lnTo>
                    <a:pt x="6" y="160"/>
                  </a:lnTo>
                  <a:lnTo>
                    <a:pt x="0" y="125"/>
                  </a:lnTo>
                  <a:lnTo>
                    <a:pt x="9" y="105"/>
                  </a:lnTo>
                  <a:lnTo>
                    <a:pt x="18" y="85"/>
                  </a:lnTo>
                  <a:lnTo>
                    <a:pt x="35" y="77"/>
                  </a:lnTo>
                  <a:lnTo>
                    <a:pt x="40" y="79"/>
                  </a:lnTo>
                  <a:lnTo>
                    <a:pt x="49" y="79"/>
                  </a:lnTo>
                  <a:lnTo>
                    <a:pt x="76" y="70"/>
                  </a:lnTo>
                  <a:lnTo>
                    <a:pt x="83" y="6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24" name="Freeform 194"/>
            <p:cNvSpPr>
              <a:spLocks/>
            </p:cNvSpPr>
            <p:nvPr/>
          </p:nvSpPr>
          <p:spPr bwMode="auto">
            <a:xfrm>
              <a:off x="4286250" y="3925888"/>
              <a:ext cx="115888" cy="206375"/>
            </a:xfrm>
            <a:custGeom>
              <a:avLst/>
              <a:gdLst>
                <a:gd name="T0" fmla="*/ 2147483647 w 86"/>
                <a:gd name="T1" fmla="*/ 2147483647 h 159"/>
                <a:gd name="T2" fmla="*/ 2147483647 w 86"/>
                <a:gd name="T3" fmla="*/ 2147483647 h 159"/>
                <a:gd name="T4" fmla="*/ 2147483647 w 86"/>
                <a:gd name="T5" fmla="*/ 2147483647 h 159"/>
                <a:gd name="T6" fmla="*/ 2147483647 w 86"/>
                <a:gd name="T7" fmla="*/ 2147483647 h 159"/>
                <a:gd name="T8" fmla="*/ 2147483647 w 86"/>
                <a:gd name="T9" fmla="*/ 2147483647 h 159"/>
                <a:gd name="T10" fmla="*/ 2147483647 w 86"/>
                <a:gd name="T11" fmla="*/ 2147483647 h 159"/>
                <a:gd name="T12" fmla="*/ 2147483647 w 86"/>
                <a:gd name="T13" fmla="*/ 2147483647 h 159"/>
                <a:gd name="T14" fmla="*/ 2147483647 w 86"/>
                <a:gd name="T15" fmla="*/ 2147483647 h 159"/>
                <a:gd name="T16" fmla="*/ 0 w 86"/>
                <a:gd name="T17" fmla="*/ 2147483647 h 159"/>
                <a:gd name="T18" fmla="*/ 2147483647 w 86"/>
                <a:gd name="T19" fmla="*/ 2147483647 h 159"/>
                <a:gd name="T20" fmla="*/ 2147483647 w 86"/>
                <a:gd name="T21" fmla="*/ 2147483647 h 159"/>
                <a:gd name="T22" fmla="*/ 2147483647 w 86"/>
                <a:gd name="T23" fmla="*/ 2147483647 h 159"/>
                <a:gd name="T24" fmla="*/ 2147483647 w 86"/>
                <a:gd name="T25" fmla="*/ 2147483647 h 159"/>
                <a:gd name="T26" fmla="*/ 2147483647 w 86"/>
                <a:gd name="T27" fmla="*/ 2147483647 h 159"/>
                <a:gd name="T28" fmla="*/ 2147483647 w 86"/>
                <a:gd name="T29" fmla="*/ 0 h 159"/>
                <a:gd name="T30" fmla="*/ 2147483647 w 86"/>
                <a:gd name="T31" fmla="*/ 0 h 159"/>
                <a:gd name="T32" fmla="*/ 2147483647 w 86"/>
                <a:gd name="T33" fmla="*/ 0 h 159"/>
                <a:gd name="T34" fmla="*/ 2147483647 w 86"/>
                <a:gd name="T35" fmla="*/ 2147483647 h 159"/>
                <a:gd name="T36" fmla="*/ 2147483647 w 86"/>
                <a:gd name="T37" fmla="*/ 2147483647 h 159"/>
                <a:gd name="T38" fmla="*/ 2147483647 w 86"/>
                <a:gd name="T39" fmla="*/ 2147483647 h 159"/>
                <a:gd name="T40" fmla="*/ 2147483647 w 86"/>
                <a:gd name="T41" fmla="*/ 2147483647 h 159"/>
                <a:gd name="T42" fmla="*/ 2147483647 w 86"/>
                <a:gd name="T43" fmla="*/ 2147483647 h 159"/>
                <a:gd name="T44" fmla="*/ 2147483647 w 86"/>
                <a:gd name="T45" fmla="*/ 2147483647 h 159"/>
                <a:gd name="T46" fmla="*/ 2147483647 w 86"/>
                <a:gd name="T47" fmla="*/ 2147483647 h 159"/>
                <a:gd name="T48" fmla="*/ 2147483647 w 86"/>
                <a:gd name="T49" fmla="*/ 2147483647 h 159"/>
                <a:gd name="T50" fmla="*/ 2147483647 w 86"/>
                <a:gd name="T51" fmla="*/ 2147483647 h 159"/>
                <a:gd name="T52" fmla="*/ 2147483647 w 86"/>
                <a:gd name="T53" fmla="*/ 2147483647 h 159"/>
                <a:gd name="T54" fmla="*/ 2147483647 w 86"/>
                <a:gd name="T55" fmla="*/ 2147483647 h 1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6"/>
                <a:gd name="T85" fmla="*/ 0 h 159"/>
                <a:gd name="T86" fmla="*/ 86 w 86"/>
                <a:gd name="T87" fmla="*/ 159 h 1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6" h="159">
                  <a:moveTo>
                    <a:pt x="72" y="134"/>
                  </a:moveTo>
                  <a:lnTo>
                    <a:pt x="57" y="140"/>
                  </a:lnTo>
                  <a:lnTo>
                    <a:pt x="45" y="146"/>
                  </a:lnTo>
                  <a:lnTo>
                    <a:pt x="33" y="151"/>
                  </a:lnTo>
                  <a:lnTo>
                    <a:pt x="18" y="158"/>
                  </a:lnTo>
                  <a:lnTo>
                    <a:pt x="1" y="149"/>
                  </a:lnTo>
                  <a:lnTo>
                    <a:pt x="6" y="143"/>
                  </a:lnTo>
                  <a:lnTo>
                    <a:pt x="4" y="125"/>
                  </a:lnTo>
                  <a:lnTo>
                    <a:pt x="0" y="106"/>
                  </a:lnTo>
                  <a:lnTo>
                    <a:pt x="6" y="88"/>
                  </a:lnTo>
                  <a:lnTo>
                    <a:pt x="13" y="71"/>
                  </a:lnTo>
                  <a:lnTo>
                    <a:pt x="9" y="39"/>
                  </a:lnTo>
                  <a:lnTo>
                    <a:pt x="6" y="19"/>
                  </a:lnTo>
                  <a:lnTo>
                    <a:pt x="6" y="2"/>
                  </a:lnTo>
                  <a:lnTo>
                    <a:pt x="28" y="0"/>
                  </a:lnTo>
                  <a:lnTo>
                    <a:pt x="50" y="0"/>
                  </a:lnTo>
                  <a:lnTo>
                    <a:pt x="57" y="0"/>
                  </a:lnTo>
                  <a:lnTo>
                    <a:pt x="60" y="5"/>
                  </a:lnTo>
                  <a:lnTo>
                    <a:pt x="67" y="28"/>
                  </a:lnTo>
                  <a:lnTo>
                    <a:pt x="67" y="39"/>
                  </a:lnTo>
                  <a:lnTo>
                    <a:pt x="70" y="57"/>
                  </a:lnTo>
                  <a:lnTo>
                    <a:pt x="72" y="71"/>
                  </a:lnTo>
                  <a:lnTo>
                    <a:pt x="72" y="91"/>
                  </a:lnTo>
                  <a:lnTo>
                    <a:pt x="72" y="111"/>
                  </a:lnTo>
                  <a:lnTo>
                    <a:pt x="85" y="123"/>
                  </a:lnTo>
                  <a:lnTo>
                    <a:pt x="72" y="132"/>
                  </a:lnTo>
                  <a:lnTo>
                    <a:pt x="65" y="125"/>
                  </a:lnTo>
                  <a:lnTo>
                    <a:pt x="72" y="134"/>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25" name="Freeform 195"/>
            <p:cNvSpPr>
              <a:spLocks/>
            </p:cNvSpPr>
            <p:nvPr/>
          </p:nvSpPr>
          <p:spPr bwMode="auto">
            <a:xfrm>
              <a:off x="4154488" y="3933825"/>
              <a:ext cx="153987" cy="212725"/>
            </a:xfrm>
            <a:custGeom>
              <a:avLst/>
              <a:gdLst>
                <a:gd name="T0" fmla="*/ 2147483647 w 112"/>
                <a:gd name="T1" fmla="*/ 2147483647 h 163"/>
                <a:gd name="T2" fmla="*/ 2147483647 w 112"/>
                <a:gd name="T3" fmla="*/ 2147483647 h 163"/>
                <a:gd name="T4" fmla="*/ 2147483647 w 112"/>
                <a:gd name="T5" fmla="*/ 2147483647 h 163"/>
                <a:gd name="T6" fmla="*/ 2147483647 w 112"/>
                <a:gd name="T7" fmla="*/ 0 h 163"/>
                <a:gd name="T8" fmla="*/ 2147483647 w 112"/>
                <a:gd name="T9" fmla="*/ 2147483647 h 163"/>
                <a:gd name="T10" fmla="*/ 2147483647 w 112"/>
                <a:gd name="T11" fmla="*/ 2147483647 h 163"/>
                <a:gd name="T12" fmla="*/ 2147483647 w 112"/>
                <a:gd name="T13" fmla="*/ 2147483647 h 163"/>
                <a:gd name="T14" fmla="*/ 2147483647 w 112"/>
                <a:gd name="T15" fmla="*/ 2147483647 h 163"/>
                <a:gd name="T16" fmla="*/ 2147483647 w 112"/>
                <a:gd name="T17" fmla="*/ 2147483647 h 163"/>
                <a:gd name="T18" fmla="*/ 2147483647 w 112"/>
                <a:gd name="T19" fmla="*/ 2147483647 h 163"/>
                <a:gd name="T20" fmla="*/ 2147483647 w 112"/>
                <a:gd name="T21" fmla="*/ 2147483647 h 163"/>
                <a:gd name="T22" fmla="*/ 2147483647 w 112"/>
                <a:gd name="T23" fmla="*/ 2147483647 h 163"/>
                <a:gd name="T24" fmla="*/ 2147483647 w 112"/>
                <a:gd name="T25" fmla="*/ 2147483647 h 163"/>
                <a:gd name="T26" fmla="*/ 2147483647 w 112"/>
                <a:gd name="T27" fmla="*/ 2147483647 h 163"/>
                <a:gd name="T28" fmla="*/ 2147483647 w 112"/>
                <a:gd name="T29" fmla="*/ 2147483647 h 163"/>
                <a:gd name="T30" fmla="*/ 0 w 112"/>
                <a:gd name="T31" fmla="*/ 2147483647 h 163"/>
                <a:gd name="T32" fmla="*/ 0 w 112"/>
                <a:gd name="T33" fmla="*/ 2147483647 h 163"/>
                <a:gd name="T34" fmla="*/ 0 w 112"/>
                <a:gd name="T35" fmla="*/ 2147483647 h 163"/>
                <a:gd name="T36" fmla="*/ 0 w 112"/>
                <a:gd name="T37" fmla="*/ 2147483647 h 163"/>
                <a:gd name="T38" fmla="*/ 2147483647 w 112"/>
                <a:gd name="T39" fmla="*/ 2147483647 h 163"/>
                <a:gd name="T40" fmla="*/ 2147483647 w 112"/>
                <a:gd name="T41" fmla="*/ 2147483647 h 163"/>
                <a:gd name="T42" fmla="*/ 2147483647 w 112"/>
                <a:gd name="T43" fmla="*/ 2147483647 h 163"/>
                <a:gd name="T44" fmla="*/ 2147483647 w 112"/>
                <a:gd name="T45" fmla="*/ 2147483647 h 163"/>
                <a:gd name="T46" fmla="*/ 2147483647 w 112"/>
                <a:gd name="T47" fmla="*/ 2147483647 h 163"/>
                <a:gd name="T48" fmla="*/ 2147483647 w 112"/>
                <a:gd name="T49" fmla="*/ 2147483647 h 163"/>
                <a:gd name="T50" fmla="*/ 2147483647 w 112"/>
                <a:gd name="T51" fmla="*/ 2147483647 h 163"/>
                <a:gd name="T52" fmla="*/ 2147483647 w 112"/>
                <a:gd name="T53" fmla="*/ 2147483647 h 163"/>
                <a:gd name="T54" fmla="*/ 2147483647 w 112"/>
                <a:gd name="T55" fmla="*/ 2147483647 h 163"/>
                <a:gd name="T56" fmla="*/ 2147483647 w 112"/>
                <a:gd name="T57" fmla="*/ 2147483647 h 163"/>
                <a:gd name="T58" fmla="*/ 2147483647 w 112"/>
                <a:gd name="T59" fmla="*/ 2147483647 h 163"/>
                <a:gd name="T60" fmla="*/ 2147483647 w 112"/>
                <a:gd name="T61" fmla="*/ 2147483647 h 163"/>
                <a:gd name="T62" fmla="*/ 2147483647 w 112"/>
                <a:gd name="T63" fmla="*/ 2147483647 h 163"/>
                <a:gd name="T64" fmla="*/ 2147483647 w 112"/>
                <a:gd name="T65" fmla="*/ 2147483647 h 163"/>
                <a:gd name="T66" fmla="*/ 2147483647 w 112"/>
                <a:gd name="T67" fmla="*/ 2147483647 h 163"/>
                <a:gd name="T68" fmla="*/ 2147483647 w 112"/>
                <a:gd name="T69" fmla="*/ 2147483647 h 163"/>
                <a:gd name="T70" fmla="*/ 2147483647 w 112"/>
                <a:gd name="T71" fmla="*/ 2147483647 h 163"/>
                <a:gd name="T72" fmla="*/ 2147483647 w 112"/>
                <a:gd name="T73" fmla="*/ 2147483647 h 163"/>
                <a:gd name="T74" fmla="*/ 2147483647 w 112"/>
                <a:gd name="T75" fmla="*/ 2147483647 h 163"/>
                <a:gd name="T76" fmla="*/ 2147483647 w 112"/>
                <a:gd name="T77" fmla="*/ 2147483647 h 1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2"/>
                <a:gd name="T118" fmla="*/ 0 h 163"/>
                <a:gd name="T119" fmla="*/ 112 w 112"/>
                <a:gd name="T120" fmla="*/ 163 h 1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2" h="163">
                  <a:moveTo>
                    <a:pt x="60" y="10"/>
                  </a:moveTo>
                  <a:lnTo>
                    <a:pt x="52" y="5"/>
                  </a:lnTo>
                  <a:lnTo>
                    <a:pt x="40" y="10"/>
                  </a:lnTo>
                  <a:lnTo>
                    <a:pt x="37" y="0"/>
                  </a:lnTo>
                  <a:lnTo>
                    <a:pt x="31" y="5"/>
                  </a:lnTo>
                  <a:lnTo>
                    <a:pt x="24" y="10"/>
                  </a:lnTo>
                  <a:lnTo>
                    <a:pt x="12" y="8"/>
                  </a:lnTo>
                  <a:lnTo>
                    <a:pt x="6" y="14"/>
                  </a:lnTo>
                  <a:lnTo>
                    <a:pt x="6" y="31"/>
                  </a:lnTo>
                  <a:lnTo>
                    <a:pt x="9" y="36"/>
                  </a:lnTo>
                  <a:lnTo>
                    <a:pt x="9" y="40"/>
                  </a:lnTo>
                  <a:lnTo>
                    <a:pt x="12" y="51"/>
                  </a:lnTo>
                  <a:lnTo>
                    <a:pt x="9" y="57"/>
                  </a:lnTo>
                  <a:lnTo>
                    <a:pt x="4" y="57"/>
                  </a:lnTo>
                  <a:lnTo>
                    <a:pt x="6" y="69"/>
                  </a:lnTo>
                  <a:lnTo>
                    <a:pt x="0" y="77"/>
                  </a:lnTo>
                  <a:lnTo>
                    <a:pt x="0" y="81"/>
                  </a:lnTo>
                  <a:lnTo>
                    <a:pt x="0" y="100"/>
                  </a:lnTo>
                  <a:lnTo>
                    <a:pt x="0" y="106"/>
                  </a:lnTo>
                  <a:lnTo>
                    <a:pt x="9" y="117"/>
                  </a:lnTo>
                  <a:lnTo>
                    <a:pt x="18" y="129"/>
                  </a:lnTo>
                  <a:lnTo>
                    <a:pt x="16" y="162"/>
                  </a:lnTo>
                  <a:lnTo>
                    <a:pt x="37" y="150"/>
                  </a:lnTo>
                  <a:lnTo>
                    <a:pt x="62" y="141"/>
                  </a:lnTo>
                  <a:lnTo>
                    <a:pt x="57" y="141"/>
                  </a:lnTo>
                  <a:lnTo>
                    <a:pt x="81" y="138"/>
                  </a:lnTo>
                  <a:lnTo>
                    <a:pt x="69" y="141"/>
                  </a:lnTo>
                  <a:lnTo>
                    <a:pt x="84" y="138"/>
                  </a:lnTo>
                  <a:lnTo>
                    <a:pt x="96" y="138"/>
                  </a:lnTo>
                  <a:lnTo>
                    <a:pt x="98" y="141"/>
                  </a:lnTo>
                  <a:lnTo>
                    <a:pt x="103" y="135"/>
                  </a:lnTo>
                  <a:lnTo>
                    <a:pt x="100" y="117"/>
                  </a:lnTo>
                  <a:lnTo>
                    <a:pt x="96" y="98"/>
                  </a:lnTo>
                  <a:lnTo>
                    <a:pt x="103" y="81"/>
                  </a:lnTo>
                  <a:lnTo>
                    <a:pt x="111" y="63"/>
                  </a:lnTo>
                  <a:lnTo>
                    <a:pt x="105" y="31"/>
                  </a:lnTo>
                  <a:lnTo>
                    <a:pt x="88" y="19"/>
                  </a:lnTo>
                  <a:lnTo>
                    <a:pt x="72" y="25"/>
                  </a:lnTo>
                  <a:lnTo>
                    <a:pt x="60" y="1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26" name="Freeform 196"/>
            <p:cNvSpPr>
              <a:spLocks/>
            </p:cNvSpPr>
            <p:nvPr/>
          </p:nvSpPr>
          <p:spPr bwMode="auto">
            <a:xfrm>
              <a:off x="5410200" y="3895725"/>
              <a:ext cx="254000" cy="446088"/>
            </a:xfrm>
            <a:custGeom>
              <a:avLst/>
              <a:gdLst>
                <a:gd name="T0" fmla="*/ 2147483647 w 187"/>
                <a:gd name="T1" fmla="*/ 2147483647 h 343"/>
                <a:gd name="T2" fmla="*/ 2147483647 w 187"/>
                <a:gd name="T3" fmla="*/ 2147483647 h 343"/>
                <a:gd name="T4" fmla="*/ 2147483647 w 187"/>
                <a:gd name="T5" fmla="*/ 2147483647 h 343"/>
                <a:gd name="T6" fmla="*/ 2147483647 w 187"/>
                <a:gd name="T7" fmla="*/ 2147483647 h 343"/>
                <a:gd name="T8" fmla="*/ 2147483647 w 187"/>
                <a:gd name="T9" fmla="*/ 2147483647 h 343"/>
                <a:gd name="T10" fmla="*/ 2147483647 w 187"/>
                <a:gd name="T11" fmla="*/ 2147483647 h 343"/>
                <a:gd name="T12" fmla="*/ 2147483647 w 187"/>
                <a:gd name="T13" fmla="*/ 2147483647 h 343"/>
                <a:gd name="T14" fmla="*/ 2147483647 w 187"/>
                <a:gd name="T15" fmla="*/ 2147483647 h 343"/>
                <a:gd name="T16" fmla="*/ 2147483647 w 187"/>
                <a:gd name="T17" fmla="*/ 2147483647 h 343"/>
                <a:gd name="T18" fmla="*/ 2147483647 w 187"/>
                <a:gd name="T19" fmla="*/ 2147483647 h 343"/>
                <a:gd name="T20" fmla="*/ 2147483647 w 187"/>
                <a:gd name="T21" fmla="*/ 2147483647 h 343"/>
                <a:gd name="T22" fmla="*/ 2147483647 w 187"/>
                <a:gd name="T23" fmla="*/ 2147483647 h 343"/>
                <a:gd name="T24" fmla="*/ 2147483647 w 187"/>
                <a:gd name="T25" fmla="*/ 2147483647 h 343"/>
                <a:gd name="T26" fmla="*/ 2147483647 w 187"/>
                <a:gd name="T27" fmla="*/ 2147483647 h 343"/>
                <a:gd name="T28" fmla="*/ 2147483647 w 187"/>
                <a:gd name="T29" fmla="*/ 2147483647 h 343"/>
                <a:gd name="T30" fmla="*/ 2147483647 w 187"/>
                <a:gd name="T31" fmla="*/ 2147483647 h 343"/>
                <a:gd name="T32" fmla="*/ 2147483647 w 187"/>
                <a:gd name="T33" fmla="*/ 2147483647 h 343"/>
                <a:gd name="T34" fmla="*/ 2147483647 w 187"/>
                <a:gd name="T35" fmla="*/ 2147483647 h 343"/>
                <a:gd name="T36" fmla="*/ 2147483647 w 187"/>
                <a:gd name="T37" fmla="*/ 2147483647 h 343"/>
                <a:gd name="T38" fmla="*/ 0 w 187"/>
                <a:gd name="T39" fmla="*/ 2147483647 h 343"/>
                <a:gd name="T40" fmla="*/ 0 w 187"/>
                <a:gd name="T41" fmla="*/ 2147483647 h 343"/>
                <a:gd name="T42" fmla="*/ 2147483647 w 187"/>
                <a:gd name="T43" fmla="*/ 2147483647 h 343"/>
                <a:gd name="T44" fmla="*/ 2147483647 w 187"/>
                <a:gd name="T45" fmla="*/ 2147483647 h 343"/>
                <a:gd name="T46" fmla="*/ 2147483647 w 187"/>
                <a:gd name="T47" fmla="*/ 2147483647 h 343"/>
                <a:gd name="T48" fmla="*/ 2147483647 w 187"/>
                <a:gd name="T49" fmla="*/ 2147483647 h 343"/>
                <a:gd name="T50" fmla="*/ 2147483647 w 187"/>
                <a:gd name="T51" fmla="*/ 2147483647 h 343"/>
                <a:gd name="T52" fmla="*/ 2147483647 w 187"/>
                <a:gd name="T53" fmla="*/ 2147483647 h 343"/>
                <a:gd name="T54" fmla="*/ 2147483647 w 187"/>
                <a:gd name="T55" fmla="*/ 2147483647 h 343"/>
                <a:gd name="T56" fmla="*/ 2147483647 w 187"/>
                <a:gd name="T57" fmla="*/ 2147483647 h 343"/>
                <a:gd name="T58" fmla="*/ 2147483647 w 187"/>
                <a:gd name="T59" fmla="*/ 2147483647 h 343"/>
                <a:gd name="T60" fmla="*/ 2147483647 w 187"/>
                <a:gd name="T61" fmla="*/ 2147483647 h 343"/>
                <a:gd name="T62" fmla="*/ 2147483647 w 187"/>
                <a:gd name="T63" fmla="*/ 2147483647 h 343"/>
                <a:gd name="T64" fmla="*/ 2147483647 w 187"/>
                <a:gd name="T65" fmla="*/ 2147483647 h 343"/>
                <a:gd name="T66" fmla="*/ 2147483647 w 187"/>
                <a:gd name="T67" fmla="*/ 2147483647 h 343"/>
                <a:gd name="T68" fmla="*/ 2147483647 w 187"/>
                <a:gd name="T69" fmla="*/ 2147483647 h 343"/>
                <a:gd name="T70" fmla="*/ 2147483647 w 187"/>
                <a:gd name="T71" fmla="*/ 2147483647 h 343"/>
                <a:gd name="T72" fmla="*/ 2147483647 w 187"/>
                <a:gd name="T73" fmla="*/ 2147483647 h 343"/>
                <a:gd name="T74" fmla="*/ 2147483647 w 187"/>
                <a:gd name="T75" fmla="*/ 2147483647 h 343"/>
                <a:gd name="T76" fmla="*/ 2147483647 w 187"/>
                <a:gd name="T77" fmla="*/ 2147483647 h 343"/>
                <a:gd name="T78" fmla="*/ 2147483647 w 187"/>
                <a:gd name="T79" fmla="*/ 2147483647 h 343"/>
                <a:gd name="T80" fmla="*/ 2147483647 w 187"/>
                <a:gd name="T81" fmla="*/ 2147483647 h 343"/>
                <a:gd name="T82" fmla="*/ 2147483647 w 187"/>
                <a:gd name="T83" fmla="*/ 2147483647 h 343"/>
                <a:gd name="T84" fmla="*/ 2147483647 w 187"/>
                <a:gd name="T85" fmla="*/ 2147483647 h 343"/>
                <a:gd name="T86" fmla="*/ 2147483647 w 187"/>
                <a:gd name="T87" fmla="*/ 2147483647 h 343"/>
                <a:gd name="T88" fmla="*/ 2147483647 w 187"/>
                <a:gd name="T89" fmla="*/ 2147483647 h 343"/>
                <a:gd name="T90" fmla="*/ 2147483647 w 187"/>
                <a:gd name="T91" fmla="*/ 2147483647 h 343"/>
                <a:gd name="T92" fmla="*/ 2147483647 w 187"/>
                <a:gd name="T93" fmla="*/ 2147483647 h 343"/>
                <a:gd name="T94" fmla="*/ 2147483647 w 187"/>
                <a:gd name="T95" fmla="*/ 0 h 343"/>
                <a:gd name="T96" fmla="*/ 2147483647 w 187"/>
                <a:gd name="T97" fmla="*/ 2147483647 h 343"/>
                <a:gd name="T98" fmla="*/ 2147483647 w 187"/>
                <a:gd name="T99" fmla="*/ 2147483647 h 343"/>
                <a:gd name="T100" fmla="*/ 2147483647 w 187"/>
                <a:gd name="T101" fmla="*/ 2147483647 h 343"/>
                <a:gd name="T102" fmla="*/ 2147483647 w 187"/>
                <a:gd name="T103" fmla="*/ 2147483647 h 3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343"/>
                <a:gd name="T158" fmla="*/ 187 w 187"/>
                <a:gd name="T159" fmla="*/ 343 h 3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343">
                  <a:moveTo>
                    <a:pt x="180" y="45"/>
                  </a:moveTo>
                  <a:lnTo>
                    <a:pt x="174" y="74"/>
                  </a:lnTo>
                  <a:lnTo>
                    <a:pt x="162" y="106"/>
                  </a:lnTo>
                  <a:lnTo>
                    <a:pt x="150" y="135"/>
                  </a:lnTo>
                  <a:lnTo>
                    <a:pt x="138" y="166"/>
                  </a:lnTo>
                  <a:lnTo>
                    <a:pt x="123" y="198"/>
                  </a:lnTo>
                  <a:lnTo>
                    <a:pt x="111" y="209"/>
                  </a:lnTo>
                  <a:lnTo>
                    <a:pt x="102" y="224"/>
                  </a:lnTo>
                  <a:lnTo>
                    <a:pt x="90" y="238"/>
                  </a:lnTo>
                  <a:lnTo>
                    <a:pt x="80" y="252"/>
                  </a:lnTo>
                  <a:lnTo>
                    <a:pt x="66" y="266"/>
                  </a:lnTo>
                  <a:lnTo>
                    <a:pt x="54" y="280"/>
                  </a:lnTo>
                  <a:lnTo>
                    <a:pt x="40" y="295"/>
                  </a:lnTo>
                  <a:lnTo>
                    <a:pt x="28" y="313"/>
                  </a:lnTo>
                  <a:lnTo>
                    <a:pt x="18" y="327"/>
                  </a:lnTo>
                  <a:lnTo>
                    <a:pt x="11" y="342"/>
                  </a:lnTo>
                  <a:lnTo>
                    <a:pt x="1" y="324"/>
                  </a:lnTo>
                  <a:lnTo>
                    <a:pt x="1" y="298"/>
                  </a:lnTo>
                  <a:lnTo>
                    <a:pt x="1" y="278"/>
                  </a:lnTo>
                  <a:lnTo>
                    <a:pt x="0" y="252"/>
                  </a:lnTo>
                  <a:lnTo>
                    <a:pt x="0" y="229"/>
                  </a:lnTo>
                  <a:lnTo>
                    <a:pt x="9" y="215"/>
                  </a:lnTo>
                  <a:lnTo>
                    <a:pt x="16" y="200"/>
                  </a:lnTo>
                  <a:lnTo>
                    <a:pt x="25" y="195"/>
                  </a:lnTo>
                  <a:lnTo>
                    <a:pt x="42" y="180"/>
                  </a:lnTo>
                  <a:lnTo>
                    <a:pt x="59" y="180"/>
                  </a:lnTo>
                  <a:lnTo>
                    <a:pt x="73" y="177"/>
                  </a:lnTo>
                  <a:lnTo>
                    <a:pt x="87" y="157"/>
                  </a:lnTo>
                  <a:lnTo>
                    <a:pt x="99" y="137"/>
                  </a:lnTo>
                  <a:lnTo>
                    <a:pt x="114" y="120"/>
                  </a:lnTo>
                  <a:lnTo>
                    <a:pt x="126" y="99"/>
                  </a:lnTo>
                  <a:lnTo>
                    <a:pt x="108" y="99"/>
                  </a:lnTo>
                  <a:lnTo>
                    <a:pt x="95" y="94"/>
                  </a:lnTo>
                  <a:lnTo>
                    <a:pt x="80" y="85"/>
                  </a:lnTo>
                  <a:lnTo>
                    <a:pt x="66" y="80"/>
                  </a:lnTo>
                  <a:lnTo>
                    <a:pt x="54" y="74"/>
                  </a:lnTo>
                  <a:lnTo>
                    <a:pt x="40" y="54"/>
                  </a:lnTo>
                  <a:lnTo>
                    <a:pt x="30" y="36"/>
                  </a:lnTo>
                  <a:lnTo>
                    <a:pt x="32" y="25"/>
                  </a:lnTo>
                  <a:lnTo>
                    <a:pt x="37" y="10"/>
                  </a:lnTo>
                  <a:lnTo>
                    <a:pt x="47" y="25"/>
                  </a:lnTo>
                  <a:lnTo>
                    <a:pt x="59" y="36"/>
                  </a:lnTo>
                  <a:lnTo>
                    <a:pt x="83" y="27"/>
                  </a:lnTo>
                  <a:lnTo>
                    <a:pt x="102" y="31"/>
                  </a:lnTo>
                  <a:lnTo>
                    <a:pt x="119" y="22"/>
                  </a:lnTo>
                  <a:lnTo>
                    <a:pt x="144" y="13"/>
                  </a:lnTo>
                  <a:lnTo>
                    <a:pt x="168" y="5"/>
                  </a:lnTo>
                  <a:lnTo>
                    <a:pt x="180" y="0"/>
                  </a:lnTo>
                  <a:lnTo>
                    <a:pt x="183" y="8"/>
                  </a:lnTo>
                  <a:lnTo>
                    <a:pt x="183" y="36"/>
                  </a:lnTo>
                  <a:lnTo>
                    <a:pt x="186" y="36"/>
                  </a:lnTo>
                  <a:lnTo>
                    <a:pt x="180" y="4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27" name="Freeform 197"/>
            <p:cNvSpPr>
              <a:spLocks/>
            </p:cNvSpPr>
            <p:nvPr/>
          </p:nvSpPr>
          <p:spPr bwMode="auto">
            <a:xfrm>
              <a:off x="4365625" y="3925888"/>
              <a:ext cx="50800" cy="160337"/>
            </a:xfrm>
            <a:custGeom>
              <a:avLst/>
              <a:gdLst>
                <a:gd name="T0" fmla="*/ 2147483647 w 38"/>
                <a:gd name="T1" fmla="*/ 2147483647 h 124"/>
                <a:gd name="T2" fmla="*/ 0 w 38"/>
                <a:gd name="T3" fmla="*/ 0 h 124"/>
                <a:gd name="T4" fmla="*/ 2147483647 w 38"/>
                <a:gd name="T5" fmla="*/ 2147483647 h 124"/>
                <a:gd name="T6" fmla="*/ 2147483647 w 38"/>
                <a:gd name="T7" fmla="*/ 2147483647 h 124"/>
                <a:gd name="T8" fmla="*/ 2147483647 w 38"/>
                <a:gd name="T9" fmla="*/ 2147483647 h 124"/>
                <a:gd name="T10" fmla="*/ 2147483647 w 38"/>
                <a:gd name="T11" fmla="*/ 2147483647 h 124"/>
                <a:gd name="T12" fmla="*/ 2147483647 w 38"/>
                <a:gd name="T13" fmla="*/ 2147483647 h 124"/>
                <a:gd name="T14" fmla="*/ 2147483647 w 38"/>
                <a:gd name="T15" fmla="*/ 2147483647 h 124"/>
                <a:gd name="T16" fmla="*/ 2147483647 w 38"/>
                <a:gd name="T17" fmla="*/ 2147483647 h 124"/>
                <a:gd name="T18" fmla="*/ 2147483647 w 38"/>
                <a:gd name="T19" fmla="*/ 2147483647 h 124"/>
                <a:gd name="T20" fmla="*/ 2147483647 w 38"/>
                <a:gd name="T21" fmla="*/ 2147483647 h 124"/>
                <a:gd name="T22" fmla="*/ 2147483647 w 38"/>
                <a:gd name="T23" fmla="*/ 2147483647 h 124"/>
                <a:gd name="T24" fmla="*/ 2147483647 w 38"/>
                <a:gd name="T25" fmla="*/ 2147483647 h 124"/>
                <a:gd name="T26" fmla="*/ 2147483647 w 38"/>
                <a:gd name="T27" fmla="*/ 2147483647 h 124"/>
                <a:gd name="T28" fmla="*/ 2147483647 w 38"/>
                <a:gd name="T29" fmla="*/ 2147483647 h 124"/>
                <a:gd name="T30" fmla="*/ 2147483647 w 38"/>
                <a:gd name="T31" fmla="*/ 2147483647 h 124"/>
                <a:gd name="T32" fmla="*/ 2147483647 w 38"/>
                <a:gd name="T33" fmla="*/ 2147483647 h 124"/>
                <a:gd name="T34" fmla="*/ 2147483647 w 38"/>
                <a:gd name="T35" fmla="*/ 2147483647 h 124"/>
                <a:gd name="T36" fmla="*/ 2147483647 w 38"/>
                <a:gd name="T37" fmla="*/ 2147483647 h 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24"/>
                <a:gd name="T59" fmla="*/ 38 w 38"/>
                <a:gd name="T60" fmla="*/ 124 h 1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24">
                  <a:moveTo>
                    <a:pt x="15" y="2"/>
                  </a:moveTo>
                  <a:lnTo>
                    <a:pt x="0" y="0"/>
                  </a:lnTo>
                  <a:lnTo>
                    <a:pt x="2" y="5"/>
                  </a:lnTo>
                  <a:lnTo>
                    <a:pt x="10" y="27"/>
                  </a:lnTo>
                  <a:lnTo>
                    <a:pt x="10" y="39"/>
                  </a:lnTo>
                  <a:lnTo>
                    <a:pt x="12" y="56"/>
                  </a:lnTo>
                  <a:lnTo>
                    <a:pt x="15" y="70"/>
                  </a:lnTo>
                  <a:lnTo>
                    <a:pt x="15" y="90"/>
                  </a:lnTo>
                  <a:lnTo>
                    <a:pt x="15" y="111"/>
                  </a:lnTo>
                  <a:lnTo>
                    <a:pt x="28" y="123"/>
                  </a:lnTo>
                  <a:lnTo>
                    <a:pt x="37" y="123"/>
                  </a:lnTo>
                  <a:lnTo>
                    <a:pt x="37" y="102"/>
                  </a:lnTo>
                  <a:lnTo>
                    <a:pt x="33" y="82"/>
                  </a:lnTo>
                  <a:lnTo>
                    <a:pt x="33" y="65"/>
                  </a:lnTo>
                  <a:lnTo>
                    <a:pt x="31" y="44"/>
                  </a:lnTo>
                  <a:lnTo>
                    <a:pt x="28" y="25"/>
                  </a:lnTo>
                  <a:lnTo>
                    <a:pt x="18" y="10"/>
                  </a:lnTo>
                  <a:lnTo>
                    <a:pt x="20" y="2"/>
                  </a:lnTo>
                  <a:lnTo>
                    <a:pt x="15" y="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28" name="Freeform 198"/>
            <p:cNvSpPr>
              <a:spLocks/>
            </p:cNvSpPr>
            <p:nvPr/>
          </p:nvSpPr>
          <p:spPr bwMode="auto">
            <a:xfrm>
              <a:off x="4387850" y="3884613"/>
              <a:ext cx="76200" cy="201612"/>
            </a:xfrm>
            <a:custGeom>
              <a:avLst/>
              <a:gdLst>
                <a:gd name="T0" fmla="*/ 2147483647 w 56"/>
                <a:gd name="T1" fmla="*/ 2147483647 h 156"/>
                <a:gd name="T2" fmla="*/ 0 w 56"/>
                <a:gd name="T3" fmla="*/ 2147483647 h 156"/>
                <a:gd name="T4" fmla="*/ 2147483647 w 56"/>
                <a:gd name="T5" fmla="*/ 2147483647 h 156"/>
                <a:gd name="T6" fmla="*/ 2147483647 w 56"/>
                <a:gd name="T7" fmla="*/ 2147483647 h 156"/>
                <a:gd name="T8" fmla="*/ 2147483647 w 56"/>
                <a:gd name="T9" fmla="*/ 2147483647 h 156"/>
                <a:gd name="T10" fmla="*/ 2147483647 w 56"/>
                <a:gd name="T11" fmla="*/ 2147483647 h 156"/>
                <a:gd name="T12" fmla="*/ 2147483647 w 56"/>
                <a:gd name="T13" fmla="*/ 2147483647 h 156"/>
                <a:gd name="T14" fmla="*/ 2147483647 w 56"/>
                <a:gd name="T15" fmla="*/ 2147483647 h 156"/>
                <a:gd name="T16" fmla="*/ 2147483647 w 56"/>
                <a:gd name="T17" fmla="*/ 2147483647 h 156"/>
                <a:gd name="T18" fmla="*/ 2147483647 w 56"/>
                <a:gd name="T19" fmla="*/ 2147483647 h 156"/>
                <a:gd name="T20" fmla="*/ 2147483647 w 56"/>
                <a:gd name="T21" fmla="*/ 2147483647 h 156"/>
                <a:gd name="T22" fmla="*/ 2147483647 w 56"/>
                <a:gd name="T23" fmla="*/ 2147483647 h 156"/>
                <a:gd name="T24" fmla="*/ 2147483647 w 56"/>
                <a:gd name="T25" fmla="*/ 2147483647 h 156"/>
                <a:gd name="T26" fmla="*/ 2147483647 w 56"/>
                <a:gd name="T27" fmla="*/ 2147483647 h 156"/>
                <a:gd name="T28" fmla="*/ 2147483647 w 56"/>
                <a:gd name="T29" fmla="*/ 2147483647 h 156"/>
                <a:gd name="T30" fmla="*/ 2147483647 w 56"/>
                <a:gd name="T31" fmla="*/ 0 h 156"/>
                <a:gd name="T32" fmla="*/ 2147483647 w 56"/>
                <a:gd name="T33" fmla="*/ 2147483647 h 156"/>
                <a:gd name="T34" fmla="*/ 2147483647 w 56"/>
                <a:gd name="T35" fmla="*/ 2147483647 h 156"/>
                <a:gd name="T36" fmla="*/ 2147483647 w 56"/>
                <a:gd name="T37" fmla="*/ 2147483647 h 156"/>
                <a:gd name="T38" fmla="*/ 2147483647 w 56"/>
                <a:gd name="T39" fmla="*/ 2147483647 h 156"/>
                <a:gd name="T40" fmla="*/ 2147483647 w 56"/>
                <a:gd name="T41" fmla="*/ 2147483647 h 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56"/>
                <a:gd name="T65" fmla="*/ 56 w 56"/>
                <a:gd name="T66" fmla="*/ 156 h 1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56">
                  <a:moveTo>
                    <a:pt x="1" y="34"/>
                  </a:moveTo>
                  <a:lnTo>
                    <a:pt x="0" y="43"/>
                  </a:lnTo>
                  <a:lnTo>
                    <a:pt x="9" y="57"/>
                  </a:lnTo>
                  <a:lnTo>
                    <a:pt x="11" y="77"/>
                  </a:lnTo>
                  <a:lnTo>
                    <a:pt x="13" y="96"/>
                  </a:lnTo>
                  <a:lnTo>
                    <a:pt x="13" y="114"/>
                  </a:lnTo>
                  <a:lnTo>
                    <a:pt x="16" y="134"/>
                  </a:lnTo>
                  <a:lnTo>
                    <a:pt x="16" y="155"/>
                  </a:lnTo>
                  <a:lnTo>
                    <a:pt x="35" y="148"/>
                  </a:lnTo>
                  <a:lnTo>
                    <a:pt x="37" y="114"/>
                  </a:lnTo>
                  <a:lnTo>
                    <a:pt x="37" y="79"/>
                  </a:lnTo>
                  <a:lnTo>
                    <a:pt x="52" y="51"/>
                  </a:lnTo>
                  <a:lnTo>
                    <a:pt x="55" y="31"/>
                  </a:lnTo>
                  <a:lnTo>
                    <a:pt x="52" y="17"/>
                  </a:lnTo>
                  <a:lnTo>
                    <a:pt x="52" y="14"/>
                  </a:lnTo>
                  <a:lnTo>
                    <a:pt x="35" y="0"/>
                  </a:lnTo>
                  <a:lnTo>
                    <a:pt x="31" y="5"/>
                  </a:lnTo>
                  <a:lnTo>
                    <a:pt x="31" y="10"/>
                  </a:lnTo>
                  <a:lnTo>
                    <a:pt x="28" y="14"/>
                  </a:lnTo>
                  <a:lnTo>
                    <a:pt x="16" y="22"/>
                  </a:lnTo>
                  <a:lnTo>
                    <a:pt x="1" y="34"/>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29" name="Freeform 199"/>
            <p:cNvSpPr>
              <a:spLocks/>
            </p:cNvSpPr>
            <p:nvPr/>
          </p:nvSpPr>
          <p:spPr bwMode="auto">
            <a:xfrm>
              <a:off x="4029075" y="3960813"/>
              <a:ext cx="77788" cy="100012"/>
            </a:xfrm>
            <a:custGeom>
              <a:avLst/>
              <a:gdLst>
                <a:gd name="T0" fmla="*/ 2147483647 w 57"/>
                <a:gd name="T1" fmla="*/ 2147483647 h 78"/>
                <a:gd name="T2" fmla="*/ 2147483647 w 57"/>
                <a:gd name="T3" fmla="*/ 2147483647 h 78"/>
                <a:gd name="T4" fmla="*/ 2147483647 w 57"/>
                <a:gd name="T5" fmla="*/ 2147483647 h 78"/>
                <a:gd name="T6" fmla="*/ 2147483647 w 57"/>
                <a:gd name="T7" fmla="*/ 2147483647 h 78"/>
                <a:gd name="T8" fmla="*/ 2147483647 w 57"/>
                <a:gd name="T9" fmla="*/ 2147483647 h 78"/>
                <a:gd name="T10" fmla="*/ 2147483647 w 57"/>
                <a:gd name="T11" fmla="*/ 2147483647 h 78"/>
                <a:gd name="T12" fmla="*/ 2147483647 w 57"/>
                <a:gd name="T13" fmla="*/ 2147483647 h 78"/>
                <a:gd name="T14" fmla="*/ 2147483647 w 57"/>
                <a:gd name="T15" fmla="*/ 2147483647 h 78"/>
                <a:gd name="T16" fmla="*/ 2147483647 w 57"/>
                <a:gd name="T17" fmla="*/ 2147483647 h 78"/>
                <a:gd name="T18" fmla="*/ 2147483647 w 57"/>
                <a:gd name="T19" fmla="*/ 2147483647 h 78"/>
                <a:gd name="T20" fmla="*/ 2147483647 w 57"/>
                <a:gd name="T21" fmla="*/ 2147483647 h 78"/>
                <a:gd name="T22" fmla="*/ 0 w 57"/>
                <a:gd name="T23" fmla="*/ 2147483647 h 78"/>
                <a:gd name="T24" fmla="*/ 2147483647 w 57"/>
                <a:gd name="T25" fmla="*/ 2147483647 h 78"/>
                <a:gd name="T26" fmla="*/ 2147483647 w 57"/>
                <a:gd name="T27" fmla="*/ 0 h 78"/>
                <a:gd name="T28" fmla="*/ 2147483647 w 57"/>
                <a:gd name="T29" fmla="*/ 2147483647 h 78"/>
                <a:gd name="T30" fmla="*/ 2147483647 w 57"/>
                <a:gd name="T31" fmla="*/ 2147483647 h 78"/>
                <a:gd name="T32" fmla="*/ 2147483647 w 57"/>
                <a:gd name="T33" fmla="*/ 2147483647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8"/>
                <a:gd name="T53" fmla="*/ 57 w 57"/>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8">
                  <a:moveTo>
                    <a:pt x="56" y="36"/>
                  </a:moveTo>
                  <a:lnTo>
                    <a:pt x="48" y="53"/>
                  </a:lnTo>
                  <a:lnTo>
                    <a:pt x="38" y="70"/>
                  </a:lnTo>
                  <a:lnTo>
                    <a:pt x="33" y="77"/>
                  </a:lnTo>
                  <a:lnTo>
                    <a:pt x="13" y="65"/>
                  </a:lnTo>
                  <a:lnTo>
                    <a:pt x="19" y="62"/>
                  </a:lnTo>
                  <a:lnTo>
                    <a:pt x="13" y="56"/>
                  </a:lnTo>
                  <a:lnTo>
                    <a:pt x="1" y="39"/>
                  </a:lnTo>
                  <a:lnTo>
                    <a:pt x="6" y="36"/>
                  </a:lnTo>
                  <a:lnTo>
                    <a:pt x="1" y="34"/>
                  </a:lnTo>
                  <a:lnTo>
                    <a:pt x="4" y="27"/>
                  </a:lnTo>
                  <a:lnTo>
                    <a:pt x="0" y="22"/>
                  </a:lnTo>
                  <a:lnTo>
                    <a:pt x="13" y="8"/>
                  </a:lnTo>
                  <a:lnTo>
                    <a:pt x="38" y="0"/>
                  </a:lnTo>
                  <a:lnTo>
                    <a:pt x="53" y="22"/>
                  </a:lnTo>
                  <a:lnTo>
                    <a:pt x="48" y="39"/>
                  </a:lnTo>
                  <a:lnTo>
                    <a:pt x="56" y="3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30" name="Freeform 200"/>
            <p:cNvSpPr>
              <a:spLocks/>
            </p:cNvSpPr>
            <p:nvPr/>
          </p:nvSpPr>
          <p:spPr bwMode="auto">
            <a:xfrm>
              <a:off x="5424488" y="3878263"/>
              <a:ext cx="55562" cy="57150"/>
            </a:xfrm>
            <a:custGeom>
              <a:avLst/>
              <a:gdLst>
                <a:gd name="T0" fmla="*/ 0 w 41"/>
                <a:gd name="T1" fmla="*/ 2147483647 h 46"/>
                <a:gd name="T2" fmla="*/ 2147483647 w 41"/>
                <a:gd name="T3" fmla="*/ 2147483647 h 46"/>
                <a:gd name="T4" fmla="*/ 2147483647 w 41"/>
                <a:gd name="T5" fmla="*/ 2147483647 h 46"/>
                <a:gd name="T6" fmla="*/ 2147483647 w 41"/>
                <a:gd name="T7" fmla="*/ 0 h 46"/>
                <a:gd name="T8" fmla="*/ 2147483647 w 41"/>
                <a:gd name="T9" fmla="*/ 0 h 46"/>
                <a:gd name="T10" fmla="*/ 0 w 41"/>
                <a:gd name="T11" fmla="*/ 2147483647 h 46"/>
                <a:gd name="T12" fmla="*/ 0 60000 65536"/>
                <a:gd name="T13" fmla="*/ 0 60000 65536"/>
                <a:gd name="T14" fmla="*/ 0 60000 65536"/>
                <a:gd name="T15" fmla="*/ 0 60000 65536"/>
                <a:gd name="T16" fmla="*/ 0 60000 65536"/>
                <a:gd name="T17" fmla="*/ 0 60000 65536"/>
                <a:gd name="T18" fmla="*/ 0 w 41"/>
                <a:gd name="T19" fmla="*/ 0 h 46"/>
                <a:gd name="T20" fmla="*/ 41 w 41"/>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1" h="46">
                  <a:moveTo>
                    <a:pt x="0" y="41"/>
                  </a:moveTo>
                  <a:lnTo>
                    <a:pt x="32" y="45"/>
                  </a:lnTo>
                  <a:lnTo>
                    <a:pt x="40" y="28"/>
                  </a:lnTo>
                  <a:lnTo>
                    <a:pt x="28" y="0"/>
                  </a:lnTo>
                  <a:lnTo>
                    <a:pt x="17" y="0"/>
                  </a:lnTo>
                  <a:lnTo>
                    <a:pt x="0" y="4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31" name="Freeform 201"/>
            <p:cNvSpPr>
              <a:spLocks/>
            </p:cNvSpPr>
            <p:nvPr/>
          </p:nvSpPr>
          <p:spPr bwMode="auto">
            <a:xfrm>
              <a:off x="4664075" y="4845050"/>
              <a:ext cx="336550" cy="393700"/>
            </a:xfrm>
            <a:custGeom>
              <a:avLst/>
              <a:gdLst>
                <a:gd name="T0" fmla="*/ 2147483647 w 247"/>
                <a:gd name="T1" fmla="*/ 2147483647 h 304"/>
                <a:gd name="T2" fmla="*/ 2147483647 w 247"/>
                <a:gd name="T3" fmla="*/ 2147483647 h 304"/>
                <a:gd name="T4" fmla="*/ 2147483647 w 247"/>
                <a:gd name="T5" fmla="*/ 2147483647 h 304"/>
                <a:gd name="T6" fmla="*/ 2147483647 w 247"/>
                <a:gd name="T7" fmla="*/ 2147483647 h 304"/>
                <a:gd name="T8" fmla="*/ 2147483647 w 247"/>
                <a:gd name="T9" fmla="*/ 2147483647 h 304"/>
                <a:gd name="T10" fmla="*/ 2147483647 w 247"/>
                <a:gd name="T11" fmla="*/ 2147483647 h 304"/>
                <a:gd name="T12" fmla="*/ 2147483647 w 247"/>
                <a:gd name="T13" fmla="*/ 2147483647 h 304"/>
                <a:gd name="T14" fmla="*/ 2147483647 w 247"/>
                <a:gd name="T15" fmla="*/ 2147483647 h 304"/>
                <a:gd name="T16" fmla="*/ 2147483647 w 247"/>
                <a:gd name="T17" fmla="*/ 2147483647 h 304"/>
                <a:gd name="T18" fmla="*/ 2147483647 w 247"/>
                <a:gd name="T19" fmla="*/ 2147483647 h 304"/>
                <a:gd name="T20" fmla="*/ 2147483647 w 247"/>
                <a:gd name="T21" fmla="*/ 2147483647 h 304"/>
                <a:gd name="T22" fmla="*/ 2147483647 w 247"/>
                <a:gd name="T23" fmla="*/ 2147483647 h 304"/>
                <a:gd name="T24" fmla="*/ 2147483647 w 247"/>
                <a:gd name="T25" fmla="*/ 2147483647 h 304"/>
                <a:gd name="T26" fmla="*/ 2147483647 w 247"/>
                <a:gd name="T27" fmla="*/ 2147483647 h 304"/>
                <a:gd name="T28" fmla="*/ 2147483647 w 247"/>
                <a:gd name="T29" fmla="*/ 2147483647 h 304"/>
                <a:gd name="T30" fmla="*/ 2147483647 w 247"/>
                <a:gd name="T31" fmla="*/ 2147483647 h 304"/>
                <a:gd name="T32" fmla="*/ 2147483647 w 247"/>
                <a:gd name="T33" fmla="*/ 2147483647 h 304"/>
                <a:gd name="T34" fmla="*/ 2147483647 w 247"/>
                <a:gd name="T35" fmla="*/ 2147483647 h 304"/>
                <a:gd name="T36" fmla="*/ 2147483647 w 247"/>
                <a:gd name="T37" fmla="*/ 2147483647 h 304"/>
                <a:gd name="T38" fmla="*/ 2147483647 w 247"/>
                <a:gd name="T39" fmla="*/ 2147483647 h 304"/>
                <a:gd name="T40" fmla="*/ 2147483647 w 247"/>
                <a:gd name="T41" fmla="*/ 2147483647 h 304"/>
                <a:gd name="T42" fmla="*/ 2147483647 w 247"/>
                <a:gd name="T43" fmla="*/ 2147483647 h 304"/>
                <a:gd name="T44" fmla="*/ 2147483647 w 247"/>
                <a:gd name="T45" fmla="*/ 2147483647 h 304"/>
                <a:gd name="T46" fmla="*/ 2147483647 w 247"/>
                <a:gd name="T47" fmla="*/ 2147483647 h 304"/>
                <a:gd name="T48" fmla="*/ 2147483647 w 247"/>
                <a:gd name="T49" fmla="*/ 0 h 304"/>
                <a:gd name="T50" fmla="*/ 0 w 247"/>
                <a:gd name="T51" fmla="*/ 2147483647 h 304"/>
                <a:gd name="T52" fmla="*/ 0 w 247"/>
                <a:gd name="T53" fmla="*/ 2147483647 h 304"/>
                <a:gd name="T54" fmla="*/ 2147483647 w 247"/>
                <a:gd name="T55" fmla="*/ 2147483647 h 304"/>
                <a:gd name="T56" fmla="*/ 2147483647 w 247"/>
                <a:gd name="T57" fmla="*/ 2147483647 h 304"/>
                <a:gd name="T58" fmla="*/ 2147483647 w 247"/>
                <a:gd name="T59" fmla="*/ 2147483647 h 304"/>
                <a:gd name="T60" fmla="*/ 2147483647 w 247"/>
                <a:gd name="T61" fmla="*/ 2147483647 h 304"/>
                <a:gd name="T62" fmla="*/ 2147483647 w 247"/>
                <a:gd name="T63" fmla="*/ 2147483647 h 304"/>
                <a:gd name="T64" fmla="*/ 2147483647 w 247"/>
                <a:gd name="T65" fmla="*/ 2147483647 h 304"/>
                <a:gd name="T66" fmla="*/ 2147483647 w 247"/>
                <a:gd name="T67" fmla="*/ 2147483647 h 304"/>
                <a:gd name="T68" fmla="*/ 2147483647 w 247"/>
                <a:gd name="T69" fmla="*/ 2147483647 h 304"/>
                <a:gd name="T70" fmla="*/ 2147483647 w 247"/>
                <a:gd name="T71" fmla="*/ 2147483647 h 304"/>
                <a:gd name="T72" fmla="*/ 2147483647 w 247"/>
                <a:gd name="T73" fmla="*/ 2147483647 h 304"/>
                <a:gd name="T74" fmla="*/ 2147483647 w 247"/>
                <a:gd name="T75" fmla="*/ 2147483647 h 304"/>
                <a:gd name="T76" fmla="*/ 2147483647 w 247"/>
                <a:gd name="T77" fmla="*/ 2147483647 h 304"/>
                <a:gd name="T78" fmla="*/ 2147483647 w 247"/>
                <a:gd name="T79" fmla="*/ 2147483647 h 304"/>
                <a:gd name="T80" fmla="*/ 2147483647 w 247"/>
                <a:gd name="T81" fmla="*/ 2147483647 h 304"/>
                <a:gd name="T82" fmla="*/ 2147483647 w 247"/>
                <a:gd name="T83" fmla="*/ 2147483647 h 304"/>
                <a:gd name="T84" fmla="*/ 2147483647 w 247"/>
                <a:gd name="T85" fmla="*/ 2147483647 h 304"/>
                <a:gd name="T86" fmla="*/ 2147483647 w 247"/>
                <a:gd name="T87" fmla="*/ 2147483647 h 304"/>
                <a:gd name="T88" fmla="*/ 2147483647 w 247"/>
                <a:gd name="T89" fmla="*/ 2147483647 h 304"/>
                <a:gd name="T90" fmla="*/ 2147483647 w 247"/>
                <a:gd name="T91" fmla="*/ 2147483647 h 304"/>
                <a:gd name="T92" fmla="*/ 2147483647 w 247"/>
                <a:gd name="T93" fmla="*/ 2147483647 h 3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7"/>
                <a:gd name="T142" fmla="*/ 0 h 304"/>
                <a:gd name="T143" fmla="*/ 247 w 247"/>
                <a:gd name="T144" fmla="*/ 304 h 3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7" h="304">
                  <a:moveTo>
                    <a:pt x="144" y="198"/>
                  </a:moveTo>
                  <a:lnTo>
                    <a:pt x="147" y="161"/>
                  </a:lnTo>
                  <a:lnTo>
                    <a:pt x="147" y="126"/>
                  </a:lnTo>
                  <a:lnTo>
                    <a:pt x="167" y="126"/>
                  </a:lnTo>
                  <a:lnTo>
                    <a:pt x="167" y="103"/>
                  </a:lnTo>
                  <a:lnTo>
                    <a:pt x="167" y="80"/>
                  </a:lnTo>
                  <a:lnTo>
                    <a:pt x="168" y="57"/>
                  </a:lnTo>
                  <a:lnTo>
                    <a:pt x="168" y="34"/>
                  </a:lnTo>
                  <a:lnTo>
                    <a:pt x="190" y="31"/>
                  </a:lnTo>
                  <a:lnTo>
                    <a:pt x="211" y="25"/>
                  </a:lnTo>
                  <a:lnTo>
                    <a:pt x="219" y="36"/>
                  </a:lnTo>
                  <a:lnTo>
                    <a:pt x="234" y="25"/>
                  </a:lnTo>
                  <a:lnTo>
                    <a:pt x="246" y="19"/>
                  </a:lnTo>
                  <a:lnTo>
                    <a:pt x="226" y="14"/>
                  </a:lnTo>
                  <a:lnTo>
                    <a:pt x="214" y="17"/>
                  </a:lnTo>
                  <a:lnTo>
                    <a:pt x="186" y="19"/>
                  </a:lnTo>
                  <a:lnTo>
                    <a:pt x="159" y="25"/>
                  </a:lnTo>
                  <a:lnTo>
                    <a:pt x="140" y="19"/>
                  </a:lnTo>
                  <a:lnTo>
                    <a:pt x="123" y="14"/>
                  </a:lnTo>
                  <a:lnTo>
                    <a:pt x="121" y="10"/>
                  </a:lnTo>
                  <a:lnTo>
                    <a:pt x="100" y="10"/>
                  </a:lnTo>
                  <a:lnTo>
                    <a:pt x="78" y="8"/>
                  </a:lnTo>
                  <a:lnTo>
                    <a:pt x="56" y="8"/>
                  </a:lnTo>
                  <a:lnTo>
                    <a:pt x="35" y="8"/>
                  </a:lnTo>
                  <a:lnTo>
                    <a:pt x="21" y="0"/>
                  </a:lnTo>
                  <a:lnTo>
                    <a:pt x="0" y="5"/>
                  </a:lnTo>
                  <a:lnTo>
                    <a:pt x="0" y="22"/>
                  </a:lnTo>
                  <a:lnTo>
                    <a:pt x="11" y="51"/>
                  </a:lnTo>
                  <a:lnTo>
                    <a:pt x="23" y="82"/>
                  </a:lnTo>
                  <a:lnTo>
                    <a:pt x="35" y="111"/>
                  </a:lnTo>
                  <a:lnTo>
                    <a:pt x="47" y="144"/>
                  </a:lnTo>
                  <a:lnTo>
                    <a:pt x="49" y="155"/>
                  </a:lnTo>
                  <a:lnTo>
                    <a:pt x="47" y="155"/>
                  </a:lnTo>
                  <a:lnTo>
                    <a:pt x="49" y="181"/>
                  </a:lnTo>
                  <a:lnTo>
                    <a:pt x="52" y="207"/>
                  </a:lnTo>
                  <a:lnTo>
                    <a:pt x="54" y="233"/>
                  </a:lnTo>
                  <a:lnTo>
                    <a:pt x="59" y="259"/>
                  </a:lnTo>
                  <a:lnTo>
                    <a:pt x="68" y="276"/>
                  </a:lnTo>
                  <a:lnTo>
                    <a:pt x="78" y="294"/>
                  </a:lnTo>
                  <a:lnTo>
                    <a:pt x="90" y="279"/>
                  </a:lnTo>
                  <a:lnTo>
                    <a:pt x="95" y="296"/>
                  </a:lnTo>
                  <a:lnTo>
                    <a:pt x="123" y="303"/>
                  </a:lnTo>
                  <a:lnTo>
                    <a:pt x="140" y="291"/>
                  </a:lnTo>
                  <a:lnTo>
                    <a:pt x="140" y="267"/>
                  </a:lnTo>
                  <a:lnTo>
                    <a:pt x="143" y="245"/>
                  </a:lnTo>
                  <a:lnTo>
                    <a:pt x="143" y="219"/>
                  </a:lnTo>
                  <a:lnTo>
                    <a:pt x="144" y="19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32" name="Freeform 202"/>
            <p:cNvSpPr>
              <a:spLocks/>
            </p:cNvSpPr>
            <p:nvPr/>
          </p:nvSpPr>
          <p:spPr bwMode="auto">
            <a:xfrm>
              <a:off x="4862513" y="4870450"/>
              <a:ext cx="236537" cy="298450"/>
            </a:xfrm>
            <a:custGeom>
              <a:avLst/>
              <a:gdLst>
                <a:gd name="T0" fmla="*/ 0 w 173"/>
                <a:gd name="T1" fmla="*/ 2147483647 h 231"/>
                <a:gd name="T2" fmla="*/ 2147483647 w 173"/>
                <a:gd name="T3" fmla="*/ 2147483647 h 231"/>
                <a:gd name="T4" fmla="*/ 2147483647 w 173"/>
                <a:gd name="T5" fmla="*/ 2147483647 h 231"/>
                <a:gd name="T6" fmla="*/ 2147483647 w 173"/>
                <a:gd name="T7" fmla="*/ 2147483647 h 231"/>
                <a:gd name="T8" fmla="*/ 2147483647 w 173"/>
                <a:gd name="T9" fmla="*/ 2147483647 h 231"/>
                <a:gd name="T10" fmla="*/ 2147483647 w 173"/>
                <a:gd name="T11" fmla="*/ 2147483647 h 231"/>
                <a:gd name="T12" fmla="*/ 2147483647 w 173"/>
                <a:gd name="T13" fmla="*/ 2147483647 h 231"/>
                <a:gd name="T14" fmla="*/ 2147483647 w 173"/>
                <a:gd name="T15" fmla="*/ 2147483647 h 231"/>
                <a:gd name="T16" fmla="*/ 2147483647 w 173"/>
                <a:gd name="T17" fmla="*/ 2147483647 h 231"/>
                <a:gd name="T18" fmla="*/ 2147483647 w 173"/>
                <a:gd name="T19" fmla="*/ 2147483647 h 231"/>
                <a:gd name="T20" fmla="*/ 2147483647 w 173"/>
                <a:gd name="T21" fmla="*/ 2147483647 h 231"/>
                <a:gd name="T22" fmla="*/ 2147483647 w 173"/>
                <a:gd name="T23" fmla="*/ 2147483647 h 231"/>
                <a:gd name="T24" fmla="*/ 2147483647 w 173"/>
                <a:gd name="T25" fmla="*/ 0 h 231"/>
                <a:gd name="T26" fmla="*/ 2147483647 w 173"/>
                <a:gd name="T27" fmla="*/ 2147483647 h 231"/>
                <a:gd name="T28" fmla="*/ 2147483647 w 173"/>
                <a:gd name="T29" fmla="*/ 2147483647 h 231"/>
                <a:gd name="T30" fmla="*/ 2147483647 w 173"/>
                <a:gd name="T31" fmla="*/ 2147483647 h 231"/>
                <a:gd name="T32" fmla="*/ 2147483647 w 173"/>
                <a:gd name="T33" fmla="*/ 2147483647 h 231"/>
                <a:gd name="T34" fmla="*/ 2147483647 w 173"/>
                <a:gd name="T35" fmla="*/ 2147483647 h 231"/>
                <a:gd name="T36" fmla="*/ 2147483647 w 173"/>
                <a:gd name="T37" fmla="*/ 2147483647 h 231"/>
                <a:gd name="T38" fmla="*/ 2147483647 w 173"/>
                <a:gd name="T39" fmla="*/ 2147483647 h 231"/>
                <a:gd name="T40" fmla="*/ 2147483647 w 173"/>
                <a:gd name="T41" fmla="*/ 2147483647 h 231"/>
                <a:gd name="T42" fmla="*/ 2147483647 w 173"/>
                <a:gd name="T43" fmla="*/ 2147483647 h 231"/>
                <a:gd name="T44" fmla="*/ 2147483647 w 173"/>
                <a:gd name="T45" fmla="*/ 2147483647 h 231"/>
                <a:gd name="T46" fmla="*/ 2147483647 w 173"/>
                <a:gd name="T47" fmla="*/ 2147483647 h 231"/>
                <a:gd name="T48" fmla="*/ 2147483647 w 173"/>
                <a:gd name="T49" fmla="*/ 2147483647 h 231"/>
                <a:gd name="T50" fmla="*/ 2147483647 w 173"/>
                <a:gd name="T51" fmla="*/ 2147483647 h 231"/>
                <a:gd name="T52" fmla="*/ 2147483647 w 173"/>
                <a:gd name="T53" fmla="*/ 2147483647 h 231"/>
                <a:gd name="T54" fmla="*/ 2147483647 w 173"/>
                <a:gd name="T55" fmla="*/ 2147483647 h 231"/>
                <a:gd name="T56" fmla="*/ 2147483647 w 173"/>
                <a:gd name="T57" fmla="*/ 2147483647 h 231"/>
                <a:gd name="T58" fmla="*/ 2147483647 w 173"/>
                <a:gd name="T59" fmla="*/ 2147483647 h 231"/>
                <a:gd name="T60" fmla="*/ 2147483647 w 173"/>
                <a:gd name="T61" fmla="*/ 2147483647 h 231"/>
                <a:gd name="T62" fmla="*/ 2147483647 w 173"/>
                <a:gd name="T63" fmla="*/ 2147483647 h 231"/>
                <a:gd name="T64" fmla="*/ 2147483647 w 173"/>
                <a:gd name="T65" fmla="*/ 2147483647 h 231"/>
                <a:gd name="T66" fmla="*/ 2147483647 w 173"/>
                <a:gd name="T67" fmla="*/ 2147483647 h 231"/>
                <a:gd name="T68" fmla="*/ 0 w 173"/>
                <a:gd name="T69" fmla="*/ 2147483647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3"/>
                <a:gd name="T106" fmla="*/ 0 h 231"/>
                <a:gd name="T107" fmla="*/ 173 w 173"/>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3" h="231">
                  <a:moveTo>
                    <a:pt x="0" y="177"/>
                  </a:moveTo>
                  <a:lnTo>
                    <a:pt x="1" y="140"/>
                  </a:lnTo>
                  <a:lnTo>
                    <a:pt x="1" y="105"/>
                  </a:lnTo>
                  <a:lnTo>
                    <a:pt x="21" y="105"/>
                  </a:lnTo>
                  <a:lnTo>
                    <a:pt x="21" y="83"/>
                  </a:lnTo>
                  <a:lnTo>
                    <a:pt x="21" y="59"/>
                  </a:lnTo>
                  <a:lnTo>
                    <a:pt x="23" y="36"/>
                  </a:lnTo>
                  <a:lnTo>
                    <a:pt x="23" y="13"/>
                  </a:lnTo>
                  <a:lnTo>
                    <a:pt x="45" y="10"/>
                  </a:lnTo>
                  <a:lnTo>
                    <a:pt x="66" y="5"/>
                  </a:lnTo>
                  <a:lnTo>
                    <a:pt x="73" y="17"/>
                  </a:lnTo>
                  <a:lnTo>
                    <a:pt x="88" y="5"/>
                  </a:lnTo>
                  <a:lnTo>
                    <a:pt x="100" y="0"/>
                  </a:lnTo>
                  <a:lnTo>
                    <a:pt x="112" y="25"/>
                  </a:lnTo>
                  <a:lnTo>
                    <a:pt x="121" y="48"/>
                  </a:lnTo>
                  <a:lnTo>
                    <a:pt x="136" y="63"/>
                  </a:lnTo>
                  <a:lnTo>
                    <a:pt x="140" y="65"/>
                  </a:lnTo>
                  <a:lnTo>
                    <a:pt x="143" y="73"/>
                  </a:lnTo>
                  <a:lnTo>
                    <a:pt x="149" y="97"/>
                  </a:lnTo>
                  <a:lnTo>
                    <a:pt x="164" y="105"/>
                  </a:lnTo>
                  <a:lnTo>
                    <a:pt x="172" y="109"/>
                  </a:lnTo>
                  <a:lnTo>
                    <a:pt x="169" y="111"/>
                  </a:lnTo>
                  <a:lnTo>
                    <a:pt x="145" y="131"/>
                  </a:lnTo>
                  <a:lnTo>
                    <a:pt x="125" y="148"/>
                  </a:lnTo>
                  <a:lnTo>
                    <a:pt x="116" y="172"/>
                  </a:lnTo>
                  <a:lnTo>
                    <a:pt x="104" y="180"/>
                  </a:lnTo>
                  <a:lnTo>
                    <a:pt x="95" y="201"/>
                  </a:lnTo>
                  <a:lnTo>
                    <a:pt x="68" y="194"/>
                  </a:lnTo>
                  <a:lnTo>
                    <a:pt x="54" y="189"/>
                  </a:lnTo>
                  <a:lnTo>
                    <a:pt x="45" y="206"/>
                  </a:lnTo>
                  <a:lnTo>
                    <a:pt x="35" y="223"/>
                  </a:lnTo>
                  <a:lnTo>
                    <a:pt x="16" y="230"/>
                  </a:lnTo>
                  <a:lnTo>
                    <a:pt x="9" y="223"/>
                  </a:lnTo>
                  <a:lnTo>
                    <a:pt x="11" y="201"/>
                  </a:lnTo>
                  <a:lnTo>
                    <a:pt x="0" y="17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33" name="Freeform 203"/>
            <p:cNvSpPr>
              <a:spLocks/>
            </p:cNvSpPr>
            <p:nvPr/>
          </p:nvSpPr>
          <p:spPr bwMode="auto">
            <a:xfrm>
              <a:off x="5029200" y="5226050"/>
              <a:ext cx="57150" cy="66675"/>
            </a:xfrm>
            <a:custGeom>
              <a:avLst/>
              <a:gdLst>
                <a:gd name="T0" fmla="*/ 2147483647 w 41"/>
                <a:gd name="T1" fmla="*/ 2147483647 h 51"/>
                <a:gd name="T2" fmla="*/ 0 w 41"/>
                <a:gd name="T3" fmla="*/ 2147483647 h 51"/>
                <a:gd name="T4" fmla="*/ 2147483647 w 41"/>
                <a:gd name="T5" fmla="*/ 2147483647 h 51"/>
                <a:gd name="T6" fmla="*/ 2147483647 w 41"/>
                <a:gd name="T7" fmla="*/ 2147483647 h 51"/>
                <a:gd name="T8" fmla="*/ 2147483647 w 41"/>
                <a:gd name="T9" fmla="*/ 2147483647 h 51"/>
                <a:gd name="T10" fmla="*/ 2147483647 w 41"/>
                <a:gd name="T11" fmla="*/ 2147483647 h 51"/>
                <a:gd name="T12" fmla="*/ 2147483647 w 41"/>
                <a:gd name="T13" fmla="*/ 0 h 51"/>
                <a:gd name="T14" fmla="*/ 2147483647 w 41"/>
                <a:gd name="T15" fmla="*/ 2147483647 h 51"/>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51"/>
                <a:gd name="T26" fmla="*/ 41 w 41"/>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51">
                  <a:moveTo>
                    <a:pt x="18" y="8"/>
                  </a:moveTo>
                  <a:lnTo>
                    <a:pt x="0" y="27"/>
                  </a:lnTo>
                  <a:lnTo>
                    <a:pt x="11" y="50"/>
                  </a:lnTo>
                  <a:lnTo>
                    <a:pt x="18" y="41"/>
                  </a:lnTo>
                  <a:lnTo>
                    <a:pt x="34" y="27"/>
                  </a:lnTo>
                  <a:lnTo>
                    <a:pt x="40" y="10"/>
                  </a:lnTo>
                  <a:lnTo>
                    <a:pt x="25" y="0"/>
                  </a:lnTo>
                  <a:lnTo>
                    <a:pt x="18" y="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34" name="Freeform 204"/>
            <p:cNvSpPr>
              <a:spLocks/>
            </p:cNvSpPr>
            <p:nvPr/>
          </p:nvSpPr>
          <p:spPr bwMode="auto">
            <a:xfrm>
              <a:off x="5446713" y="4684713"/>
              <a:ext cx="193675" cy="442912"/>
            </a:xfrm>
            <a:custGeom>
              <a:avLst/>
              <a:gdLst>
                <a:gd name="T0" fmla="*/ 2147483647 w 141"/>
                <a:gd name="T1" fmla="*/ 2147483647 h 340"/>
                <a:gd name="T2" fmla="*/ 2147483647 w 141"/>
                <a:gd name="T3" fmla="*/ 2147483647 h 340"/>
                <a:gd name="T4" fmla="*/ 2147483647 w 141"/>
                <a:gd name="T5" fmla="*/ 2147483647 h 340"/>
                <a:gd name="T6" fmla="*/ 2147483647 w 141"/>
                <a:gd name="T7" fmla="*/ 2147483647 h 340"/>
                <a:gd name="T8" fmla="*/ 2147483647 w 141"/>
                <a:gd name="T9" fmla="*/ 2147483647 h 340"/>
                <a:gd name="T10" fmla="*/ 2147483647 w 141"/>
                <a:gd name="T11" fmla="*/ 2147483647 h 340"/>
                <a:gd name="T12" fmla="*/ 2147483647 w 141"/>
                <a:gd name="T13" fmla="*/ 2147483647 h 340"/>
                <a:gd name="T14" fmla="*/ 2147483647 w 141"/>
                <a:gd name="T15" fmla="*/ 2147483647 h 340"/>
                <a:gd name="T16" fmla="*/ 2147483647 w 141"/>
                <a:gd name="T17" fmla="*/ 2147483647 h 340"/>
                <a:gd name="T18" fmla="*/ 0 w 141"/>
                <a:gd name="T19" fmla="*/ 2147483647 h 340"/>
                <a:gd name="T20" fmla="*/ 2147483647 w 141"/>
                <a:gd name="T21" fmla="*/ 2147483647 h 340"/>
                <a:gd name="T22" fmla="*/ 2147483647 w 141"/>
                <a:gd name="T23" fmla="*/ 2147483647 h 340"/>
                <a:gd name="T24" fmla="*/ 2147483647 w 141"/>
                <a:gd name="T25" fmla="*/ 2147483647 h 340"/>
                <a:gd name="T26" fmla="*/ 2147483647 w 141"/>
                <a:gd name="T27" fmla="*/ 2147483647 h 340"/>
                <a:gd name="T28" fmla="*/ 2147483647 w 141"/>
                <a:gd name="T29" fmla="*/ 2147483647 h 340"/>
                <a:gd name="T30" fmla="*/ 2147483647 w 141"/>
                <a:gd name="T31" fmla="*/ 2147483647 h 340"/>
                <a:gd name="T32" fmla="*/ 2147483647 w 141"/>
                <a:gd name="T33" fmla="*/ 2147483647 h 340"/>
                <a:gd name="T34" fmla="*/ 2147483647 w 141"/>
                <a:gd name="T35" fmla="*/ 2147483647 h 340"/>
                <a:gd name="T36" fmla="*/ 2147483647 w 141"/>
                <a:gd name="T37" fmla="*/ 2147483647 h 340"/>
                <a:gd name="T38" fmla="*/ 2147483647 w 141"/>
                <a:gd name="T39" fmla="*/ 2147483647 h 340"/>
                <a:gd name="T40" fmla="*/ 2147483647 w 141"/>
                <a:gd name="T41" fmla="*/ 2147483647 h 340"/>
                <a:gd name="T42" fmla="*/ 2147483647 w 141"/>
                <a:gd name="T43" fmla="*/ 2147483647 h 340"/>
                <a:gd name="T44" fmla="*/ 2147483647 w 141"/>
                <a:gd name="T45" fmla="*/ 2147483647 h 340"/>
                <a:gd name="T46" fmla="*/ 2147483647 w 141"/>
                <a:gd name="T47" fmla="*/ 2147483647 h 340"/>
                <a:gd name="T48" fmla="*/ 2147483647 w 141"/>
                <a:gd name="T49" fmla="*/ 2147483647 h 340"/>
                <a:gd name="T50" fmla="*/ 2147483647 w 141"/>
                <a:gd name="T51" fmla="*/ 2147483647 h 340"/>
                <a:gd name="T52" fmla="*/ 2147483647 w 141"/>
                <a:gd name="T53" fmla="*/ 2147483647 h 340"/>
                <a:gd name="T54" fmla="*/ 2147483647 w 141"/>
                <a:gd name="T55" fmla="*/ 2147483647 h 340"/>
                <a:gd name="T56" fmla="*/ 2147483647 w 141"/>
                <a:gd name="T57" fmla="*/ 2147483647 h 340"/>
                <a:gd name="T58" fmla="*/ 2147483647 w 141"/>
                <a:gd name="T59" fmla="*/ 0 h 340"/>
                <a:gd name="T60" fmla="*/ 2147483647 w 141"/>
                <a:gd name="T61" fmla="*/ 0 h 340"/>
                <a:gd name="T62" fmla="*/ 2147483647 w 141"/>
                <a:gd name="T63" fmla="*/ 2147483647 h 340"/>
                <a:gd name="T64" fmla="*/ 2147483647 w 141"/>
                <a:gd name="T65" fmla="*/ 2147483647 h 340"/>
                <a:gd name="T66" fmla="*/ 2147483647 w 141"/>
                <a:gd name="T67" fmla="*/ 2147483647 h 340"/>
                <a:gd name="T68" fmla="*/ 2147483647 w 141"/>
                <a:gd name="T69" fmla="*/ 2147483647 h 340"/>
                <a:gd name="T70" fmla="*/ 2147483647 w 141"/>
                <a:gd name="T71" fmla="*/ 2147483647 h 340"/>
                <a:gd name="T72" fmla="*/ 2147483647 w 141"/>
                <a:gd name="T73" fmla="*/ 2147483647 h 340"/>
                <a:gd name="T74" fmla="*/ 2147483647 w 141"/>
                <a:gd name="T75" fmla="*/ 2147483647 h 340"/>
                <a:gd name="T76" fmla="*/ 2147483647 w 141"/>
                <a:gd name="T77" fmla="*/ 2147483647 h 340"/>
                <a:gd name="T78" fmla="*/ 2147483647 w 141"/>
                <a:gd name="T79" fmla="*/ 2147483647 h 340"/>
                <a:gd name="T80" fmla="*/ 2147483647 w 141"/>
                <a:gd name="T81" fmla="*/ 2147483647 h 340"/>
                <a:gd name="T82" fmla="*/ 2147483647 w 141"/>
                <a:gd name="T83" fmla="*/ 2147483647 h 340"/>
                <a:gd name="T84" fmla="*/ 2147483647 w 141"/>
                <a:gd name="T85" fmla="*/ 2147483647 h 340"/>
                <a:gd name="T86" fmla="*/ 2147483647 w 141"/>
                <a:gd name="T87" fmla="*/ 2147483647 h 340"/>
                <a:gd name="T88" fmla="*/ 2147483647 w 141"/>
                <a:gd name="T89" fmla="*/ 2147483647 h 340"/>
                <a:gd name="T90" fmla="*/ 2147483647 w 141"/>
                <a:gd name="T91" fmla="*/ 2147483647 h 3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1"/>
                <a:gd name="T139" fmla="*/ 0 h 340"/>
                <a:gd name="T140" fmla="*/ 141 w 141"/>
                <a:gd name="T141" fmla="*/ 340 h 3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1" h="340">
                  <a:moveTo>
                    <a:pt x="49" y="94"/>
                  </a:moveTo>
                  <a:lnTo>
                    <a:pt x="44" y="97"/>
                  </a:lnTo>
                  <a:lnTo>
                    <a:pt x="28" y="108"/>
                  </a:lnTo>
                  <a:lnTo>
                    <a:pt x="23" y="128"/>
                  </a:lnTo>
                  <a:lnTo>
                    <a:pt x="18" y="149"/>
                  </a:lnTo>
                  <a:lnTo>
                    <a:pt x="21" y="171"/>
                  </a:lnTo>
                  <a:lnTo>
                    <a:pt x="25" y="197"/>
                  </a:lnTo>
                  <a:lnTo>
                    <a:pt x="13" y="214"/>
                  </a:lnTo>
                  <a:lnTo>
                    <a:pt x="4" y="232"/>
                  </a:lnTo>
                  <a:lnTo>
                    <a:pt x="0" y="267"/>
                  </a:lnTo>
                  <a:lnTo>
                    <a:pt x="4" y="295"/>
                  </a:lnTo>
                  <a:lnTo>
                    <a:pt x="11" y="327"/>
                  </a:lnTo>
                  <a:lnTo>
                    <a:pt x="35" y="339"/>
                  </a:lnTo>
                  <a:lnTo>
                    <a:pt x="49" y="330"/>
                  </a:lnTo>
                  <a:lnTo>
                    <a:pt x="65" y="321"/>
                  </a:lnTo>
                  <a:lnTo>
                    <a:pt x="73" y="295"/>
                  </a:lnTo>
                  <a:lnTo>
                    <a:pt x="77" y="275"/>
                  </a:lnTo>
                  <a:lnTo>
                    <a:pt x="85" y="252"/>
                  </a:lnTo>
                  <a:lnTo>
                    <a:pt x="92" y="226"/>
                  </a:lnTo>
                  <a:lnTo>
                    <a:pt x="99" y="206"/>
                  </a:lnTo>
                  <a:lnTo>
                    <a:pt x="106" y="180"/>
                  </a:lnTo>
                  <a:lnTo>
                    <a:pt x="111" y="157"/>
                  </a:lnTo>
                  <a:lnTo>
                    <a:pt x="117" y="137"/>
                  </a:lnTo>
                  <a:lnTo>
                    <a:pt x="125" y="120"/>
                  </a:lnTo>
                  <a:lnTo>
                    <a:pt x="125" y="85"/>
                  </a:lnTo>
                  <a:lnTo>
                    <a:pt x="135" y="94"/>
                  </a:lnTo>
                  <a:lnTo>
                    <a:pt x="140" y="82"/>
                  </a:lnTo>
                  <a:lnTo>
                    <a:pt x="135" y="48"/>
                  </a:lnTo>
                  <a:lnTo>
                    <a:pt x="128" y="17"/>
                  </a:lnTo>
                  <a:lnTo>
                    <a:pt x="123" y="0"/>
                  </a:lnTo>
                  <a:lnTo>
                    <a:pt x="117" y="0"/>
                  </a:lnTo>
                  <a:lnTo>
                    <a:pt x="113" y="8"/>
                  </a:lnTo>
                  <a:lnTo>
                    <a:pt x="111" y="34"/>
                  </a:lnTo>
                  <a:lnTo>
                    <a:pt x="104" y="39"/>
                  </a:lnTo>
                  <a:lnTo>
                    <a:pt x="99" y="42"/>
                  </a:lnTo>
                  <a:lnTo>
                    <a:pt x="94" y="39"/>
                  </a:lnTo>
                  <a:lnTo>
                    <a:pt x="96" y="51"/>
                  </a:lnTo>
                  <a:lnTo>
                    <a:pt x="92" y="62"/>
                  </a:lnTo>
                  <a:lnTo>
                    <a:pt x="92" y="65"/>
                  </a:lnTo>
                  <a:lnTo>
                    <a:pt x="85" y="74"/>
                  </a:lnTo>
                  <a:lnTo>
                    <a:pt x="85" y="65"/>
                  </a:lnTo>
                  <a:lnTo>
                    <a:pt x="77" y="82"/>
                  </a:lnTo>
                  <a:lnTo>
                    <a:pt x="75" y="82"/>
                  </a:lnTo>
                  <a:lnTo>
                    <a:pt x="70" y="82"/>
                  </a:lnTo>
                  <a:lnTo>
                    <a:pt x="64" y="94"/>
                  </a:lnTo>
                  <a:lnTo>
                    <a:pt x="49" y="94"/>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35" name="Freeform 205"/>
            <p:cNvSpPr>
              <a:spLocks/>
            </p:cNvSpPr>
            <p:nvPr/>
          </p:nvSpPr>
          <p:spPr bwMode="auto">
            <a:xfrm>
              <a:off x="5192713" y="4598988"/>
              <a:ext cx="80962" cy="252412"/>
            </a:xfrm>
            <a:custGeom>
              <a:avLst/>
              <a:gdLst>
                <a:gd name="T0" fmla="*/ 2147483647 w 58"/>
                <a:gd name="T1" fmla="*/ 2147483647 h 195"/>
                <a:gd name="T2" fmla="*/ 2147483647 w 58"/>
                <a:gd name="T3" fmla="*/ 2147483647 h 195"/>
                <a:gd name="T4" fmla="*/ 2147483647 w 58"/>
                <a:gd name="T5" fmla="*/ 2147483647 h 195"/>
                <a:gd name="T6" fmla="*/ 2147483647 w 58"/>
                <a:gd name="T7" fmla="*/ 2147483647 h 195"/>
                <a:gd name="T8" fmla="*/ 2147483647 w 58"/>
                <a:gd name="T9" fmla="*/ 2147483647 h 195"/>
                <a:gd name="T10" fmla="*/ 2147483647 w 58"/>
                <a:gd name="T11" fmla="*/ 2147483647 h 195"/>
                <a:gd name="T12" fmla="*/ 2147483647 w 58"/>
                <a:gd name="T13" fmla="*/ 2147483647 h 195"/>
                <a:gd name="T14" fmla="*/ 2147483647 w 58"/>
                <a:gd name="T15" fmla="*/ 2147483647 h 195"/>
                <a:gd name="T16" fmla="*/ 2147483647 w 58"/>
                <a:gd name="T17" fmla="*/ 2147483647 h 195"/>
                <a:gd name="T18" fmla="*/ 2147483647 w 58"/>
                <a:gd name="T19" fmla="*/ 2147483647 h 195"/>
                <a:gd name="T20" fmla="*/ 2147483647 w 58"/>
                <a:gd name="T21" fmla="*/ 2147483647 h 195"/>
                <a:gd name="T22" fmla="*/ 2147483647 w 58"/>
                <a:gd name="T23" fmla="*/ 2147483647 h 195"/>
                <a:gd name="T24" fmla="*/ 2147483647 w 58"/>
                <a:gd name="T25" fmla="*/ 2147483647 h 195"/>
                <a:gd name="T26" fmla="*/ 2147483647 w 58"/>
                <a:gd name="T27" fmla="*/ 2147483647 h 195"/>
                <a:gd name="T28" fmla="*/ 2147483647 w 58"/>
                <a:gd name="T29" fmla="*/ 2147483647 h 195"/>
                <a:gd name="T30" fmla="*/ 2147483647 w 58"/>
                <a:gd name="T31" fmla="*/ 2147483647 h 195"/>
                <a:gd name="T32" fmla="*/ 2147483647 w 58"/>
                <a:gd name="T33" fmla="*/ 0 h 195"/>
                <a:gd name="T34" fmla="*/ 2147483647 w 58"/>
                <a:gd name="T35" fmla="*/ 2147483647 h 195"/>
                <a:gd name="T36" fmla="*/ 2147483647 w 58"/>
                <a:gd name="T37" fmla="*/ 2147483647 h 195"/>
                <a:gd name="T38" fmla="*/ 2147483647 w 58"/>
                <a:gd name="T39" fmla="*/ 2147483647 h 195"/>
                <a:gd name="T40" fmla="*/ 2147483647 w 58"/>
                <a:gd name="T41" fmla="*/ 2147483647 h 195"/>
                <a:gd name="T42" fmla="*/ 2147483647 w 58"/>
                <a:gd name="T43" fmla="*/ 2147483647 h 195"/>
                <a:gd name="T44" fmla="*/ 2147483647 w 58"/>
                <a:gd name="T45" fmla="*/ 2147483647 h 195"/>
                <a:gd name="T46" fmla="*/ 0 w 58"/>
                <a:gd name="T47" fmla="*/ 2147483647 h 195"/>
                <a:gd name="T48" fmla="*/ 2147483647 w 58"/>
                <a:gd name="T49" fmla="*/ 2147483647 h 195"/>
                <a:gd name="T50" fmla="*/ 2147483647 w 58"/>
                <a:gd name="T51" fmla="*/ 2147483647 h 195"/>
                <a:gd name="T52" fmla="*/ 2147483647 w 58"/>
                <a:gd name="T53" fmla="*/ 2147483647 h 195"/>
                <a:gd name="T54" fmla="*/ 2147483647 w 5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
                <a:gd name="T85" fmla="*/ 0 h 195"/>
                <a:gd name="T86" fmla="*/ 58 w 5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 h="195">
                  <a:moveTo>
                    <a:pt x="33" y="133"/>
                  </a:moveTo>
                  <a:lnTo>
                    <a:pt x="25" y="159"/>
                  </a:lnTo>
                  <a:lnTo>
                    <a:pt x="34" y="176"/>
                  </a:lnTo>
                  <a:lnTo>
                    <a:pt x="42" y="194"/>
                  </a:lnTo>
                  <a:lnTo>
                    <a:pt x="42" y="176"/>
                  </a:lnTo>
                  <a:lnTo>
                    <a:pt x="52" y="168"/>
                  </a:lnTo>
                  <a:lnTo>
                    <a:pt x="54" y="148"/>
                  </a:lnTo>
                  <a:lnTo>
                    <a:pt x="57" y="131"/>
                  </a:lnTo>
                  <a:lnTo>
                    <a:pt x="45" y="116"/>
                  </a:lnTo>
                  <a:lnTo>
                    <a:pt x="34" y="99"/>
                  </a:lnTo>
                  <a:lnTo>
                    <a:pt x="33" y="76"/>
                  </a:lnTo>
                  <a:lnTo>
                    <a:pt x="34" y="56"/>
                  </a:lnTo>
                  <a:lnTo>
                    <a:pt x="42" y="53"/>
                  </a:lnTo>
                  <a:lnTo>
                    <a:pt x="37" y="30"/>
                  </a:lnTo>
                  <a:lnTo>
                    <a:pt x="30" y="8"/>
                  </a:lnTo>
                  <a:lnTo>
                    <a:pt x="23" y="2"/>
                  </a:lnTo>
                  <a:lnTo>
                    <a:pt x="6" y="0"/>
                  </a:lnTo>
                  <a:lnTo>
                    <a:pt x="6" y="2"/>
                  </a:lnTo>
                  <a:lnTo>
                    <a:pt x="18" y="25"/>
                  </a:lnTo>
                  <a:lnTo>
                    <a:pt x="13" y="34"/>
                  </a:lnTo>
                  <a:lnTo>
                    <a:pt x="13" y="53"/>
                  </a:lnTo>
                  <a:lnTo>
                    <a:pt x="13" y="70"/>
                  </a:lnTo>
                  <a:lnTo>
                    <a:pt x="9" y="79"/>
                  </a:lnTo>
                  <a:lnTo>
                    <a:pt x="0" y="102"/>
                  </a:lnTo>
                  <a:lnTo>
                    <a:pt x="9" y="114"/>
                  </a:lnTo>
                  <a:lnTo>
                    <a:pt x="13" y="124"/>
                  </a:lnTo>
                  <a:lnTo>
                    <a:pt x="25" y="124"/>
                  </a:lnTo>
                  <a:lnTo>
                    <a:pt x="33" y="13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36" name="Freeform 206"/>
            <p:cNvSpPr>
              <a:spLocks/>
            </p:cNvSpPr>
            <p:nvPr/>
          </p:nvSpPr>
          <p:spPr bwMode="auto">
            <a:xfrm>
              <a:off x="4591050" y="4216400"/>
              <a:ext cx="147638" cy="204788"/>
            </a:xfrm>
            <a:custGeom>
              <a:avLst/>
              <a:gdLst>
                <a:gd name="T0" fmla="*/ 2147483647 w 108"/>
                <a:gd name="T1" fmla="*/ 2147483647 h 157"/>
                <a:gd name="T2" fmla="*/ 2147483647 w 108"/>
                <a:gd name="T3" fmla="*/ 2147483647 h 157"/>
                <a:gd name="T4" fmla="*/ 2147483647 w 108"/>
                <a:gd name="T5" fmla="*/ 2147483647 h 157"/>
                <a:gd name="T6" fmla="*/ 2147483647 w 108"/>
                <a:gd name="T7" fmla="*/ 2147483647 h 157"/>
                <a:gd name="T8" fmla="*/ 2147483647 w 108"/>
                <a:gd name="T9" fmla="*/ 2147483647 h 157"/>
                <a:gd name="T10" fmla="*/ 2147483647 w 108"/>
                <a:gd name="T11" fmla="*/ 2147483647 h 157"/>
                <a:gd name="T12" fmla="*/ 0 w 108"/>
                <a:gd name="T13" fmla="*/ 2147483647 h 157"/>
                <a:gd name="T14" fmla="*/ 2147483647 w 108"/>
                <a:gd name="T15" fmla="*/ 2147483647 h 157"/>
                <a:gd name="T16" fmla="*/ 2147483647 w 108"/>
                <a:gd name="T17" fmla="*/ 2147483647 h 157"/>
                <a:gd name="T18" fmla="*/ 2147483647 w 108"/>
                <a:gd name="T19" fmla="*/ 2147483647 h 157"/>
                <a:gd name="T20" fmla="*/ 2147483647 w 108"/>
                <a:gd name="T21" fmla="*/ 2147483647 h 157"/>
                <a:gd name="T22" fmla="*/ 2147483647 w 108"/>
                <a:gd name="T23" fmla="*/ 2147483647 h 157"/>
                <a:gd name="T24" fmla="*/ 2147483647 w 108"/>
                <a:gd name="T25" fmla="*/ 2147483647 h 157"/>
                <a:gd name="T26" fmla="*/ 2147483647 w 108"/>
                <a:gd name="T27" fmla="*/ 2147483647 h 157"/>
                <a:gd name="T28" fmla="*/ 2147483647 w 108"/>
                <a:gd name="T29" fmla="*/ 2147483647 h 157"/>
                <a:gd name="T30" fmla="*/ 2147483647 w 108"/>
                <a:gd name="T31" fmla="*/ 2147483647 h 157"/>
                <a:gd name="T32" fmla="*/ 2147483647 w 108"/>
                <a:gd name="T33" fmla="*/ 2147483647 h 157"/>
                <a:gd name="T34" fmla="*/ 2147483647 w 108"/>
                <a:gd name="T35" fmla="*/ 2147483647 h 157"/>
                <a:gd name="T36" fmla="*/ 2147483647 w 108"/>
                <a:gd name="T37" fmla="*/ 2147483647 h 157"/>
                <a:gd name="T38" fmla="*/ 2147483647 w 108"/>
                <a:gd name="T39" fmla="*/ 2147483647 h 157"/>
                <a:gd name="T40" fmla="*/ 2147483647 w 108"/>
                <a:gd name="T41" fmla="*/ 2147483647 h 157"/>
                <a:gd name="T42" fmla="*/ 2147483647 w 108"/>
                <a:gd name="T43" fmla="*/ 2147483647 h 157"/>
                <a:gd name="T44" fmla="*/ 2147483647 w 108"/>
                <a:gd name="T45" fmla="*/ 2147483647 h 157"/>
                <a:gd name="T46" fmla="*/ 2147483647 w 108"/>
                <a:gd name="T47" fmla="*/ 2147483647 h 157"/>
                <a:gd name="T48" fmla="*/ 2147483647 w 108"/>
                <a:gd name="T49" fmla="*/ 2147483647 h 157"/>
                <a:gd name="T50" fmla="*/ 2147483647 w 108"/>
                <a:gd name="T51" fmla="*/ 2147483647 h 157"/>
                <a:gd name="T52" fmla="*/ 2147483647 w 108"/>
                <a:gd name="T53" fmla="*/ 2147483647 h 157"/>
                <a:gd name="T54" fmla="*/ 2147483647 w 108"/>
                <a:gd name="T55" fmla="*/ 2147483647 h 157"/>
                <a:gd name="T56" fmla="*/ 2147483647 w 108"/>
                <a:gd name="T57" fmla="*/ 2147483647 h 157"/>
                <a:gd name="T58" fmla="*/ 2147483647 w 108"/>
                <a:gd name="T59" fmla="*/ 2147483647 h 157"/>
                <a:gd name="T60" fmla="*/ 2147483647 w 108"/>
                <a:gd name="T61" fmla="*/ 2147483647 h 157"/>
                <a:gd name="T62" fmla="*/ 2147483647 w 108"/>
                <a:gd name="T63" fmla="*/ 2147483647 h 157"/>
                <a:gd name="T64" fmla="*/ 2147483647 w 108"/>
                <a:gd name="T65" fmla="*/ 2147483647 h 157"/>
                <a:gd name="T66" fmla="*/ 2147483647 w 108"/>
                <a:gd name="T67" fmla="*/ 0 h 157"/>
                <a:gd name="T68" fmla="*/ 2147483647 w 108"/>
                <a:gd name="T69" fmla="*/ 0 h 157"/>
                <a:gd name="T70" fmla="*/ 2147483647 w 108"/>
                <a:gd name="T71" fmla="*/ 0 h 157"/>
                <a:gd name="T72" fmla="*/ 2147483647 w 108"/>
                <a:gd name="T73" fmla="*/ 2147483647 h 157"/>
                <a:gd name="T74" fmla="*/ 2147483647 w 108"/>
                <a:gd name="T75" fmla="*/ 2147483647 h 157"/>
                <a:gd name="T76" fmla="*/ 2147483647 w 108"/>
                <a:gd name="T77" fmla="*/ 2147483647 h 1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157"/>
                <a:gd name="T119" fmla="*/ 108 w 108"/>
                <a:gd name="T120" fmla="*/ 157 h 1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157">
                  <a:moveTo>
                    <a:pt x="18" y="28"/>
                  </a:moveTo>
                  <a:lnTo>
                    <a:pt x="16" y="39"/>
                  </a:lnTo>
                  <a:lnTo>
                    <a:pt x="9" y="39"/>
                  </a:lnTo>
                  <a:lnTo>
                    <a:pt x="21" y="51"/>
                  </a:lnTo>
                  <a:lnTo>
                    <a:pt x="11" y="48"/>
                  </a:lnTo>
                  <a:lnTo>
                    <a:pt x="4" y="74"/>
                  </a:lnTo>
                  <a:lnTo>
                    <a:pt x="0" y="74"/>
                  </a:lnTo>
                  <a:lnTo>
                    <a:pt x="6" y="92"/>
                  </a:lnTo>
                  <a:lnTo>
                    <a:pt x="11" y="94"/>
                  </a:lnTo>
                  <a:lnTo>
                    <a:pt x="6" y="89"/>
                  </a:lnTo>
                  <a:lnTo>
                    <a:pt x="13" y="103"/>
                  </a:lnTo>
                  <a:lnTo>
                    <a:pt x="11" y="103"/>
                  </a:lnTo>
                  <a:lnTo>
                    <a:pt x="23" y="118"/>
                  </a:lnTo>
                  <a:lnTo>
                    <a:pt x="21" y="118"/>
                  </a:lnTo>
                  <a:lnTo>
                    <a:pt x="30" y="135"/>
                  </a:lnTo>
                  <a:lnTo>
                    <a:pt x="44" y="156"/>
                  </a:lnTo>
                  <a:lnTo>
                    <a:pt x="49" y="144"/>
                  </a:lnTo>
                  <a:lnTo>
                    <a:pt x="54" y="147"/>
                  </a:lnTo>
                  <a:lnTo>
                    <a:pt x="59" y="144"/>
                  </a:lnTo>
                  <a:lnTo>
                    <a:pt x="54" y="132"/>
                  </a:lnTo>
                  <a:lnTo>
                    <a:pt x="52" y="126"/>
                  </a:lnTo>
                  <a:lnTo>
                    <a:pt x="52" y="118"/>
                  </a:lnTo>
                  <a:lnTo>
                    <a:pt x="68" y="118"/>
                  </a:lnTo>
                  <a:lnTo>
                    <a:pt x="71" y="101"/>
                  </a:lnTo>
                  <a:lnTo>
                    <a:pt x="80" y="115"/>
                  </a:lnTo>
                  <a:lnTo>
                    <a:pt x="92" y="109"/>
                  </a:lnTo>
                  <a:lnTo>
                    <a:pt x="95" y="118"/>
                  </a:lnTo>
                  <a:lnTo>
                    <a:pt x="99" y="109"/>
                  </a:lnTo>
                  <a:lnTo>
                    <a:pt x="107" y="74"/>
                  </a:lnTo>
                  <a:lnTo>
                    <a:pt x="95" y="51"/>
                  </a:lnTo>
                  <a:lnTo>
                    <a:pt x="104" y="39"/>
                  </a:lnTo>
                  <a:lnTo>
                    <a:pt x="102" y="22"/>
                  </a:lnTo>
                  <a:lnTo>
                    <a:pt x="80" y="22"/>
                  </a:lnTo>
                  <a:lnTo>
                    <a:pt x="83" y="0"/>
                  </a:lnTo>
                  <a:lnTo>
                    <a:pt x="66" y="0"/>
                  </a:lnTo>
                  <a:lnTo>
                    <a:pt x="47" y="0"/>
                  </a:lnTo>
                  <a:lnTo>
                    <a:pt x="47" y="28"/>
                  </a:lnTo>
                  <a:lnTo>
                    <a:pt x="32" y="28"/>
                  </a:lnTo>
                  <a:lnTo>
                    <a:pt x="18" y="2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37" name="Freeform 207"/>
            <p:cNvSpPr>
              <a:spLocks/>
            </p:cNvSpPr>
            <p:nvPr/>
          </p:nvSpPr>
          <p:spPr bwMode="auto">
            <a:xfrm>
              <a:off x="2684463" y="3679825"/>
              <a:ext cx="52387" cy="61913"/>
            </a:xfrm>
            <a:custGeom>
              <a:avLst/>
              <a:gdLst>
                <a:gd name="T0" fmla="*/ 2147483647 w 39"/>
                <a:gd name="T1" fmla="*/ 2147483647 h 47"/>
                <a:gd name="T2" fmla="*/ 2147483647 w 39"/>
                <a:gd name="T3" fmla="*/ 2147483647 h 47"/>
                <a:gd name="T4" fmla="*/ 2147483647 w 39"/>
                <a:gd name="T5" fmla="*/ 2147483647 h 47"/>
                <a:gd name="T6" fmla="*/ 0 w 39"/>
                <a:gd name="T7" fmla="*/ 2147483647 h 47"/>
                <a:gd name="T8" fmla="*/ 2147483647 w 39"/>
                <a:gd name="T9" fmla="*/ 0 h 47"/>
                <a:gd name="T10" fmla="*/ 2147483647 w 39"/>
                <a:gd name="T11" fmla="*/ 2147483647 h 47"/>
                <a:gd name="T12" fmla="*/ 0 60000 65536"/>
                <a:gd name="T13" fmla="*/ 0 60000 65536"/>
                <a:gd name="T14" fmla="*/ 0 60000 65536"/>
                <a:gd name="T15" fmla="*/ 0 60000 65536"/>
                <a:gd name="T16" fmla="*/ 0 60000 65536"/>
                <a:gd name="T17" fmla="*/ 0 60000 65536"/>
                <a:gd name="T18" fmla="*/ 0 w 39"/>
                <a:gd name="T19" fmla="*/ 0 h 47"/>
                <a:gd name="T20" fmla="*/ 39 w 39"/>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9" h="47">
                  <a:moveTo>
                    <a:pt x="38" y="27"/>
                  </a:moveTo>
                  <a:lnTo>
                    <a:pt x="34" y="27"/>
                  </a:lnTo>
                  <a:lnTo>
                    <a:pt x="9" y="46"/>
                  </a:lnTo>
                  <a:lnTo>
                    <a:pt x="0" y="36"/>
                  </a:lnTo>
                  <a:lnTo>
                    <a:pt x="2" y="0"/>
                  </a:lnTo>
                  <a:lnTo>
                    <a:pt x="38" y="2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38" name="Freeform 208"/>
            <p:cNvSpPr>
              <a:spLocks/>
            </p:cNvSpPr>
            <p:nvPr/>
          </p:nvSpPr>
          <p:spPr bwMode="auto">
            <a:xfrm>
              <a:off x="2254250" y="3529013"/>
              <a:ext cx="261938" cy="106362"/>
            </a:xfrm>
            <a:custGeom>
              <a:avLst/>
              <a:gdLst>
                <a:gd name="T0" fmla="*/ 2147483647 w 190"/>
                <a:gd name="T1" fmla="*/ 2147483647 h 82"/>
                <a:gd name="T2" fmla="*/ 2147483647 w 190"/>
                <a:gd name="T3" fmla="*/ 2147483647 h 82"/>
                <a:gd name="T4" fmla="*/ 2147483647 w 190"/>
                <a:gd name="T5" fmla="*/ 2147483647 h 82"/>
                <a:gd name="T6" fmla="*/ 2147483647 w 190"/>
                <a:gd name="T7" fmla="*/ 2147483647 h 82"/>
                <a:gd name="T8" fmla="*/ 2147483647 w 190"/>
                <a:gd name="T9" fmla="*/ 2147483647 h 82"/>
                <a:gd name="T10" fmla="*/ 2147483647 w 190"/>
                <a:gd name="T11" fmla="*/ 0 h 82"/>
                <a:gd name="T12" fmla="*/ 2147483647 w 190"/>
                <a:gd name="T13" fmla="*/ 0 h 82"/>
                <a:gd name="T14" fmla="*/ 2147483647 w 190"/>
                <a:gd name="T15" fmla="*/ 2147483647 h 82"/>
                <a:gd name="T16" fmla="*/ 2147483647 w 190"/>
                <a:gd name="T17" fmla="*/ 2147483647 h 82"/>
                <a:gd name="T18" fmla="*/ 2147483647 w 190"/>
                <a:gd name="T19" fmla="*/ 2147483647 h 82"/>
                <a:gd name="T20" fmla="*/ 0 w 190"/>
                <a:gd name="T21" fmla="*/ 2147483647 h 82"/>
                <a:gd name="T22" fmla="*/ 2147483647 w 190"/>
                <a:gd name="T23" fmla="*/ 2147483647 h 82"/>
                <a:gd name="T24" fmla="*/ 2147483647 w 190"/>
                <a:gd name="T25" fmla="*/ 2147483647 h 82"/>
                <a:gd name="T26" fmla="*/ 2147483647 w 190"/>
                <a:gd name="T27" fmla="*/ 2147483647 h 82"/>
                <a:gd name="T28" fmla="*/ 2147483647 w 190"/>
                <a:gd name="T29" fmla="*/ 2147483647 h 82"/>
                <a:gd name="T30" fmla="*/ 2147483647 w 190"/>
                <a:gd name="T31" fmla="*/ 2147483647 h 82"/>
                <a:gd name="T32" fmla="*/ 2147483647 w 190"/>
                <a:gd name="T33" fmla="*/ 2147483647 h 82"/>
                <a:gd name="T34" fmla="*/ 2147483647 w 190"/>
                <a:gd name="T35" fmla="*/ 2147483647 h 82"/>
                <a:gd name="T36" fmla="*/ 2147483647 w 190"/>
                <a:gd name="T37" fmla="*/ 2147483647 h 82"/>
                <a:gd name="T38" fmla="*/ 2147483647 w 190"/>
                <a:gd name="T39" fmla="*/ 2147483647 h 82"/>
                <a:gd name="T40" fmla="*/ 2147483647 w 190"/>
                <a:gd name="T41" fmla="*/ 2147483647 h 82"/>
                <a:gd name="T42" fmla="*/ 2147483647 w 190"/>
                <a:gd name="T43" fmla="*/ 2147483647 h 82"/>
                <a:gd name="T44" fmla="*/ 2147483647 w 190"/>
                <a:gd name="T45" fmla="*/ 2147483647 h 82"/>
                <a:gd name="T46" fmla="*/ 2147483647 w 190"/>
                <a:gd name="T47" fmla="*/ 2147483647 h 82"/>
                <a:gd name="T48" fmla="*/ 2147483647 w 190"/>
                <a:gd name="T49" fmla="*/ 2147483647 h 82"/>
                <a:gd name="T50" fmla="*/ 2147483647 w 190"/>
                <a:gd name="T51" fmla="*/ 2147483647 h 82"/>
                <a:gd name="T52" fmla="*/ 2147483647 w 190"/>
                <a:gd name="T53" fmla="*/ 2147483647 h 82"/>
                <a:gd name="T54" fmla="*/ 2147483647 w 190"/>
                <a:gd name="T55" fmla="*/ 2147483647 h 82"/>
                <a:gd name="T56" fmla="*/ 2147483647 w 190"/>
                <a:gd name="T57" fmla="*/ 2147483647 h 82"/>
                <a:gd name="T58" fmla="*/ 2147483647 w 190"/>
                <a:gd name="T59" fmla="*/ 2147483647 h 82"/>
                <a:gd name="T60" fmla="*/ 2147483647 w 190"/>
                <a:gd name="T61" fmla="*/ 2147483647 h 82"/>
                <a:gd name="T62" fmla="*/ 2147483647 w 190"/>
                <a:gd name="T63" fmla="*/ 2147483647 h 82"/>
                <a:gd name="T64" fmla="*/ 2147483647 w 190"/>
                <a:gd name="T65" fmla="*/ 2147483647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0"/>
                <a:gd name="T100" fmla="*/ 0 h 82"/>
                <a:gd name="T101" fmla="*/ 190 w 190"/>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0" h="82">
                  <a:moveTo>
                    <a:pt x="133" y="31"/>
                  </a:moveTo>
                  <a:lnTo>
                    <a:pt x="133" y="34"/>
                  </a:lnTo>
                  <a:lnTo>
                    <a:pt x="114" y="22"/>
                  </a:lnTo>
                  <a:lnTo>
                    <a:pt x="97" y="10"/>
                  </a:lnTo>
                  <a:lnTo>
                    <a:pt x="83" y="2"/>
                  </a:lnTo>
                  <a:lnTo>
                    <a:pt x="69" y="0"/>
                  </a:lnTo>
                  <a:lnTo>
                    <a:pt x="61" y="0"/>
                  </a:lnTo>
                  <a:lnTo>
                    <a:pt x="40" y="2"/>
                  </a:lnTo>
                  <a:lnTo>
                    <a:pt x="18" y="8"/>
                  </a:lnTo>
                  <a:lnTo>
                    <a:pt x="9" y="25"/>
                  </a:lnTo>
                  <a:lnTo>
                    <a:pt x="0" y="34"/>
                  </a:lnTo>
                  <a:lnTo>
                    <a:pt x="6" y="28"/>
                  </a:lnTo>
                  <a:lnTo>
                    <a:pt x="21" y="22"/>
                  </a:lnTo>
                  <a:lnTo>
                    <a:pt x="35" y="14"/>
                  </a:lnTo>
                  <a:lnTo>
                    <a:pt x="59" y="10"/>
                  </a:lnTo>
                  <a:lnTo>
                    <a:pt x="49" y="17"/>
                  </a:lnTo>
                  <a:lnTo>
                    <a:pt x="66" y="22"/>
                  </a:lnTo>
                  <a:lnTo>
                    <a:pt x="76" y="25"/>
                  </a:lnTo>
                  <a:lnTo>
                    <a:pt x="83" y="28"/>
                  </a:lnTo>
                  <a:lnTo>
                    <a:pt x="106" y="36"/>
                  </a:lnTo>
                  <a:lnTo>
                    <a:pt x="112" y="51"/>
                  </a:lnTo>
                  <a:lnTo>
                    <a:pt x="136" y="65"/>
                  </a:lnTo>
                  <a:lnTo>
                    <a:pt x="124" y="81"/>
                  </a:lnTo>
                  <a:lnTo>
                    <a:pt x="142" y="81"/>
                  </a:lnTo>
                  <a:lnTo>
                    <a:pt x="160" y="81"/>
                  </a:lnTo>
                  <a:lnTo>
                    <a:pt x="177" y="77"/>
                  </a:lnTo>
                  <a:lnTo>
                    <a:pt x="189" y="74"/>
                  </a:lnTo>
                  <a:lnTo>
                    <a:pt x="177" y="65"/>
                  </a:lnTo>
                  <a:lnTo>
                    <a:pt x="162" y="57"/>
                  </a:lnTo>
                  <a:lnTo>
                    <a:pt x="162" y="51"/>
                  </a:lnTo>
                  <a:lnTo>
                    <a:pt x="148" y="43"/>
                  </a:lnTo>
                  <a:lnTo>
                    <a:pt x="136" y="36"/>
                  </a:lnTo>
                  <a:lnTo>
                    <a:pt x="133" y="3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39" name="Freeform 209"/>
            <p:cNvSpPr>
              <a:spLocks/>
            </p:cNvSpPr>
            <p:nvPr/>
          </p:nvSpPr>
          <p:spPr bwMode="auto">
            <a:xfrm>
              <a:off x="2566988" y="3640138"/>
              <a:ext cx="92075" cy="73025"/>
            </a:xfrm>
            <a:custGeom>
              <a:avLst/>
              <a:gdLst>
                <a:gd name="T0" fmla="*/ 2147483647 w 67"/>
                <a:gd name="T1" fmla="*/ 2147483647 h 57"/>
                <a:gd name="T2" fmla="*/ 2147483647 w 67"/>
                <a:gd name="T3" fmla="*/ 2147483647 h 57"/>
                <a:gd name="T4" fmla="*/ 0 w 67"/>
                <a:gd name="T5" fmla="*/ 2147483647 h 57"/>
                <a:gd name="T6" fmla="*/ 2147483647 w 67"/>
                <a:gd name="T7" fmla="*/ 2147483647 h 57"/>
                <a:gd name="T8" fmla="*/ 2147483647 w 67"/>
                <a:gd name="T9" fmla="*/ 2147483647 h 57"/>
                <a:gd name="T10" fmla="*/ 2147483647 w 67"/>
                <a:gd name="T11" fmla="*/ 2147483647 h 57"/>
                <a:gd name="T12" fmla="*/ 2147483647 w 67"/>
                <a:gd name="T13" fmla="*/ 2147483647 h 57"/>
                <a:gd name="T14" fmla="*/ 2147483647 w 67"/>
                <a:gd name="T15" fmla="*/ 2147483647 h 57"/>
                <a:gd name="T16" fmla="*/ 2147483647 w 67"/>
                <a:gd name="T17" fmla="*/ 2147483647 h 57"/>
                <a:gd name="T18" fmla="*/ 2147483647 w 67"/>
                <a:gd name="T19" fmla="*/ 2147483647 h 57"/>
                <a:gd name="T20" fmla="*/ 2147483647 w 67"/>
                <a:gd name="T21" fmla="*/ 2147483647 h 57"/>
                <a:gd name="T22" fmla="*/ 2147483647 w 67"/>
                <a:gd name="T23" fmla="*/ 2147483647 h 57"/>
                <a:gd name="T24" fmla="*/ 2147483647 w 67"/>
                <a:gd name="T25" fmla="*/ 2147483647 h 57"/>
                <a:gd name="T26" fmla="*/ 2147483647 w 67"/>
                <a:gd name="T27" fmla="*/ 0 h 57"/>
                <a:gd name="T28" fmla="*/ 2147483647 w 67"/>
                <a:gd name="T29" fmla="*/ 2147483647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57"/>
                <a:gd name="T47" fmla="*/ 67 w 67"/>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57">
                  <a:moveTo>
                    <a:pt x="4" y="2"/>
                  </a:moveTo>
                  <a:lnTo>
                    <a:pt x="1" y="19"/>
                  </a:lnTo>
                  <a:lnTo>
                    <a:pt x="0" y="27"/>
                  </a:lnTo>
                  <a:lnTo>
                    <a:pt x="1" y="44"/>
                  </a:lnTo>
                  <a:lnTo>
                    <a:pt x="6" y="56"/>
                  </a:lnTo>
                  <a:lnTo>
                    <a:pt x="14" y="41"/>
                  </a:lnTo>
                  <a:lnTo>
                    <a:pt x="24" y="35"/>
                  </a:lnTo>
                  <a:lnTo>
                    <a:pt x="33" y="35"/>
                  </a:lnTo>
                  <a:lnTo>
                    <a:pt x="58" y="39"/>
                  </a:lnTo>
                  <a:lnTo>
                    <a:pt x="66" y="27"/>
                  </a:lnTo>
                  <a:lnTo>
                    <a:pt x="46" y="19"/>
                  </a:lnTo>
                  <a:lnTo>
                    <a:pt x="48" y="13"/>
                  </a:lnTo>
                  <a:lnTo>
                    <a:pt x="38" y="5"/>
                  </a:lnTo>
                  <a:lnTo>
                    <a:pt x="14" y="0"/>
                  </a:lnTo>
                  <a:lnTo>
                    <a:pt x="4" y="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40" name="Freeform 210"/>
            <p:cNvSpPr>
              <a:spLocks/>
            </p:cNvSpPr>
            <p:nvPr/>
          </p:nvSpPr>
          <p:spPr bwMode="auto">
            <a:xfrm>
              <a:off x="2503488" y="3640138"/>
              <a:ext cx="71437" cy="60325"/>
            </a:xfrm>
            <a:custGeom>
              <a:avLst/>
              <a:gdLst>
                <a:gd name="T0" fmla="*/ 2147483647 w 53"/>
                <a:gd name="T1" fmla="*/ 2147483647 h 46"/>
                <a:gd name="T2" fmla="*/ 2147483647 w 53"/>
                <a:gd name="T3" fmla="*/ 2147483647 h 46"/>
                <a:gd name="T4" fmla="*/ 2147483647 w 53"/>
                <a:gd name="T5" fmla="*/ 2147483647 h 46"/>
                <a:gd name="T6" fmla="*/ 2147483647 w 53"/>
                <a:gd name="T7" fmla="*/ 2147483647 h 46"/>
                <a:gd name="T8" fmla="*/ 2147483647 w 53"/>
                <a:gd name="T9" fmla="*/ 2147483647 h 46"/>
                <a:gd name="T10" fmla="*/ 2147483647 w 53"/>
                <a:gd name="T11" fmla="*/ 2147483647 h 46"/>
                <a:gd name="T12" fmla="*/ 0 w 53"/>
                <a:gd name="T13" fmla="*/ 2147483647 h 46"/>
                <a:gd name="T14" fmla="*/ 2147483647 w 53"/>
                <a:gd name="T15" fmla="*/ 2147483647 h 46"/>
                <a:gd name="T16" fmla="*/ 2147483647 w 53"/>
                <a:gd name="T17" fmla="*/ 2147483647 h 46"/>
                <a:gd name="T18" fmla="*/ 2147483647 w 53"/>
                <a:gd name="T19" fmla="*/ 2147483647 h 46"/>
                <a:gd name="T20" fmla="*/ 2147483647 w 53"/>
                <a:gd name="T21" fmla="*/ 2147483647 h 46"/>
                <a:gd name="T22" fmla="*/ 2147483647 w 53"/>
                <a:gd name="T23" fmla="*/ 2147483647 h 46"/>
                <a:gd name="T24" fmla="*/ 2147483647 w 53"/>
                <a:gd name="T25" fmla="*/ 0 h 46"/>
                <a:gd name="T26" fmla="*/ 2147483647 w 53"/>
                <a:gd name="T27" fmla="*/ 2147483647 h 46"/>
                <a:gd name="T28" fmla="*/ 2147483647 w 53"/>
                <a:gd name="T29" fmla="*/ 2147483647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46"/>
                <a:gd name="T47" fmla="*/ 53 w 53"/>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46">
                  <a:moveTo>
                    <a:pt x="52" y="2"/>
                  </a:moveTo>
                  <a:lnTo>
                    <a:pt x="49" y="19"/>
                  </a:lnTo>
                  <a:lnTo>
                    <a:pt x="47" y="27"/>
                  </a:lnTo>
                  <a:lnTo>
                    <a:pt x="49" y="45"/>
                  </a:lnTo>
                  <a:lnTo>
                    <a:pt x="30" y="41"/>
                  </a:lnTo>
                  <a:lnTo>
                    <a:pt x="11" y="41"/>
                  </a:lnTo>
                  <a:lnTo>
                    <a:pt x="0" y="33"/>
                  </a:lnTo>
                  <a:lnTo>
                    <a:pt x="9" y="30"/>
                  </a:lnTo>
                  <a:lnTo>
                    <a:pt x="23" y="30"/>
                  </a:lnTo>
                  <a:lnTo>
                    <a:pt x="37" y="30"/>
                  </a:lnTo>
                  <a:lnTo>
                    <a:pt x="32" y="13"/>
                  </a:lnTo>
                  <a:lnTo>
                    <a:pt x="25" y="5"/>
                  </a:lnTo>
                  <a:lnTo>
                    <a:pt x="23" y="0"/>
                  </a:lnTo>
                  <a:lnTo>
                    <a:pt x="41" y="2"/>
                  </a:lnTo>
                  <a:lnTo>
                    <a:pt x="52" y="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41" name="Freeform 211"/>
            <p:cNvSpPr>
              <a:spLocks/>
            </p:cNvSpPr>
            <p:nvPr/>
          </p:nvSpPr>
          <p:spPr bwMode="auto">
            <a:xfrm>
              <a:off x="2801938" y="3935413"/>
              <a:ext cx="55562" cy="61912"/>
            </a:xfrm>
            <a:custGeom>
              <a:avLst/>
              <a:gdLst>
                <a:gd name="T0" fmla="*/ 2147483647 w 40"/>
                <a:gd name="T1" fmla="*/ 0 h 48"/>
                <a:gd name="T2" fmla="*/ 2147483647 w 40"/>
                <a:gd name="T3" fmla="*/ 0 h 48"/>
                <a:gd name="T4" fmla="*/ 2147483647 w 40"/>
                <a:gd name="T5" fmla="*/ 2147483647 h 48"/>
                <a:gd name="T6" fmla="*/ 0 w 40"/>
                <a:gd name="T7" fmla="*/ 2147483647 h 48"/>
                <a:gd name="T8" fmla="*/ 2147483647 w 40"/>
                <a:gd name="T9" fmla="*/ 2147483647 h 48"/>
                <a:gd name="T10" fmla="*/ 2147483647 w 40"/>
                <a:gd name="T11" fmla="*/ 0 h 48"/>
                <a:gd name="T12" fmla="*/ 0 60000 65536"/>
                <a:gd name="T13" fmla="*/ 0 60000 65536"/>
                <a:gd name="T14" fmla="*/ 0 60000 65536"/>
                <a:gd name="T15" fmla="*/ 0 60000 65536"/>
                <a:gd name="T16" fmla="*/ 0 60000 65536"/>
                <a:gd name="T17" fmla="*/ 0 60000 65536"/>
                <a:gd name="T18" fmla="*/ 0 w 40"/>
                <a:gd name="T19" fmla="*/ 0 h 48"/>
                <a:gd name="T20" fmla="*/ 40 w 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0" h="48">
                  <a:moveTo>
                    <a:pt x="11" y="0"/>
                  </a:moveTo>
                  <a:lnTo>
                    <a:pt x="39" y="0"/>
                  </a:lnTo>
                  <a:lnTo>
                    <a:pt x="27" y="47"/>
                  </a:lnTo>
                  <a:lnTo>
                    <a:pt x="0" y="47"/>
                  </a:lnTo>
                  <a:lnTo>
                    <a:pt x="16" y="9"/>
                  </a:lnTo>
                  <a:lnTo>
                    <a:pt x="11"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42" name="Freeform 212"/>
            <p:cNvSpPr>
              <a:spLocks/>
            </p:cNvSpPr>
            <p:nvPr/>
          </p:nvSpPr>
          <p:spPr bwMode="auto">
            <a:xfrm>
              <a:off x="2265363" y="3973513"/>
              <a:ext cx="84137" cy="80962"/>
            </a:xfrm>
            <a:custGeom>
              <a:avLst/>
              <a:gdLst>
                <a:gd name="T0" fmla="*/ 0 w 61"/>
                <a:gd name="T1" fmla="*/ 2147483647 h 62"/>
                <a:gd name="T2" fmla="*/ 0 w 61"/>
                <a:gd name="T3" fmla="*/ 2147483647 h 62"/>
                <a:gd name="T4" fmla="*/ 0 w 61"/>
                <a:gd name="T5" fmla="*/ 2147483647 h 62"/>
                <a:gd name="T6" fmla="*/ 2147483647 w 61"/>
                <a:gd name="T7" fmla="*/ 0 h 62"/>
                <a:gd name="T8" fmla="*/ 2147483647 w 61"/>
                <a:gd name="T9" fmla="*/ 2147483647 h 62"/>
                <a:gd name="T10" fmla="*/ 2147483647 w 61"/>
                <a:gd name="T11" fmla="*/ 2147483647 h 62"/>
                <a:gd name="T12" fmla="*/ 2147483647 w 61"/>
                <a:gd name="T13" fmla="*/ 2147483647 h 62"/>
                <a:gd name="T14" fmla="*/ 2147483647 w 61"/>
                <a:gd name="T15" fmla="*/ 2147483647 h 62"/>
                <a:gd name="T16" fmla="*/ 2147483647 w 61"/>
                <a:gd name="T17" fmla="*/ 2147483647 h 62"/>
                <a:gd name="T18" fmla="*/ 2147483647 w 61"/>
                <a:gd name="T19" fmla="*/ 2147483647 h 62"/>
                <a:gd name="T20" fmla="*/ 2147483647 w 61"/>
                <a:gd name="T21" fmla="*/ 2147483647 h 62"/>
                <a:gd name="T22" fmla="*/ 2147483647 w 61"/>
                <a:gd name="T23" fmla="*/ 2147483647 h 62"/>
                <a:gd name="T24" fmla="*/ 2147483647 w 61"/>
                <a:gd name="T25" fmla="*/ 2147483647 h 62"/>
                <a:gd name="T26" fmla="*/ 2147483647 w 61"/>
                <a:gd name="T27" fmla="*/ 2147483647 h 62"/>
                <a:gd name="T28" fmla="*/ 2147483647 w 61"/>
                <a:gd name="T29" fmla="*/ 2147483647 h 62"/>
                <a:gd name="T30" fmla="*/ 2147483647 w 61"/>
                <a:gd name="T31" fmla="*/ 2147483647 h 62"/>
                <a:gd name="T32" fmla="*/ 2147483647 w 61"/>
                <a:gd name="T33" fmla="*/ 2147483647 h 62"/>
                <a:gd name="T34" fmla="*/ 0 w 61"/>
                <a:gd name="T35" fmla="*/ 2147483647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62"/>
                <a:gd name="T56" fmla="*/ 61 w 61"/>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62">
                  <a:moveTo>
                    <a:pt x="0" y="37"/>
                  </a:moveTo>
                  <a:lnTo>
                    <a:pt x="0" y="19"/>
                  </a:lnTo>
                  <a:lnTo>
                    <a:pt x="0" y="2"/>
                  </a:lnTo>
                  <a:lnTo>
                    <a:pt x="6" y="0"/>
                  </a:lnTo>
                  <a:lnTo>
                    <a:pt x="11" y="10"/>
                  </a:lnTo>
                  <a:lnTo>
                    <a:pt x="21" y="14"/>
                  </a:lnTo>
                  <a:lnTo>
                    <a:pt x="26" y="19"/>
                  </a:lnTo>
                  <a:lnTo>
                    <a:pt x="52" y="8"/>
                  </a:lnTo>
                  <a:lnTo>
                    <a:pt x="55" y="10"/>
                  </a:lnTo>
                  <a:lnTo>
                    <a:pt x="60" y="19"/>
                  </a:lnTo>
                  <a:lnTo>
                    <a:pt x="44" y="34"/>
                  </a:lnTo>
                  <a:lnTo>
                    <a:pt x="55" y="52"/>
                  </a:lnTo>
                  <a:lnTo>
                    <a:pt x="35" y="61"/>
                  </a:lnTo>
                  <a:lnTo>
                    <a:pt x="33" y="43"/>
                  </a:lnTo>
                  <a:lnTo>
                    <a:pt x="30" y="49"/>
                  </a:lnTo>
                  <a:lnTo>
                    <a:pt x="21" y="37"/>
                  </a:lnTo>
                  <a:lnTo>
                    <a:pt x="4" y="31"/>
                  </a:lnTo>
                  <a:lnTo>
                    <a:pt x="0" y="3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43" name="Freeform 213"/>
            <p:cNvSpPr>
              <a:spLocks/>
            </p:cNvSpPr>
            <p:nvPr/>
          </p:nvSpPr>
          <p:spPr bwMode="auto">
            <a:xfrm>
              <a:off x="2351088" y="3976688"/>
              <a:ext cx="60325" cy="77787"/>
            </a:xfrm>
            <a:custGeom>
              <a:avLst/>
              <a:gdLst>
                <a:gd name="T0" fmla="*/ 2147483647 w 44"/>
                <a:gd name="T1" fmla="*/ 2147483647 h 59"/>
                <a:gd name="T2" fmla="*/ 2147483647 w 44"/>
                <a:gd name="T3" fmla="*/ 2147483647 h 59"/>
                <a:gd name="T4" fmla="*/ 2147483647 w 44"/>
                <a:gd name="T5" fmla="*/ 2147483647 h 59"/>
                <a:gd name="T6" fmla="*/ 2147483647 w 44"/>
                <a:gd name="T7" fmla="*/ 2147483647 h 59"/>
                <a:gd name="T8" fmla="*/ 2147483647 w 44"/>
                <a:gd name="T9" fmla="*/ 2147483647 h 59"/>
                <a:gd name="T10" fmla="*/ 2147483647 w 44"/>
                <a:gd name="T11" fmla="*/ 2147483647 h 59"/>
                <a:gd name="T12" fmla="*/ 0 w 44"/>
                <a:gd name="T13" fmla="*/ 2147483647 h 59"/>
                <a:gd name="T14" fmla="*/ 0 w 44"/>
                <a:gd name="T15" fmla="*/ 0 h 59"/>
                <a:gd name="T16" fmla="*/ 2147483647 w 44"/>
                <a:gd name="T17" fmla="*/ 0 h 59"/>
                <a:gd name="T18" fmla="*/ 2147483647 w 44"/>
                <a:gd name="T19" fmla="*/ 2147483647 h 59"/>
                <a:gd name="T20" fmla="*/ 2147483647 w 44"/>
                <a:gd name="T21" fmla="*/ 2147483647 h 59"/>
                <a:gd name="T22" fmla="*/ 2147483647 w 44"/>
                <a:gd name="T23" fmla="*/ 2147483647 h 59"/>
                <a:gd name="T24" fmla="*/ 2147483647 w 44"/>
                <a:gd name="T25" fmla="*/ 2147483647 h 59"/>
                <a:gd name="T26" fmla="*/ 2147483647 w 44"/>
                <a:gd name="T27" fmla="*/ 2147483647 h 59"/>
                <a:gd name="T28" fmla="*/ 2147483647 w 44"/>
                <a:gd name="T29" fmla="*/ 2147483647 h 59"/>
                <a:gd name="T30" fmla="*/ 2147483647 w 44"/>
                <a:gd name="T31" fmla="*/ 2147483647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59"/>
                <a:gd name="T50" fmla="*/ 44 w 44"/>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59">
                  <a:moveTo>
                    <a:pt x="23" y="31"/>
                  </a:moveTo>
                  <a:lnTo>
                    <a:pt x="31" y="31"/>
                  </a:lnTo>
                  <a:lnTo>
                    <a:pt x="28" y="25"/>
                  </a:lnTo>
                  <a:lnTo>
                    <a:pt x="21" y="25"/>
                  </a:lnTo>
                  <a:lnTo>
                    <a:pt x="16" y="16"/>
                  </a:lnTo>
                  <a:lnTo>
                    <a:pt x="4" y="11"/>
                  </a:lnTo>
                  <a:lnTo>
                    <a:pt x="0" y="5"/>
                  </a:lnTo>
                  <a:lnTo>
                    <a:pt x="0" y="0"/>
                  </a:lnTo>
                  <a:lnTo>
                    <a:pt x="16" y="0"/>
                  </a:lnTo>
                  <a:lnTo>
                    <a:pt x="28" y="8"/>
                  </a:lnTo>
                  <a:lnTo>
                    <a:pt x="40" y="19"/>
                  </a:lnTo>
                  <a:lnTo>
                    <a:pt x="43" y="40"/>
                  </a:lnTo>
                  <a:lnTo>
                    <a:pt x="35" y="46"/>
                  </a:lnTo>
                  <a:lnTo>
                    <a:pt x="31" y="58"/>
                  </a:lnTo>
                  <a:lnTo>
                    <a:pt x="23" y="49"/>
                  </a:lnTo>
                  <a:lnTo>
                    <a:pt x="23" y="3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44" name="Freeform 214"/>
            <p:cNvSpPr>
              <a:spLocks/>
            </p:cNvSpPr>
            <p:nvPr/>
          </p:nvSpPr>
          <p:spPr bwMode="auto">
            <a:xfrm>
              <a:off x="2195513" y="3925888"/>
              <a:ext cx="80962" cy="96837"/>
            </a:xfrm>
            <a:custGeom>
              <a:avLst/>
              <a:gdLst>
                <a:gd name="T0" fmla="*/ 2147483647 w 59"/>
                <a:gd name="T1" fmla="*/ 2147483647 h 76"/>
                <a:gd name="T2" fmla="*/ 0 w 59"/>
                <a:gd name="T3" fmla="*/ 2147483647 h 76"/>
                <a:gd name="T4" fmla="*/ 2147483647 w 59"/>
                <a:gd name="T5" fmla="*/ 2147483647 h 76"/>
                <a:gd name="T6" fmla="*/ 2147483647 w 59"/>
                <a:gd name="T7" fmla="*/ 2147483647 h 76"/>
                <a:gd name="T8" fmla="*/ 2147483647 w 59"/>
                <a:gd name="T9" fmla="*/ 0 h 76"/>
                <a:gd name="T10" fmla="*/ 2147483647 w 59"/>
                <a:gd name="T11" fmla="*/ 2147483647 h 76"/>
                <a:gd name="T12" fmla="*/ 2147483647 w 59"/>
                <a:gd name="T13" fmla="*/ 2147483647 h 76"/>
                <a:gd name="T14" fmla="*/ 2147483647 w 59"/>
                <a:gd name="T15" fmla="*/ 2147483647 h 76"/>
                <a:gd name="T16" fmla="*/ 2147483647 w 59"/>
                <a:gd name="T17" fmla="*/ 2147483647 h 76"/>
                <a:gd name="T18" fmla="*/ 2147483647 w 59"/>
                <a:gd name="T19" fmla="*/ 2147483647 h 76"/>
                <a:gd name="T20" fmla="*/ 2147483647 w 59"/>
                <a:gd name="T21" fmla="*/ 2147483647 h 76"/>
                <a:gd name="T22" fmla="*/ 2147483647 w 59"/>
                <a:gd name="T23" fmla="*/ 2147483647 h 76"/>
                <a:gd name="T24" fmla="*/ 2147483647 w 59"/>
                <a:gd name="T25" fmla="*/ 2147483647 h 76"/>
                <a:gd name="T26" fmla="*/ 2147483647 w 59"/>
                <a:gd name="T27" fmla="*/ 2147483647 h 76"/>
                <a:gd name="T28" fmla="*/ 2147483647 w 59"/>
                <a:gd name="T29" fmla="*/ 2147483647 h 76"/>
                <a:gd name="T30" fmla="*/ 2147483647 w 59"/>
                <a:gd name="T31" fmla="*/ 2147483647 h 76"/>
                <a:gd name="T32" fmla="*/ 2147483647 w 59"/>
                <a:gd name="T33" fmla="*/ 2147483647 h 76"/>
                <a:gd name="T34" fmla="*/ 2147483647 w 59"/>
                <a:gd name="T35" fmla="*/ 2147483647 h 76"/>
                <a:gd name="T36" fmla="*/ 2147483647 w 59"/>
                <a:gd name="T37" fmla="*/ 2147483647 h 76"/>
                <a:gd name="T38" fmla="*/ 2147483647 w 59"/>
                <a:gd name="T39" fmla="*/ 2147483647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76"/>
                <a:gd name="T62" fmla="*/ 59 w 59"/>
                <a:gd name="T63" fmla="*/ 76 h 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76">
                  <a:moveTo>
                    <a:pt x="13" y="37"/>
                  </a:moveTo>
                  <a:lnTo>
                    <a:pt x="0" y="17"/>
                  </a:lnTo>
                  <a:lnTo>
                    <a:pt x="1" y="5"/>
                  </a:lnTo>
                  <a:lnTo>
                    <a:pt x="1" y="2"/>
                  </a:lnTo>
                  <a:lnTo>
                    <a:pt x="4" y="0"/>
                  </a:lnTo>
                  <a:lnTo>
                    <a:pt x="29" y="5"/>
                  </a:lnTo>
                  <a:lnTo>
                    <a:pt x="41" y="2"/>
                  </a:lnTo>
                  <a:lnTo>
                    <a:pt x="48" y="19"/>
                  </a:lnTo>
                  <a:lnTo>
                    <a:pt x="58" y="37"/>
                  </a:lnTo>
                  <a:lnTo>
                    <a:pt x="50" y="39"/>
                  </a:lnTo>
                  <a:lnTo>
                    <a:pt x="50" y="57"/>
                  </a:lnTo>
                  <a:lnTo>
                    <a:pt x="50" y="75"/>
                  </a:lnTo>
                  <a:lnTo>
                    <a:pt x="41" y="57"/>
                  </a:lnTo>
                  <a:lnTo>
                    <a:pt x="41" y="66"/>
                  </a:lnTo>
                  <a:lnTo>
                    <a:pt x="36" y="57"/>
                  </a:lnTo>
                  <a:lnTo>
                    <a:pt x="34" y="42"/>
                  </a:lnTo>
                  <a:lnTo>
                    <a:pt x="20" y="31"/>
                  </a:lnTo>
                  <a:lnTo>
                    <a:pt x="11" y="19"/>
                  </a:lnTo>
                  <a:lnTo>
                    <a:pt x="13" y="31"/>
                  </a:lnTo>
                  <a:lnTo>
                    <a:pt x="13" y="3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45" name="Freeform 215"/>
            <p:cNvSpPr>
              <a:spLocks/>
            </p:cNvSpPr>
            <p:nvPr/>
          </p:nvSpPr>
          <p:spPr bwMode="auto">
            <a:xfrm>
              <a:off x="2598738" y="3873500"/>
              <a:ext cx="57150" cy="58738"/>
            </a:xfrm>
            <a:custGeom>
              <a:avLst/>
              <a:gdLst>
                <a:gd name="T0" fmla="*/ 0 w 41"/>
                <a:gd name="T1" fmla="*/ 0 h 46"/>
                <a:gd name="T2" fmla="*/ 0 w 41"/>
                <a:gd name="T3" fmla="*/ 0 h 46"/>
                <a:gd name="T4" fmla="*/ 2147483647 w 41"/>
                <a:gd name="T5" fmla="*/ 2147483647 h 46"/>
                <a:gd name="T6" fmla="*/ 0 w 41"/>
                <a:gd name="T7" fmla="*/ 0 h 46"/>
                <a:gd name="T8" fmla="*/ 0 60000 65536"/>
                <a:gd name="T9" fmla="*/ 0 60000 65536"/>
                <a:gd name="T10" fmla="*/ 0 60000 65536"/>
                <a:gd name="T11" fmla="*/ 0 60000 65536"/>
                <a:gd name="T12" fmla="*/ 0 w 41"/>
                <a:gd name="T13" fmla="*/ 0 h 46"/>
                <a:gd name="T14" fmla="*/ 41 w 41"/>
                <a:gd name="T15" fmla="*/ 46 h 46"/>
              </a:gdLst>
              <a:ahLst/>
              <a:cxnLst>
                <a:cxn ang="T8">
                  <a:pos x="T0" y="T1"/>
                </a:cxn>
                <a:cxn ang="T9">
                  <a:pos x="T2" y="T3"/>
                </a:cxn>
                <a:cxn ang="T10">
                  <a:pos x="T4" y="T5"/>
                </a:cxn>
                <a:cxn ang="T11">
                  <a:pos x="T6" y="T7"/>
                </a:cxn>
              </a:cxnLst>
              <a:rect l="T12" t="T13" r="T14" b="T15"/>
              <a:pathLst>
                <a:path w="41" h="46">
                  <a:moveTo>
                    <a:pt x="0" y="0"/>
                  </a:moveTo>
                  <a:lnTo>
                    <a:pt x="0" y="0"/>
                  </a:lnTo>
                  <a:lnTo>
                    <a:pt x="40" y="45"/>
                  </a:lnTo>
                  <a:lnTo>
                    <a:pt x="0"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46" name="Freeform 216"/>
            <p:cNvSpPr>
              <a:spLocks/>
            </p:cNvSpPr>
            <p:nvPr/>
          </p:nvSpPr>
          <p:spPr bwMode="auto">
            <a:xfrm>
              <a:off x="2095500" y="3814763"/>
              <a:ext cx="57150" cy="60325"/>
            </a:xfrm>
            <a:custGeom>
              <a:avLst/>
              <a:gdLst>
                <a:gd name="T0" fmla="*/ 2147483647 w 42"/>
                <a:gd name="T1" fmla="*/ 2147483647 h 47"/>
                <a:gd name="T2" fmla="*/ 2147483647 w 42"/>
                <a:gd name="T3" fmla="*/ 2147483647 h 47"/>
                <a:gd name="T4" fmla="*/ 2147483647 w 42"/>
                <a:gd name="T5" fmla="*/ 2147483647 h 47"/>
                <a:gd name="T6" fmla="*/ 2147483647 w 42"/>
                <a:gd name="T7" fmla="*/ 2147483647 h 47"/>
                <a:gd name="T8" fmla="*/ 0 w 42"/>
                <a:gd name="T9" fmla="*/ 2147483647 h 47"/>
                <a:gd name="T10" fmla="*/ 2147483647 w 42"/>
                <a:gd name="T11" fmla="*/ 0 h 47"/>
                <a:gd name="T12" fmla="*/ 2147483647 w 42"/>
                <a:gd name="T13" fmla="*/ 2147483647 h 47"/>
                <a:gd name="T14" fmla="*/ 2147483647 w 42"/>
                <a:gd name="T15" fmla="*/ 2147483647 h 47"/>
                <a:gd name="T16" fmla="*/ 2147483647 w 42"/>
                <a:gd name="T17" fmla="*/ 2147483647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7"/>
                <a:gd name="T29" fmla="*/ 42 w 4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7">
                  <a:moveTo>
                    <a:pt x="41" y="34"/>
                  </a:moveTo>
                  <a:lnTo>
                    <a:pt x="36" y="46"/>
                  </a:lnTo>
                  <a:lnTo>
                    <a:pt x="26" y="38"/>
                  </a:lnTo>
                  <a:lnTo>
                    <a:pt x="13" y="34"/>
                  </a:lnTo>
                  <a:lnTo>
                    <a:pt x="0" y="23"/>
                  </a:lnTo>
                  <a:lnTo>
                    <a:pt x="13" y="0"/>
                  </a:lnTo>
                  <a:lnTo>
                    <a:pt x="26" y="15"/>
                  </a:lnTo>
                  <a:lnTo>
                    <a:pt x="41" y="18"/>
                  </a:lnTo>
                  <a:lnTo>
                    <a:pt x="41" y="34"/>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47" name="Freeform 217"/>
            <p:cNvSpPr>
              <a:spLocks/>
            </p:cNvSpPr>
            <p:nvPr/>
          </p:nvSpPr>
          <p:spPr bwMode="auto">
            <a:xfrm>
              <a:off x="2116138" y="3768725"/>
              <a:ext cx="160337" cy="93663"/>
            </a:xfrm>
            <a:custGeom>
              <a:avLst/>
              <a:gdLst>
                <a:gd name="T0" fmla="*/ 2147483647 w 116"/>
                <a:gd name="T1" fmla="*/ 2147483647 h 73"/>
                <a:gd name="T2" fmla="*/ 2147483647 w 116"/>
                <a:gd name="T3" fmla="*/ 2147483647 h 73"/>
                <a:gd name="T4" fmla="*/ 2147483647 w 116"/>
                <a:gd name="T5" fmla="*/ 2147483647 h 73"/>
                <a:gd name="T6" fmla="*/ 2147483647 w 116"/>
                <a:gd name="T7" fmla="*/ 2147483647 h 73"/>
                <a:gd name="T8" fmla="*/ 2147483647 w 116"/>
                <a:gd name="T9" fmla="*/ 2147483647 h 73"/>
                <a:gd name="T10" fmla="*/ 2147483647 w 116"/>
                <a:gd name="T11" fmla="*/ 2147483647 h 73"/>
                <a:gd name="T12" fmla="*/ 2147483647 w 116"/>
                <a:gd name="T13" fmla="*/ 2147483647 h 73"/>
                <a:gd name="T14" fmla="*/ 2147483647 w 116"/>
                <a:gd name="T15" fmla="*/ 2147483647 h 73"/>
                <a:gd name="T16" fmla="*/ 2147483647 w 116"/>
                <a:gd name="T17" fmla="*/ 2147483647 h 73"/>
                <a:gd name="T18" fmla="*/ 0 w 116"/>
                <a:gd name="T19" fmla="*/ 2147483647 h 73"/>
                <a:gd name="T20" fmla="*/ 2147483647 w 116"/>
                <a:gd name="T21" fmla="*/ 2147483647 h 73"/>
                <a:gd name="T22" fmla="*/ 2147483647 w 116"/>
                <a:gd name="T23" fmla="*/ 2147483647 h 73"/>
                <a:gd name="T24" fmla="*/ 2147483647 w 116"/>
                <a:gd name="T25" fmla="*/ 2147483647 h 73"/>
                <a:gd name="T26" fmla="*/ 2147483647 w 116"/>
                <a:gd name="T27" fmla="*/ 0 h 73"/>
                <a:gd name="T28" fmla="*/ 2147483647 w 116"/>
                <a:gd name="T29" fmla="*/ 0 h 73"/>
                <a:gd name="T30" fmla="*/ 2147483647 w 116"/>
                <a:gd name="T31" fmla="*/ 0 h 73"/>
                <a:gd name="T32" fmla="*/ 2147483647 w 116"/>
                <a:gd name="T33" fmla="*/ 0 h 73"/>
                <a:gd name="T34" fmla="*/ 2147483647 w 116"/>
                <a:gd name="T35" fmla="*/ 2147483647 h 73"/>
                <a:gd name="T36" fmla="*/ 2147483647 w 116"/>
                <a:gd name="T37" fmla="*/ 2147483647 h 73"/>
                <a:gd name="T38" fmla="*/ 2147483647 w 116"/>
                <a:gd name="T39" fmla="*/ 2147483647 h 73"/>
                <a:gd name="T40" fmla="*/ 2147483647 w 116"/>
                <a:gd name="T41" fmla="*/ 2147483647 h 73"/>
                <a:gd name="T42" fmla="*/ 2147483647 w 116"/>
                <a:gd name="T43" fmla="*/ 2147483647 h 73"/>
                <a:gd name="T44" fmla="*/ 2147483647 w 116"/>
                <a:gd name="T45" fmla="*/ 2147483647 h 73"/>
                <a:gd name="T46" fmla="*/ 2147483647 w 116"/>
                <a:gd name="T47" fmla="*/ 2147483647 h 73"/>
                <a:gd name="T48" fmla="*/ 2147483647 w 116"/>
                <a:gd name="T49" fmla="*/ 2147483647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6"/>
                <a:gd name="T76" fmla="*/ 0 h 73"/>
                <a:gd name="T77" fmla="*/ 116 w 116"/>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6" h="73">
                  <a:moveTo>
                    <a:pt x="63" y="48"/>
                  </a:moveTo>
                  <a:lnTo>
                    <a:pt x="56" y="51"/>
                  </a:lnTo>
                  <a:lnTo>
                    <a:pt x="44" y="57"/>
                  </a:lnTo>
                  <a:lnTo>
                    <a:pt x="39" y="72"/>
                  </a:lnTo>
                  <a:lnTo>
                    <a:pt x="34" y="72"/>
                  </a:lnTo>
                  <a:lnTo>
                    <a:pt x="32" y="63"/>
                  </a:lnTo>
                  <a:lnTo>
                    <a:pt x="25" y="60"/>
                  </a:lnTo>
                  <a:lnTo>
                    <a:pt x="25" y="48"/>
                  </a:lnTo>
                  <a:lnTo>
                    <a:pt x="11" y="45"/>
                  </a:lnTo>
                  <a:lnTo>
                    <a:pt x="0" y="34"/>
                  </a:lnTo>
                  <a:lnTo>
                    <a:pt x="11" y="14"/>
                  </a:lnTo>
                  <a:lnTo>
                    <a:pt x="23" y="2"/>
                  </a:lnTo>
                  <a:lnTo>
                    <a:pt x="25" y="2"/>
                  </a:lnTo>
                  <a:lnTo>
                    <a:pt x="44" y="0"/>
                  </a:lnTo>
                  <a:lnTo>
                    <a:pt x="60" y="0"/>
                  </a:lnTo>
                  <a:lnTo>
                    <a:pt x="75" y="0"/>
                  </a:lnTo>
                  <a:lnTo>
                    <a:pt x="91" y="0"/>
                  </a:lnTo>
                  <a:lnTo>
                    <a:pt x="100" y="8"/>
                  </a:lnTo>
                  <a:lnTo>
                    <a:pt x="98" y="8"/>
                  </a:lnTo>
                  <a:lnTo>
                    <a:pt x="100" y="10"/>
                  </a:lnTo>
                  <a:lnTo>
                    <a:pt x="104" y="10"/>
                  </a:lnTo>
                  <a:lnTo>
                    <a:pt x="115" y="19"/>
                  </a:lnTo>
                  <a:lnTo>
                    <a:pt x="98" y="25"/>
                  </a:lnTo>
                  <a:lnTo>
                    <a:pt x="84" y="25"/>
                  </a:lnTo>
                  <a:lnTo>
                    <a:pt x="63" y="4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48" name="Freeform 218"/>
            <p:cNvSpPr>
              <a:spLocks/>
            </p:cNvSpPr>
            <p:nvPr/>
          </p:nvSpPr>
          <p:spPr bwMode="auto">
            <a:xfrm>
              <a:off x="2155825" y="3794125"/>
              <a:ext cx="120650" cy="138113"/>
            </a:xfrm>
            <a:custGeom>
              <a:avLst/>
              <a:gdLst>
                <a:gd name="T0" fmla="*/ 2147483647 w 88"/>
                <a:gd name="T1" fmla="*/ 2147483647 h 107"/>
                <a:gd name="T2" fmla="*/ 2147483647 w 88"/>
                <a:gd name="T3" fmla="*/ 2147483647 h 107"/>
                <a:gd name="T4" fmla="*/ 2147483647 w 88"/>
                <a:gd name="T5" fmla="*/ 2147483647 h 107"/>
                <a:gd name="T6" fmla="*/ 2147483647 w 88"/>
                <a:gd name="T7" fmla="*/ 2147483647 h 107"/>
                <a:gd name="T8" fmla="*/ 2147483647 w 88"/>
                <a:gd name="T9" fmla="*/ 2147483647 h 107"/>
                <a:gd name="T10" fmla="*/ 0 w 88"/>
                <a:gd name="T11" fmla="*/ 2147483647 h 107"/>
                <a:gd name="T12" fmla="*/ 2147483647 w 88"/>
                <a:gd name="T13" fmla="*/ 2147483647 h 107"/>
                <a:gd name="T14" fmla="*/ 2147483647 w 88"/>
                <a:gd name="T15" fmla="*/ 2147483647 h 107"/>
                <a:gd name="T16" fmla="*/ 2147483647 w 88"/>
                <a:gd name="T17" fmla="*/ 2147483647 h 107"/>
                <a:gd name="T18" fmla="*/ 2147483647 w 88"/>
                <a:gd name="T19" fmla="*/ 2147483647 h 107"/>
                <a:gd name="T20" fmla="*/ 2147483647 w 88"/>
                <a:gd name="T21" fmla="*/ 2147483647 h 107"/>
                <a:gd name="T22" fmla="*/ 2147483647 w 88"/>
                <a:gd name="T23" fmla="*/ 2147483647 h 107"/>
                <a:gd name="T24" fmla="*/ 2147483647 w 88"/>
                <a:gd name="T25" fmla="*/ 2147483647 h 107"/>
                <a:gd name="T26" fmla="*/ 2147483647 w 88"/>
                <a:gd name="T27" fmla="*/ 2147483647 h 107"/>
                <a:gd name="T28" fmla="*/ 2147483647 w 88"/>
                <a:gd name="T29" fmla="*/ 2147483647 h 107"/>
                <a:gd name="T30" fmla="*/ 2147483647 w 88"/>
                <a:gd name="T31" fmla="*/ 2147483647 h 107"/>
                <a:gd name="T32" fmla="*/ 2147483647 w 88"/>
                <a:gd name="T33" fmla="*/ 2147483647 h 107"/>
                <a:gd name="T34" fmla="*/ 2147483647 w 88"/>
                <a:gd name="T35" fmla="*/ 0 h 107"/>
                <a:gd name="T36" fmla="*/ 2147483647 w 88"/>
                <a:gd name="T37" fmla="*/ 2147483647 h 107"/>
                <a:gd name="T38" fmla="*/ 2147483647 w 88"/>
                <a:gd name="T39" fmla="*/ 2147483647 h 107"/>
                <a:gd name="T40" fmla="*/ 2147483647 w 88"/>
                <a:gd name="T41" fmla="*/ 2147483647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107"/>
                <a:gd name="T65" fmla="*/ 88 w 88"/>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107">
                  <a:moveTo>
                    <a:pt x="35" y="27"/>
                  </a:moveTo>
                  <a:lnTo>
                    <a:pt x="28" y="31"/>
                  </a:lnTo>
                  <a:lnTo>
                    <a:pt x="16" y="36"/>
                  </a:lnTo>
                  <a:lnTo>
                    <a:pt x="11" y="51"/>
                  </a:lnTo>
                  <a:lnTo>
                    <a:pt x="6" y="51"/>
                  </a:lnTo>
                  <a:lnTo>
                    <a:pt x="0" y="53"/>
                  </a:lnTo>
                  <a:lnTo>
                    <a:pt x="16" y="77"/>
                  </a:lnTo>
                  <a:lnTo>
                    <a:pt x="32" y="99"/>
                  </a:lnTo>
                  <a:lnTo>
                    <a:pt x="58" y="106"/>
                  </a:lnTo>
                  <a:lnTo>
                    <a:pt x="70" y="102"/>
                  </a:lnTo>
                  <a:lnTo>
                    <a:pt x="70" y="85"/>
                  </a:lnTo>
                  <a:lnTo>
                    <a:pt x="70" y="73"/>
                  </a:lnTo>
                  <a:lnTo>
                    <a:pt x="72" y="59"/>
                  </a:lnTo>
                  <a:lnTo>
                    <a:pt x="75" y="65"/>
                  </a:lnTo>
                  <a:lnTo>
                    <a:pt x="76" y="42"/>
                  </a:lnTo>
                  <a:lnTo>
                    <a:pt x="79" y="25"/>
                  </a:lnTo>
                  <a:lnTo>
                    <a:pt x="79" y="5"/>
                  </a:lnTo>
                  <a:lnTo>
                    <a:pt x="87" y="0"/>
                  </a:lnTo>
                  <a:lnTo>
                    <a:pt x="70" y="5"/>
                  </a:lnTo>
                  <a:lnTo>
                    <a:pt x="56" y="5"/>
                  </a:lnTo>
                  <a:lnTo>
                    <a:pt x="35" y="2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49" name="Freeform 219"/>
            <p:cNvSpPr>
              <a:spLocks/>
            </p:cNvSpPr>
            <p:nvPr/>
          </p:nvSpPr>
          <p:spPr bwMode="auto">
            <a:xfrm>
              <a:off x="2127250" y="3683000"/>
              <a:ext cx="52388" cy="85725"/>
            </a:xfrm>
            <a:custGeom>
              <a:avLst/>
              <a:gdLst>
                <a:gd name="T0" fmla="*/ 2147483647 w 38"/>
                <a:gd name="T1" fmla="*/ 2147483647 h 67"/>
                <a:gd name="T2" fmla="*/ 2147483647 w 38"/>
                <a:gd name="T3" fmla="*/ 2147483647 h 67"/>
                <a:gd name="T4" fmla="*/ 0 w 38"/>
                <a:gd name="T5" fmla="*/ 2147483647 h 67"/>
                <a:gd name="T6" fmla="*/ 2147483647 w 38"/>
                <a:gd name="T7" fmla="*/ 2147483647 h 67"/>
                <a:gd name="T8" fmla="*/ 2147483647 w 38"/>
                <a:gd name="T9" fmla="*/ 2147483647 h 67"/>
                <a:gd name="T10" fmla="*/ 2147483647 w 38"/>
                <a:gd name="T11" fmla="*/ 0 h 67"/>
                <a:gd name="T12" fmla="*/ 2147483647 w 38"/>
                <a:gd name="T13" fmla="*/ 2147483647 h 67"/>
                <a:gd name="T14" fmla="*/ 2147483647 w 38"/>
                <a:gd name="T15" fmla="*/ 2147483647 h 67"/>
                <a:gd name="T16" fmla="*/ 2147483647 w 38"/>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7"/>
                <a:gd name="T29" fmla="*/ 38 w 3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7">
                  <a:moveTo>
                    <a:pt x="21" y="50"/>
                  </a:moveTo>
                  <a:lnTo>
                    <a:pt x="6" y="66"/>
                  </a:lnTo>
                  <a:lnTo>
                    <a:pt x="0" y="66"/>
                  </a:lnTo>
                  <a:lnTo>
                    <a:pt x="3" y="40"/>
                  </a:lnTo>
                  <a:lnTo>
                    <a:pt x="10" y="14"/>
                  </a:lnTo>
                  <a:lnTo>
                    <a:pt x="32" y="0"/>
                  </a:lnTo>
                  <a:lnTo>
                    <a:pt x="37" y="2"/>
                  </a:lnTo>
                  <a:lnTo>
                    <a:pt x="29" y="25"/>
                  </a:lnTo>
                  <a:lnTo>
                    <a:pt x="21" y="5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50" name="Freeform 220"/>
            <p:cNvSpPr>
              <a:spLocks/>
            </p:cNvSpPr>
            <p:nvPr/>
          </p:nvSpPr>
          <p:spPr bwMode="auto">
            <a:xfrm>
              <a:off x="2043113" y="3700463"/>
              <a:ext cx="106362" cy="138112"/>
            </a:xfrm>
            <a:custGeom>
              <a:avLst/>
              <a:gdLst>
                <a:gd name="T0" fmla="*/ 2147483647 w 78"/>
                <a:gd name="T1" fmla="*/ 2147483647 h 105"/>
                <a:gd name="T2" fmla="*/ 0 w 78"/>
                <a:gd name="T3" fmla="*/ 2147483647 h 105"/>
                <a:gd name="T4" fmla="*/ 2147483647 w 78"/>
                <a:gd name="T5" fmla="*/ 2147483647 h 105"/>
                <a:gd name="T6" fmla="*/ 2147483647 w 78"/>
                <a:gd name="T7" fmla="*/ 2147483647 h 105"/>
                <a:gd name="T8" fmla="*/ 2147483647 w 78"/>
                <a:gd name="T9" fmla="*/ 2147483647 h 105"/>
                <a:gd name="T10" fmla="*/ 2147483647 w 78"/>
                <a:gd name="T11" fmla="*/ 2147483647 h 105"/>
                <a:gd name="T12" fmla="*/ 2147483647 w 78"/>
                <a:gd name="T13" fmla="*/ 2147483647 h 105"/>
                <a:gd name="T14" fmla="*/ 2147483647 w 78"/>
                <a:gd name="T15" fmla="*/ 0 h 105"/>
                <a:gd name="T16" fmla="*/ 2147483647 w 78"/>
                <a:gd name="T17" fmla="*/ 0 h 105"/>
                <a:gd name="T18" fmla="*/ 2147483647 w 78"/>
                <a:gd name="T19" fmla="*/ 0 h 105"/>
                <a:gd name="T20" fmla="*/ 2147483647 w 78"/>
                <a:gd name="T21" fmla="*/ 2147483647 h 105"/>
                <a:gd name="T22" fmla="*/ 2147483647 w 78"/>
                <a:gd name="T23" fmla="*/ 2147483647 h 105"/>
                <a:gd name="T24" fmla="*/ 2147483647 w 78"/>
                <a:gd name="T25" fmla="*/ 2147483647 h 105"/>
                <a:gd name="T26" fmla="*/ 2147483647 w 78"/>
                <a:gd name="T27" fmla="*/ 2147483647 h 105"/>
                <a:gd name="T28" fmla="*/ 2147483647 w 78"/>
                <a:gd name="T29" fmla="*/ 2147483647 h 105"/>
                <a:gd name="T30" fmla="*/ 2147483647 w 78"/>
                <a:gd name="T31" fmla="*/ 2147483647 h 105"/>
                <a:gd name="T32" fmla="*/ 2147483647 w 78"/>
                <a:gd name="T33" fmla="*/ 2147483647 h 105"/>
                <a:gd name="T34" fmla="*/ 2147483647 w 78"/>
                <a:gd name="T35" fmla="*/ 2147483647 h 105"/>
                <a:gd name="T36" fmla="*/ 2147483647 w 78"/>
                <a:gd name="T37" fmla="*/ 2147483647 h 105"/>
                <a:gd name="T38" fmla="*/ 2147483647 w 78"/>
                <a:gd name="T39" fmla="*/ 2147483647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105"/>
                <a:gd name="T62" fmla="*/ 78 w 78"/>
                <a:gd name="T63" fmla="*/ 105 h 1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105">
                  <a:moveTo>
                    <a:pt x="6" y="92"/>
                  </a:moveTo>
                  <a:lnTo>
                    <a:pt x="0" y="83"/>
                  </a:lnTo>
                  <a:lnTo>
                    <a:pt x="1" y="66"/>
                  </a:lnTo>
                  <a:lnTo>
                    <a:pt x="13" y="46"/>
                  </a:lnTo>
                  <a:lnTo>
                    <a:pt x="38" y="42"/>
                  </a:lnTo>
                  <a:lnTo>
                    <a:pt x="24" y="17"/>
                  </a:lnTo>
                  <a:lnTo>
                    <a:pt x="30" y="17"/>
                  </a:lnTo>
                  <a:lnTo>
                    <a:pt x="30" y="0"/>
                  </a:lnTo>
                  <a:lnTo>
                    <a:pt x="48" y="0"/>
                  </a:lnTo>
                  <a:lnTo>
                    <a:pt x="66" y="0"/>
                  </a:lnTo>
                  <a:lnTo>
                    <a:pt x="62" y="25"/>
                  </a:lnTo>
                  <a:lnTo>
                    <a:pt x="60" y="51"/>
                  </a:lnTo>
                  <a:lnTo>
                    <a:pt x="64" y="51"/>
                  </a:lnTo>
                  <a:lnTo>
                    <a:pt x="72" y="51"/>
                  </a:lnTo>
                  <a:lnTo>
                    <a:pt x="77" y="54"/>
                  </a:lnTo>
                  <a:lnTo>
                    <a:pt x="64" y="66"/>
                  </a:lnTo>
                  <a:lnTo>
                    <a:pt x="52" y="85"/>
                  </a:lnTo>
                  <a:lnTo>
                    <a:pt x="38" y="104"/>
                  </a:lnTo>
                  <a:lnTo>
                    <a:pt x="24" y="97"/>
                  </a:lnTo>
                  <a:lnTo>
                    <a:pt x="6" y="9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51" name="Freeform 221"/>
            <p:cNvSpPr>
              <a:spLocks/>
            </p:cNvSpPr>
            <p:nvPr/>
          </p:nvSpPr>
          <p:spPr bwMode="auto">
            <a:xfrm>
              <a:off x="1533525" y="3219450"/>
              <a:ext cx="674688" cy="592138"/>
            </a:xfrm>
            <a:custGeom>
              <a:avLst/>
              <a:gdLst>
                <a:gd name="T0" fmla="*/ 2147483647 w 494"/>
                <a:gd name="T1" fmla="*/ 2147483647 h 456"/>
                <a:gd name="T2" fmla="*/ 2147483647 w 494"/>
                <a:gd name="T3" fmla="*/ 2147483647 h 456"/>
                <a:gd name="T4" fmla="*/ 2147483647 w 494"/>
                <a:gd name="T5" fmla="*/ 2147483647 h 456"/>
                <a:gd name="T6" fmla="*/ 2147483647 w 494"/>
                <a:gd name="T7" fmla="*/ 2147483647 h 456"/>
                <a:gd name="T8" fmla="*/ 2147483647 w 494"/>
                <a:gd name="T9" fmla="*/ 2147483647 h 456"/>
                <a:gd name="T10" fmla="*/ 2147483647 w 494"/>
                <a:gd name="T11" fmla="*/ 0 h 456"/>
                <a:gd name="T12" fmla="*/ 2147483647 w 494"/>
                <a:gd name="T13" fmla="*/ 2147483647 h 456"/>
                <a:gd name="T14" fmla="*/ 2147483647 w 494"/>
                <a:gd name="T15" fmla="*/ 2147483647 h 456"/>
                <a:gd name="T16" fmla="*/ 2147483647 w 494"/>
                <a:gd name="T17" fmla="*/ 2147483647 h 456"/>
                <a:gd name="T18" fmla="*/ 2147483647 w 494"/>
                <a:gd name="T19" fmla="*/ 2147483647 h 456"/>
                <a:gd name="T20" fmla="*/ 2147483647 w 494"/>
                <a:gd name="T21" fmla="*/ 2147483647 h 456"/>
                <a:gd name="T22" fmla="*/ 2147483647 w 494"/>
                <a:gd name="T23" fmla="*/ 2147483647 h 456"/>
                <a:gd name="T24" fmla="*/ 2147483647 w 494"/>
                <a:gd name="T25" fmla="*/ 2147483647 h 456"/>
                <a:gd name="T26" fmla="*/ 2147483647 w 494"/>
                <a:gd name="T27" fmla="*/ 2147483647 h 456"/>
                <a:gd name="T28" fmla="*/ 2147483647 w 494"/>
                <a:gd name="T29" fmla="*/ 2147483647 h 456"/>
                <a:gd name="T30" fmla="*/ 2147483647 w 494"/>
                <a:gd name="T31" fmla="*/ 2147483647 h 456"/>
                <a:gd name="T32" fmla="*/ 2147483647 w 494"/>
                <a:gd name="T33" fmla="*/ 2147483647 h 456"/>
                <a:gd name="T34" fmla="*/ 2147483647 w 494"/>
                <a:gd name="T35" fmla="*/ 2147483647 h 456"/>
                <a:gd name="T36" fmla="*/ 2147483647 w 494"/>
                <a:gd name="T37" fmla="*/ 2147483647 h 456"/>
                <a:gd name="T38" fmla="*/ 2147483647 w 494"/>
                <a:gd name="T39" fmla="*/ 2147483647 h 456"/>
                <a:gd name="T40" fmla="*/ 2147483647 w 494"/>
                <a:gd name="T41" fmla="*/ 2147483647 h 456"/>
                <a:gd name="T42" fmla="*/ 2147483647 w 494"/>
                <a:gd name="T43" fmla="*/ 2147483647 h 456"/>
                <a:gd name="T44" fmla="*/ 2147483647 w 494"/>
                <a:gd name="T45" fmla="*/ 2147483647 h 456"/>
                <a:gd name="T46" fmla="*/ 2147483647 w 494"/>
                <a:gd name="T47" fmla="*/ 2147483647 h 456"/>
                <a:gd name="T48" fmla="*/ 2147483647 w 494"/>
                <a:gd name="T49" fmla="*/ 2147483647 h 456"/>
                <a:gd name="T50" fmla="*/ 2147483647 w 494"/>
                <a:gd name="T51" fmla="*/ 2147483647 h 456"/>
                <a:gd name="T52" fmla="*/ 2147483647 w 494"/>
                <a:gd name="T53" fmla="*/ 2147483647 h 456"/>
                <a:gd name="T54" fmla="*/ 2147483647 w 494"/>
                <a:gd name="T55" fmla="*/ 2147483647 h 456"/>
                <a:gd name="T56" fmla="*/ 2147483647 w 494"/>
                <a:gd name="T57" fmla="*/ 2147483647 h 456"/>
                <a:gd name="T58" fmla="*/ 2147483647 w 494"/>
                <a:gd name="T59" fmla="*/ 2147483647 h 456"/>
                <a:gd name="T60" fmla="*/ 2147483647 w 494"/>
                <a:gd name="T61" fmla="*/ 2147483647 h 456"/>
                <a:gd name="T62" fmla="*/ 2147483647 w 494"/>
                <a:gd name="T63" fmla="*/ 2147483647 h 456"/>
                <a:gd name="T64" fmla="*/ 2147483647 w 494"/>
                <a:gd name="T65" fmla="*/ 2147483647 h 456"/>
                <a:gd name="T66" fmla="*/ 2147483647 w 494"/>
                <a:gd name="T67" fmla="*/ 2147483647 h 456"/>
                <a:gd name="T68" fmla="*/ 2147483647 w 494"/>
                <a:gd name="T69" fmla="*/ 2147483647 h 456"/>
                <a:gd name="T70" fmla="*/ 2147483647 w 494"/>
                <a:gd name="T71" fmla="*/ 2147483647 h 456"/>
                <a:gd name="T72" fmla="*/ 2147483647 w 494"/>
                <a:gd name="T73" fmla="*/ 2147483647 h 456"/>
                <a:gd name="T74" fmla="*/ 2147483647 w 494"/>
                <a:gd name="T75" fmla="*/ 2147483647 h 456"/>
                <a:gd name="T76" fmla="*/ 2147483647 w 494"/>
                <a:gd name="T77" fmla="*/ 2147483647 h 456"/>
                <a:gd name="T78" fmla="*/ 2147483647 w 494"/>
                <a:gd name="T79" fmla="*/ 2147483647 h 456"/>
                <a:gd name="T80" fmla="*/ 2147483647 w 494"/>
                <a:gd name="T81" fmla="*/ 2147483647 h 456"/>
                <a:gd name="T82" fmla="*/ 2147483647 w 494"/>
                <a:gd name="T83" fmla="*/ 2147483647 h 456"/>
                <a:gd name="T84" fmla="*/ 2147483647 w 494"/>
                <a:gd name="T85" fmla="*/ 2147483647 h 4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4"/>
                <a:gd name="T130" fmla="*/ 0 h 456"/>
                <a:gd name="T131" fmla="*/ 494 w 494"/>
                <a:gd name="T132" fmla="*/ 456 h 4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4" h="456">
                  <a:moveTo>
                    <a:pt x="85" y="236"/>
                  </a:moveTo>
                  <a:lnTo>
                    <a:pt x="73" y="241"/>
                  </a:lnTo>
                  <a:lnTo>
                    <a:pt x="61" y="218"/>
                  </a:lnTo>
                  <a:lnTo>
                    <a:pt x="45" y="195"/>
                  </a:lnTo>
                  <a:lnTo>
                    <a:pt x="47" y="178"/>
                  </a:lnTo>
                  <a:lnTo>
                    <a:pt x="40" y="157"/>
                  </a:lnTo>
                  <a:lnTo>
                    <a:pt x="35" y="143"/>
                  </a:lnTo>
                  <a:lnTo>
                    <a:pt x="25" y="143"/>
                  </a:lnTo>
                  <a:lnTo>
                    <a:pt x="16" y="132"/>
                  </a:lnTo>
                  <a:lnTo>
                    <a:pt x="6" y="118"/>
                  </a:lnTo>
                  <a:lnTo>
                    <a:pt x="21" y="123"/>
                  </a:lnTo>
                  <a:lnTo>
                    <a:pt x="25" y="97"/>
                  </a:lnTo>
                  <a:lnTo>
                    <a:pt x="13" y="80"/>
                  </a:lnTo>
                  <a:lnTo>
                    <a:pt x="6" y="63"/>
                  </a:lnTo>
                  <a:lnTo>
                    <a:pt x="4" y="31"/>
                  </a:lnTo>
                  <a:lnTo>
                    <a:pt x="0" y="0"/>
                  </a:lnTo>
                  <a:lnTo>
                    <a:pt x="21" y="0"/>
                  </a:lnTo>
                  <a:lnTo>
                    <a:pt x="42" y="0"/>
                  </a:lnTo>
                  <a:lnTo>
                    <a:pt x="56" y="5"/>
                  </a:lnTo>
                  <a:lnTo>
                    <a:pt x="71" y="13"/>
                  </a:lnTo>
                  <a:lnTo>
                    <a:pt x="85" y="22"/>
                  </a:lnTo>
                  <a:lnTo>
                    <a:pt x="100" y="31"/>
                  </a:lnTo>
                  <a:lnTo>
                    <a:pt x="124" y="31"/>
                  </a:lnTo>
                  <a:lnTo>
                    <a:pt x="150" y="31"/>
                  </a:lnTo>
                  <a:lnTo>
                    <a:pt x="152" y="19"/>
                  </a:lnTo>
                  <a:lnTo>
                    <a:pt x="181" y="19"/>
                  </a:lnTo>
                  <a:lnTo>
                    <a:pt x="198" y="45"/>
                  </a:lnTo>
                  <a:lnTo>
                    <a:pt x="203" y="68"/>
                  </a:lnTo>
                  <a:lnTo>
                    <a:pt x="215" y="80"/>
                  </a:lnTo>
                  <a:lnTo>
                    <a:pt x="224" y="89"/>
                  </a:lnTo>
                  <a:lnTo>
                    <a:pt x="239" y="71"/>
                  </a:lnTo>
                  <a:lnTo>
                    <a:pt x="263" y="74"/>
                  </a:lnTo>
                  <a:lnTo>
                    <a:pt x="272" y="97"/>
                  </a:lnTo>
                  <a:lnTo>
                    <a:pt x="279" y="120"/>
                  </a:lnTo>
                  <a:lnTo>
                    <a:pt x="286" y="149"/>
                  </a:lnTo>
                  <a:lnTo>
                    <a:pt x="296" y="160"/>
                  </a:lnTo>
                  <a:lnTo>
                    <a:pt x="318" y="166"/>
                  </a:lnTo>
                  <a:lnTo>
                    <a:pt x="308" y="198"/>
                  </a:lnTo>
                  <a:lnTo>
                    <a:pt x="296" y="232"/>
                  </a:lnTo>
                  <a:lnTo>
                    <a:pt x="294" y="267"/>
                  </a:lnTo>
                  <a:lnTo>
                    <a:pt x="301" y="293"/>
                  </a:lnTo>
                  <a:lnTo>
                    <a:pt x="308" y="316"/>
                  </a:lnTo>
                  <a:lnTo>
                    <a:pt x="313" y="330"/>
                  </a:lnTo>
                  <a:lnTo>
                    <a:pt x="318" y="347"/>
                  </a:lnTo>
                  <a:lnTo>
                    <a:pt x="320" y="350"/>
                  </a:lnTo>
                  <a:lnTo>
                    <a:pt x="339" y="362"/>
                  </a:lnTo>
                  <a:lnTo>
                    <a:pt x="355" y="359"/>
                  </a:lnTo>
                  <a:lnTo>
                    <a:pt x="375" y="354"/>
                  </a:lnTo>
                  <a:lnTo>
                    <a:pt x="389" y="354"/>
                  </a:lnTo>
                  <a:lnTo>
                    <a:pt x="397" y="356"/>
                  </a:lnTo>
                  <a:lnTo>
                    <a:pt x="401" y="350"/>
                  </a:lnTo>
                  <a:lnTo>
                    <a:pt x="401" y="345"/>
                  </a:lnTo>
                  <a:lnTo>
                    <a:pt x="413" y="328"/>
                  </a:lnTo>
                  <a:lnTo>
                    <a:pt x="423" y="296"/>
                  </a:lnTo>
                  <a:lnTo>
                    <a:pt x="442" y="284"/>
                  </a:lnTo>
                  <a:lnTo>
                    <a:pt x="461" y="282"/>
                  </a:lnTo>
                  <a:lnTo>
                    <a:pt x="478" y="279"/>
                  </a:lnTo>
                  <a:lnTo>
                    <a:pt x="482" y="279"/>
                  </a:lnTo>
                  <a:lnTo>
                    <a:pt x="490" y="284"/>
                  </a:lnTo>
                  <a:lnTo>
                    <a:pt x="493" y="287"/>
                  </a:lnTo>
                  <a:lnTo>
                    <a:pt x="475" y="319"/>
                  </a:lnTo>
                  <a:lnTo>
                    <a:pt x="470" y="328"/>
                  </a:lnTo>
                  <a:lnTo>
                    <a:pt x="470" y="333"/>
                  </a:lnTo>
                  <a:lnTo>
                    <a:pt x="461" y="359"/>
                  </a:lnTo>
                  <a:lnTo>
                    <a:pt x="458" y="350"/>
                  </a:lnTo>
                  <a:lnTo>
                    <a:pt x="454" y="356"/>
                  </a:lnTo>
                  <a:lnTo>
                    <a:pt x="439" y="371"/>
                  </a:lnTo>
                  <a:lnTo>
                    <a:pt x="421" y="371"/>
                  </a:lnTo>
                  <a:lnTo>
                    <a:pt x="403" y="371"/>
                  </a:lnTo>
                  <a:lnTo>
                    <a:pt x="403" y="388"/>
                  </a:lnTo>
                  <a:lnTo>
                    <a:pt x="397" y="388"/>
                  </a:lnTo>
                  <a:lnTo>
                    <a:pt x="411" y="414"/>
                  </a:lnTo>
                  <a:lnTo>
                    <a:pt x="387" y="417"/>
                  </a:lnTo>
                  <a:lnTo>
                    <a:pt x="375" y="437"/>
                  </a:lnTo>
                  <a:lnTo>
                    <a:pt x="373" y="455"/>
                  </a:lnTo>
                  <a:lnTo>
                    <a:pt x="354" y="434"/>
                  </a:lnTo>
                  <a:lnTo>
                    <a:pt x="337" y="411"/>
                  </a:lnTo>
                  <a:lnTo>
                    <a:pt x="343" y="417"/>
                  </a:lnTo>
                  <a:lnTo>
                    <a:pt x="334" y="411"/>
                  </a:lnTo>
                  <a:lnTo>
                    <a:pt x="325" y="411"/>
                  </a:lnTo>
                  <a:lnTo>
                    <a:pt x="330" y="414"/>
                  </a:lnTo>
                  <a:lnTo>
                    <a:pt x="310" y="419"/>
                  </a:lnTo>
                  <a:lnTo>
                    <a:pt x="294" y="426"/>
                  </a:lnTo>
                  <a:lnTo>
                    <a:pt x="272" y="414"/>
                  </a:lnTo>
                  <a:lnTo>
                    <a:pt x="253" y="402"/>
                  </a:lnTo>
                  <a:lnTo>
                    <a:pt x="231" y="391"/>
                  </a:lnTo>
                  <a:lnTo>
                    <a:pt x="212" y="379"/>
                  </a:lnTo>
                  <a:lnTo>
                    <a:pt x="200" y="371"/>
                  </a:lnTo>
                  <a:lnTo>
                    <a:pt x="186" y="362"/>
                  </a:lnTo>
                  <a:lnTo>
                    <a:pt x="174" y="354"/>
                  </a:lnTo>
                  <a:lnTo>
                    <a:pt x="160" y="336"/>
                  </a:lnTo>
                  <a:lnTo>
                    <a:pt x="148" y="325"/>
                  </a:lnTo>
                  <a:lnTo>
                    <a:pt x="145" y="304"/>
                  </a:lnTo>
                  <a:lnTo>
                    <a:pt x="152" y="301"/>
                  </a:lnTo>
                  <a:lnTo>
                    <a:pt x="150" y="293"/>
                  </a:lnTo>
                  <a:lnTo>
                    <a:pt x="155" y="279"/>
                  </a:lnTo>
                  <a:lnTo>
                    <a:pt x="148" y="258"/>
                  </a:lnTo>
                  <a:lnTo>
                    <a:pt x="143" y="238"/>
                  </a:lnTo>
                  <a:lnTo>
                    <a:pt x="131" y="221"/>
                  </a:lnTo>
                  <a:lnTo>
                    <a:pt x="121" y="203"/>
                  </a:lnTo>
                  <a:lnTo>
                    <a:pt x="124" y="207"/>
                  </a:lnTo>
                  <a:lnTo>
                    <a:pt x="116" y="192"/>
                  </a:lnTo>
                  <a:lnTo>
                    <a:pt x="114" y="189"/>
                  </a:lnTo>
                  <a:lnTo>
                    <a:pt x="116" y="186"/>
                  </a:lnTo>
                  <a:lnTo>
                    <a:pt x="102" y="178"/>
                  </a:lnTo>
                  <a:lnTo>
                    <a:pt x="104" y="174"/>
                  </a:lnTo>
                  <a:lnTo>
                    <a:pt x="97" y="172"/>
                  </a:lnTo>
                  <a:lnTo>
                    <a:pt x="102" y="157"/>
                  </a:lnTo>
                  <a:lnTo>
                    <a:pt x="97" y="149"/>
                  </a:lnTo>
                  <a:lnTo>
                    <a:pt x="85" y="123"/>
                  </a:lnTo>
                  <a:lnTo>
                    <a:pt x="85" y="118"/>
                  </a:lnTo>
                  <a:lnTo>
                    <a:pt x="73" y="106"/>
                  </a:lnTo>
                  <a:lnTo>
                    <a:pt x="66" y="82"/>
                  </a:lnTo>
                  <a:lnTo>
                    <a:pt x="59" y="63"/>
                  </a:lnTo>
                  <a:lnTo>
                    <a:pt x="59" y="31"/>
                  </a:lnTo>
                  <a:lnTo>
                    <a:pt x="47" y="27"/>
                  </a:lnTo>
                  <a:lnTo>
                    <a:pt x="35" y="17"/>
                  </a:lnTo>
                  <a:lnTo>
                    <a:pt x="33" y="42"/>
                  </a:lnTo>
                  <a:lnTo>
                    <a:pt x="28" y="68"/>
                  </a:lnTo>
                  <a:lnTo>
                    <a:pt x="40" y="91"/>
                  </a:lnTo>
                  <a:lnTo>
                    <a:pt x="47" y="111"/>
                  </a:lnTo>
                  <a:lnTo>
                    <a:pt x="54" y="128"/>
                  </a:lnTo>
                  <a:lnTo>
                    <a:pt x="59" y="149"/>
                  </a:lnTo>
                  <a:lnTo>
                    <a:pt x="61" y="143"/>
                  </a:lnTo>
                  <a:lnTo>
                    <a:pt x="64" y="174"/>
                  </a:lnTo>
                  <a:lnTo>
                    <a:pt x="68" y="203"/>
                  </a:lnTo>
                  <a:lnTo>
                    <a:pt x="73" y="209"/>
                  </a:lnTo>
                  <a:lnTo>
                    <a:pt x="83" y="224"/>
                  </a:lnTo>
                  <a:lnTo>
                    <a:pt x="85" y="23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52" name="Freeform 222"/>
            <p:cNvSpPr>
              <a:spLocks/>
            </p:cNvSpPr>
            <p:nvPr/>
          </p:nvSpPr>
          <p:spPr bwMode="auto">
            <a:xfrm>
              <a:off x="2492375" y="4116388"/>
              <a:ext cx="993775" cy="1282700"/>
            </a:xfrm>
            <a:custGeom>
              <a:avLst/>
              <a:gdLst>
                <a:gd name="T0" fmla="*/ 2147483647 w 727"/>
                <a:gd name="T1" fmla="*/ 2147483647 h 988"/>
                <a:gd name="T2" fmla="*/ 2147483647 w 727"/>
                <a:gd name="T3" fmla="*/ 2147483647 h 988"/>
                <a:gd name="T4" fmla="*/ 2147483647 w 727"/>
                <a:gd name="T5" fmla="*/ 2147483647 h 988"/>
                <a:gd name="T6" fmla="*/ 2147483647 w 727"/>
                <a:gd name="T7" fmla="*/ 2147483647 h 988"/>
                <a:gd name="T8" fmla="*/ 2147483647 w 727"/>
                <a:gd name="T9" fmla="*/ 2147483647 h 988"/>
                <a:gd name="T10" fmla="*/ 2147483647 w 727"/>
                <a:gd name="T11" fmla="*/ 2147483647 h 988"/>
                <a:gd name="T12" fmla="*/ 2147483647 w 727"/>
                <a:gd name="T13" fmla="*/ 2147483647 h 988"/>
                <a:gd name="T14" fmla="*/ 2147483647 w 727"/>
                <a:gd name="T15" fmla="*/ 2147483647 h 988"/>
                <a:gd name="T16" fmla="*/ 2147483647 w 727"/>
                <a:gd name="T17" fmla="*/ 2147483647 h 988"/>
                <a:gd name="T18" fmla="*/ 2147483647 w 727"/>
                <a:gd name="T19" fmla="*/ 2147483647 h 988"/>
                <a:gd name="T20" fmla="*/ 2147483647 w 727"/>
                <a:gd name="T21" fmla="*/ 2147483647 h 988"/>
                <a:gd name="T22" fmla="*/ 2147483647 w 727"/>
                <a:gd name="T23" fmla="*/ 2147483647 h 988"/>
                <a:gd name="T24" fmla="*/ 2147483647 w 727"/>
                <a:gd name="T25" fmla="*/ 2147483647 h 988"/>
                <a:gd name="T26" fmla="*/ 2147483647 w 727"/>
                <a:gd name="T27" fmla="*/ 2147483647 h 988"/>
                <a:gd name="T28" fmla="*/ 2147483647 w 727"/>
                <a:gd name="T29" fmla="*/ 2147483647 h 988"/>
                <a:gd name="T30" fmla="*/ 2147483647 w 727"/>
                <a:gd name="T31" fmla="*/ 2147483647 h 988"/>
                <a:gd name="T32" fmla="*/ 2147483647 w 727"/>
                <a:gd name="T33" fmla="*/ 2147483647 h 988"/>
                <a:gd name="T34" fmla="*/ 2147483647 w 727"/>
                <a:gd name="T35" fmla="*/ 2147483647 h 988"/>
                <a:gd name="T36" fmla="*/ 2147483647 w 727"/>
                <a:gd name="T37" fmla="*/ 2147483647 h 988"/>
                <a:gd name="T38" fmla="*/ 2147483647 w 727"/>
                <a:gd name="T39" fmla="*/ 2147483647 h 988"/>
                <a:gd name="T40" fmla="*/ 2147483647 w 727"/>
                <a:gd name="T41" fmla="*/ 2147483647 h 988"/>
                <a:gd name="T42" fmla="*/ 2147483647 w 727"/>
                <a:gd name="T43" fmla="*/ 2147483647 h 988"/>
                <a:gd name="T44" fmla="*/ 2147483647 w 727"/>
                <a:gd name="T45" fmla="*/ 2147483647 h 988"/>
                <a:gd name="T46" fmla="*/ 2147483647 w 727"/>
                <a:gd name="T47" fmla="*/ 2147483647 h 988"/>
                <a:gd name="T48" fmla="*/ 2147483647 w 727"/>
                <a:gd name="T49" fmla="*/ 2147483647 h 988"/>
                <a:gd name="T50" fmla="*/ 2147483647 w 727"/>
                <a:gd name="T51" fmla="*/ 2147483647 h 988"/>
                <a:gd name="T52" fmla="*/ 2147483647 w 727"/>
                <a:gd name="T53" fmla="*/ 2147483647 h 988"/>
                <a:gd name="T54" fmla="*/ 2147483647 w 727"/>
                <a:gd name="T55" fmla="*/ 2147483647 h 988"/>
                <a:gd name="T56" fmla="*/ 2147483647 w 727"/>
                <a:gd name="T57" fmla="*/ 2147483647 h 988"/>
                <a:gd name="T58" fmla="*/ 2147483647 w 727"/>
                <a:gd name="T59" fmla="*/ 2147483647 h 988"/>
                <a:gd name="T60" fmla="*/ 2147483647 w 727"/>
                <a:gd name="T61" fmla="*/ 2147483647 h 988"/>
                <a:gd name="T62" fmla="*/ 2147483647 w 727"/>
                <a:gd name="T63" fmla="*/ 2147483647 h 988"/>
                <a:gd name="T64" fmla="*/ 2147483647 w 727"/>
                <a:gd name="T65" fmla="*/ 2147483647 h 988"/>
                <a:gd name="T66" fmla="*/ 2147483647 w 727"/>
                <a:gd name="T67" fmla="*/ 2147483647 h 988"/>
                <a:gd name="T68" fmla="*/ 2147483647 w 727"/>
                <a:gd name="T69" fmla="*/ 2147483647 h 988"/>
                <a:gd name="T70" fmla="*/ 2147483647 w 727"/>
                <a:gd name="T71" fmla="*/ 2147483647 h 988"/>
                <a:gd name="T72" fmla="*/ 2147483647 w 727"/>
                <a:gd name="T73" fmla="*/ 2147483647 h 988"/>
                <a:gd name="T74" fmla="*/ 2147483647 w 727"/>
                <a:gd name="T75" fmla="*/ 2147483647 h 988"/>
                <a:gd name="T76" fmla="*/ 2147483647 w 727"/>
                <a:gd name="T77" fmla="*/ 2147483647 h 988"/>
                <a:gd name="T78" fmla="*/ 2147483647 w 727"/>
                <a:gd name="T79" fmla="*/ 2147483647 h 988"/>
                <a:gd name="T80" fmla="*/ 2147483647 w 727"/>
                <a:gd name="T81" fmla="*/ 2147483647 h 988"/>
                <a:gd name="T82" fmla="*/ 2147483647 w 727"/>
                <a:gd name="T83" fmla="*/ 2147483647 h 988"/>
                <a:gd name="T84" fmla="*/ 2147483647 w 727"/>
                <a:gd name="T85" fmla="*/ 2147483647 h 988"/>
                <a:gd name="T86" fmla="*/ 2147483647 w 727"/>
                <a:gd name="T87" fmla="*/ 2147483647 h 988"/>
                <a:gd name="T88" fmla="*/ 2147483647 w 727"/>
                <a:gd name="T89" fmla="*/ 2147483647 h 988"/>
                <a:gd name="T90" fmla="*/ 2147483647 w 727"/>
                <a:gd name="T91" fmla="*/ 2147483647 h 988"/>
                <a:gd name="T92" fmla="*/ 2147483647 w 727"/>
                <a:gd name="T93" fmla="*/ 2147483647 h 988"/>
                <a:gd name="T94" fmla="*/ 2147483647 w 727"/>
                <a:gd name="T95" fmla="*/ 2147483647 h 988"/>
                <a:gd name="T96" fmla="*/ 2147483647 w 727"/>
                <a:gd name="T97" fmla="*/ 2147483647 h 988"/>
                <a:gd name="T98" fmla="*/ 2147483647 w 727"/>
                <a:gd name="T99" fmla="*/ 2147483647 h 988"/>
                <a:gd name="T100" fmla="*/ 2147483647 w 727"/>
                <a:gd name="T101" fmla="*/ 2147483647 h 988"/>
                <a:gd name="T102" fmla="*/ 2147483647 w 727"/>
                <a:gd name="T103" fmla="*/ 2147483647 h 988"/>
                <a:gd name="T104" fmla="*/ 2147483647 w 727"/>
                <a:gd name="T105" fmla="*/ 2147483647 h 988"/>
                <a:gd name="T106" fmla="*/ 2147483647 w 727"/>
                <a:gd name="T107" fmla="*/ 2147483647 h 988"/>
                <a:gd name="T108" fmla="*/ 2147483647 w 727"/>
                <a:gd name="T109" fmla="*/ 2147483647 h 988"/>
                <a:gd name="T110" fmla="*/ 2147483647 w 727"/>
                <a:gd name="T111" fmla="*/ 2147483647 h 988"/>
                <a:gd name="T112" fmla="*/ 2147483647 w 727"/>
                <a:gd name="T113" fmla="*/ 2147483647 h 9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7"/>
                <a:gd name="T172" fmla="*/ 0 h 988"/>
                <a:gd name="T173" fmla="*/ 727 w 727"/>
                <a:gd name="T174" fmla="*/ 988 h 9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7" h="988">
                  <a:moveTo>
                    <a:pt x="550" y="192"/>
                  </a:moveTo>
                  <a:lnTo>
                    <a:pt x="548" y="195"/>
                  </a:lnTo>
                  <a:lnTo>
                    <a:pt x="540" y="212"/>
                  </a:lnTo>
                  <a:lnTo>
                    <a:pt x="546" y="192"/>
                  </a:lnTo>
                  <a:lnTo>
                    <a:pt x="543" y="189"/>
                  </a:lnTo>
                  <a:lnTo>
                    <a:pt x="540" y="189"/>
                  </a:lnTo>
                  <a:lnTo>
                    <a:pt x="543" y="178"/>
                  </a:lnTo>
                  <a:lnTo>
                    <a:pt x="536" y="171"/>
                  </a:lnTo>
                  <a:lnTo>
                    <a:pt x="528" y="171"/>
                  </a:lnTo>
                  <a:lnTo>
                    <a:pt x="526" y="169"/>
                  </a:lnTo>
                  <a:lnTo>
                    <a:pt x="519" y="163"/>
                  </a:lnTo>
                  <a:lnTo>
                    <a:pt x="512" y="161"/>
                  </a:lnTo>
                  <a:lnTo>
                    <a:pt x="504" y="154"/>
                  </a:lnTo>
                  <a:lnTo>
                    <a:pt x="498" y="154"/>
                  </a:lnTo>
                  <a:lnTo>
                    <a:pt x="488" y="146"/>
                  </a:lnTo>
                  <a:lnTo>
                    <a:pt x="488" y="152"/>
                  </a:lnTo>
                  <a:lnTo>
                    <a:pt x="476" y="152"/>
                  </a:lnTo>
                  <a:lnTo>
                    <a:pt x="468" y="169"/>
                  </a:lnTo>
                  <a:lnTo>
                    <a:pt x="468" y="171"/>
                  </a:lnTo>
                  <a:lnTo>
                    <a:pt x="462" y="178"/>
                  </a:lnTo>
                  <a:lnTo>
                    <a:pt x="450" y="197"/>
                  </a:lnTo>
                  <a:lnTo>
                    <a:pt x="450" y="178"/>
                  </a:lnTo>
                  <a:lnTo>
                    <a:pt x="444" y="183"/>
                  </a:lnTo>
                  <a:lnTo>
                    <a:pt x="440" y="180"/>
                  </a:lnTo>
                  <a:lnTo>
                    <a:pt x="432" y="180"/>
                  </a:lnTo>
                  <a:lnTo>
                    <a:pt x="426" y="154"/>
                  </a:lnTo>
                  <a:lnTo>
                    <a:pt x="414" y="163"/>
                  </a:lnTo>
                  <a:lnTo>
                    <a:pt x="399" y="171"/>
                  </a:lnTo>
                  <a:lnTo>
                    <a:pt x="395" y="171"/>
                  </a:lnTo>
                  <a:lnTo>
                    <a:pt x="407" y="161"/>
                  </a:lnTo>
                  <a:lnTo>
                    <a:pt x="419" y="134"/>
                  </a:lnTo>
                  <a:lnTo>
                    <a:pt x="431" y="117"/>
                  </a:lnTo>
                  <a:lnTo>
                    <a:pt x="443" y="99"/>
                  </a:lnTo>
                  <a:lnTo>
                    <a:pt x="438" y="85"/>
                  </a:lnTo>
                  <a:lnTo>
                    <a:pt x="428" y="77"/>
                  </a:lnTo>
                  <a:lnTo>
                    <a:pt x="426" y="56"/>
                  </a:lnTo>
                  <a:lnTo>
                    <a:pt x="420" y="34"/>
                  </a:lnTo>
                  <a:lnTo>
                    <a:pt x="420" y="36"/>
                  </a:lnTo>
                  <a:lnTo>
                    <a:pt x="414" y="22"/>
                  </a:lnTo>
                  <a:lnTo>
                    <a:pt x="414" y="27"/>
                  </a:lnTo>
                  <a:lnTo>
                    <a:pt x="411" y="27"/>
                  </a:lnTo>
                  <a:lnTo>
                    <a:pt x="411" y="31"/>
                  </a:lnTo>
                  <a:lnTo>
                    <a:pt x="399" y="51"/>
                  </a:lnTo>
                  <a:lnTo>
                    <a:pt x="385" y="77"/>
                  </a:lnTo>
                  <a:lnTo>
                    <a:pt x="368" y="74"/>
                  </a:lnTo>
                  <a:lnTo>
                    <a:pt x="356" y="74"/>
                  </a:lnTo>
                  <a:lnTo>
                    <a:pt x="347" y="68"/>
                  </a:lnTo>
                  <a:lnTo>
                    <a:pt x="327" y="74"/>
                  </a:lnTo>
                  <a:lnTo>
                    <a:pt x="330" y="85"/>
                  </a:lnTo>
                  <a:lnTo>
                    <a:pt x="320" y="82"/>
                  </a:lnTo>
                  <a:lnTo>
                    <a:pt x="304" y="85"/>
                  </a:lnTo>
                  <a:lnTo>
                    <a:pt x="284" y="97"/>
                  </a:lnTo>
                  <a:lnTo>
                    <a:pt x="272" y="97"/>
                  </a:lnTo>
                  <a:lnTo>
                    <a:pt x="260" y="80"/>
                  </a:lnTo>
                  <a:lnTo>
                    <a:pt x="258" y="48"/>
                  </a:lnTo>
                  <a:lnTo>
                    <a:pt x="263" y="27"/>
                  </a:lnTo>
                  <a:lnTo>
                    <a:pt x="256" y="13"/>
                  </a:lnTo>
                  <a:lnTo>
                    <a:pt x="253" y="0"/>
                  </a:lnTo>
                  <a:lnTo>
                    <a:pt x="244" y="2"/>
                  </a:lnTo>
                  <a:lnTo>
                    <a:pt x="246" y="2"/>
                  </a:lnTo>
                  <a:lnTo>
                    <a:pt x="239" y="13"/>
                  </a:lnTo>
                  <a:lnTo>
                    <a:pt x="224" y="22"/>
                  </a:lnTo>
                  <a:lnTo>
                    <a:pt x="208" y="31"/>
                  </a:lnTo>
                  <a:lnTo>
                    <a:pt x="205" y="39"/>
                  </a:lnTo>
                  <a:lnTo>
                    <a:pt x="188" y="31"/>
                  </a:lnTo>
                  <a:lnTo>
                    <a:pt x="172" y="25"/>
                  </a:lnTo>
                  <a:lnTo>
                    <a:pt x="176" y="36"/>
                  </a:lnTo>
                  <a:lnTo>
                    <a:pt x="181" y="65"/>
                  </a:lnTo>
                  <a:lnTo>
                    <a:pt x="193" y="71"/>
                  </a:lnTo>
                  <a:lnTo>
                    <a:pt x="188" y="77"/>
                  </a:lnTo>
                  <a:lnTo>
                    <a:pt x="174" y="94"/>
                  </a:lnTo>
                  <a:lnTo>
                    <a:pt x="155" y="111"/>
                  </a:lnTo>
                  <a:lnTo>
                    <a:pt x="152" y="111"/>
                  </a:lnTo>
                  <a:lnTo>
                    <a:pt x="143" y="111"/>
                  </a:lnTo>
                  <a:lnTo>
                    <a:pt x="128" y="99"/>
                  </a:lnTo>
                  <a:lnTo>
                    <a:pt x="124" y="99"/>
                  </a:lnTo>
                  <a:lnTo>
                    <a:pt x="116" y="77"/>
                  </a:lnTo>
                  <a:lnTo>
                    <a:pt x="107" y="85"/>
                  </a:lnTo>
                  <a:lnTo>
                    <a:pt x="102" y="85"/>
                  </a:lnTo>
                  <a:lnTo>
                    <a:pt x="104" y="89"/>
                  </a:lnTo>
                  <a:lnTo>
                    <a:pt x="88" y="89"/>
                  </a:lnTo>
                  <a:lnTo>
                    <a:pt x="73" y="89"/>
                  </a:lnTo>
                  <a:lnTo>
                    <a:pt x="73" y="103"/>
                  </a:lnTo>
                  <a:lnTo>
                    <a:pt x="85" y="111"/>
                  </a:lnTo>
                  <a:lnTo>
                    <a:pt x="81" y="117"/>
                  </a:lnTo>
                  <a:lnTo>
                    <a:pt x="69" y="117"/>
                  </a:lnTo>
                  <a:lnTo>
                    <a:pt x="71" y="140"/>
                  </a:lnTo>
                  <a:lnTo>
                    <a:pt x="81" y="169"/>
                  </a:lnTo>
                  <a:lnTo>
                    <a:pt x="76" y="204"/>
                  </a:lnTo>
                  <a:lnTo>
                    <a:pt x="71" y="238"/>
                  </a:lnTo>
                  <a:lnTo>
                    <a:pt x="64" y="235"/>
                  </a:lnTo>
                  <a:lnTo>
                    <a:pt x="49" y="241"/>
                  </a:lnTo>
                  <a:lnTo>
                    <a:pt x="35" y="250"/>
                  </a:lnTo>
                  <a:lnTo>
                    <a:pt x="21" y="258"/>
                  </a:lnTo>
                  <a:lnTo>
                    <a:pt x="13" y="278"/>
                  </a:lnTo>
                  <a:lnTo>
                    <a:pt x="9" y="298"/>
                  </a:lnTo>
                  <a:lnTo>
                    <a:pt x="0" y="319"/>
                  </a:lnTo>
                  <a:lnTo>
                    <a:pt x="9" y="339"/>
                  </a:lnTo>
                  <a:lnTo>
                    <a:pt x="16" y="356"/>
                  </a:lnTo>
                  <a:lnTo>
                    <a:pt x="16" y="368"/>
                  </a:lnTo>
                  <a:lnTo>
                    <a:pt x="23" y="370"/>
                  </a:lnTo>
                  <a:lnTo>
                    <a:pt x="35" y="379"/>
                  </a:lnTo>
                  <a:lnTo>
                    <a:pt x="49" y="385"/>
                  </a:lnTo>
                  <a:lnTo>
                    <a:pt x="61" y="373"/>
                  </a:lnTo>
                  <a:lnTo>
                    <a:pt x="64" y="390"/>
                  </a:lnTo>
                  <a:lnTo>
                    <a:pt x="64" y="411"/>
                  </a:lnTo>
                  <a:lnTo>
                    <a:pt x="85" y="408"/>
                  </a:lnTo>
                  <a:lnTo>
                    <a:pt x="107" y="408"/>
                  </a:lnTo>
                  <a:lnTo>
                    <a:pt x="116" y="402"/>
                  </a:lnTo>
                  <a:lnTo>
                    <a:pt x="131" y="390"/>
                  </a:lnTo>
                  <a:lnTo>
                    <a:pt x="148" y="379"/>
                  </a:lnTo>
                  <a:lnTo>
                    <a:pt x="162" y="382"/>
                  </a:lnTo>
                  <a:lnTo>
                    <a:pt x="164" y="402"/>
                  </a:lnTo>
                  <a:lnTo>
                    <a:pt x="164" y="422"/>
                  </a:lnTo>
                  <a:lnTo>
                    <a:pt x="179" y="442"/>
                  </a:lnTo>
                  <a:lnTo>
                    <a:pt x="193" y="445"/>
                  </a:lnTo>
                  <a:lnTo>
                    <a:pt x="210" y="457"/>
                  </a:lnTo>
                  <a:lnTo>
                    <a:pt x="232" y="471"/>
                  </a:lnTo>
                  <a:lnTo>
                    <a:pt x="251" y="476"/>
                  </a:lnTo>
                  <a:lnTo>
                    <a:pt x="258" y="488"/>
                  </a:lnTo>
                  <a:lnTo>
                    <a:pt x="260" y="514"/>
                  </a:lnTo>
                  <a:lnTo>
                    <a:pt x="256" y="514"/>
                  </a:lnTo>
                  <a:lnTo>
                    <a:pt x="263" y="523"/>
                  </a:lnTo>
                  <a:lnTo>
                    <a:pt x="265" y="543"/>
                  </a:lnTo>
                  <a:lnTo>
                    <a:pt x="282" y="546"/>
                  </a:lnTo>
                  <a:lnTo>
                    <a:pt x="299" y="546"/>
                  </a:lnTo>
                  <a:lnTo>
                    <a:pt x="301" y="569"/>
                  </a:lnTo>
                  <a:lnTo>
                    <a:pt x="313" y="583"/>
                  </a:lnTo>
                  <a:lnTo>
                    <a:pt x="318" y="592"/>
                  </a:lnTo>
                  <a:lnTo>
                    <a:pt x="313" y="612"/>
                  </a:lnTo>
                  <a:lnTo>
                    <a:pt x="308" y="629"/>
                  </a:lnTo>
                  <a:lnTo>
                    <a:pt x="311" y="638"/>
                  </a:lnTo>
                  <a:lnTo>
                    <a:pt x="308" y="641"/>
                  </a:lnTo>
                  <a:lnTo>
                    <a:pt x="313" y="653"/>
                  </a:lnTo>
                  <a:lnTo>
                    <a:pt x="315" y="687"/>
                  </a:lnTo>
                  <a:lnTo>
                    <a:pt x="342" y="692"/>
                  </a:lnTo>
                  <a:lnTo>
                    <a:pt x="356" y="695"/>
                  </a:lnTo>
                  <a:lnTo>
                    <a:pt x="361" y="716"/>
                  </a:lnTo>
                  <a:lnTo>
                    <a:pt x="366" y="736"/>
                  </a:lnTo>
                  <a:lnTo>
                    <a:pt x="375" y="736"/>
                  </a:lnTo>
                  <a:lnTo>
                    <a:pt x="385" y="738"/>
                  </a:lnTo>
                  <a:lnTo>
                    <a:pt x="385" y="759"/>
                  </a:lnTo>
                  <a:lnTo>
                    <a:pt x="385" y="776"/>
                  </a:lnTo>
                  <a:lnTo>
                    <a:pt x="397" y="779"/>
                  </a:lnTo>
                  <a:lnTo>
                    <a:pt x="404" y="810"/>
                  </a:lnTo>
                  <a:lnTo>
                    <a:pt x="392" y="822"/>
                  </a:lnTo>
                  <a:lnTo>
                    <a:pt x="383" y="836"/>
                  </a:lnTo>
                  <a:lnTo>
                    <a:pt x="371" y="848"/>
                  </a:lnTo>
                  <a:lnTo>
                    <a:pt x="361" y="865"/>
                  </a:lnTo>
                  <a:lnTo>
                    <a:pt x="354" y="880"/>
                  </a:lnTo>
                  <a:lnTo>
                    <a:pt x="342" y="894"/>
                  </a:lnTo>
                  <a:lnTo>
                    <a:pt x="342" y="897"/>
                  </a:lnTo>
                  <a:lnTo>
                    <a:pt x="354" y="891"/>
                  </a:lnTo>
                  <a:lnTo>
                    <a:pt x="375" y="915"/>
                  </a:lnTo>
                  <a:lnTo>
                    <a:pt x="380" y="915"/>
                  </a:lnTo>
                  <a:lnTo>
                    <a:pt x="390" y="923"/>
                  </a:lnTo>
                  <a:lnTo>
                    <a:pt x="411" y="940"/>
                  </a:lnTo>
                  <a:lnTo>
                    <a:pt x="428" y="954"/>
                  </a:lnTo>
                  <a:lnTo>
                    <a:pt x="428" y="966"/>
                  </a:lnTo>
                  <a:lnTo>
                    <a:pt x="432" y="987"/>
                  </a:lnTo>
                  <a:lnTo>
                    <a:pt x="438" y="969"/>
                  </a:lnTo>
                  <a:lnTo>
                    <a:pt x="444" y="952"/>
                  </a:lnTo>
                  <a:lnTo>
                    <a:pt x="444" y="937"/>
                  </a:lnTo>
                  <a:lnTo>
                    <a:pt x="450" y="923"/>
                  </a:lnTo>
                  <a:lnTo>
                    <a:pt x="456" y="908"/>
                  </a:lnTo>
                  <a:lnTo>
                    <a:pt x="456" y="897"/>
                  </a:lnTo>
                  <a:lnTo>
                    <a:pt x="456" y="894"/>
                  </a:lnTo>
                  <a:lnTo>
                    <a:pt x="464" y="897"/>
                  </a:lnTo>
                  <a:lnTo>
                    <a:pt x="468" y="900"/>
                  </a:lnTo>
                  <a:lnTo>
                    <a:pt x="462" y="917"/>
                  </a:lnTo>
                  <a:lnTo>
                    <a:pt x="455" y="934"/>
                  </a:lnTo>
                  <a:lnTo>
                    <a:pt x="450" y="940"/>
                  </a:lnTo>
                  <a:lnTo>
                    <a:pt x="450" y="943"/>
                  </a:lnTo>
                  <a:lnTo>
                    <a:pt x="462" y="923"/>
                  </a:lnTo>
                  <a:lnTo>
                    <a:pt x="476" y="900"/>
                  </a:lnTo>
                  <a:lnTo>
                    <a:pt x="483" y="880"/>
                  </a:lnTo>
                  <a:lnTo>
                    <a:pt x="491" y="860"/>
                  </a:lnTo>
                  <a:lnTo>
                    <a:pt x="495" y="848"/>
                  </a:lnTo>
                  <a:lnTo>
                    <a:pt x="498" y="848"/>
                  </a:lnTo>
                  <a:lnTo>
                    <a:pt x="498" y="828"/>
                  </a:lnTo>
                  <a:lnTo>
                    <a:pt x="498" y="808"/>
                  </a:lnTo>
                  <a:lnTo>
                    <a:pt x="492" y="793"/>
                  </a:lnTo>
                  <a:lnTo>
                    <a:pt x="492" y="785"/>
                  </a:lnTo>
                  <a:lnTo>
                    <a:pt x="495" y="776"/>
                  </a:lnTo>
                  <a:lnTo>
                    <a:pt x="492" y="776"/>
                  </a:lnTo>
                  <a:lnTo>
                    <a:pt x="500" y="771"/>
                  </a:lnTo>
                  <a:lnTo>
                    <a:pt x="515" y="756"/>
                  </a:lnTo>
                  <a:lnTo>
                    <a:pt x="534" y="736"/>
                  </a:lnTo>
                  <a:lnTo>
                    <a:pt x="548" y="730"/>
                  </a:lnTo>
                  <a:lnTo>
                    <a:pt x="562" y="718"/>
                  </a:lnTo>
                  <a:lnTo>
                    <a:pt x="567" y="713"/>
                  </a:lnTo>
                  <a:lnTo>
                    <a:pt x="579" y="713"/>
                  </a:lnTo>
                  <a:lnTo>
                    <a:pt x="574" y="716"/>
                  </a:lnTo>
                  <a:lnTo>
                    <a:pt x="586" y="707"/>
                  </a:lnTo>
                  <a:lnTo>
                    <a:pt x="588" y="707"/>
                  </a:lnTo>
                  <a:lnTo>
                    <a:pt x="610" y="707"/>
                  </a:lnTo>
                  <a:lnTo>
                    <a:pt x="615" y="695"/>
                  </a:lnTo>
                  <a:lnTo>
                    <a:pt x="624" y="687"/>
                  </a:lnTo>
                  <a:lnTo>
                    <a:pt x="630" y="658"/>
                  </a:lnTo>
                  <a:lnTo>
                    <a:pt x="636" y="638"/>
                  </a:lnTo>
                  <a:lnTo>
                    <a:pt x="646" y="618"/>
                  </a:lnTo>
                  <a:lnTo>
                    <a:pt x="648" y="586"/>
                  </a:lnTo>
                  <a:lnTo>
                    <a:pt x="654" y="572"/>
                  </a:lnTo>
                  <a:lnTo>
                    <a:pt x="654" y="548"/>
                  </a:lnTo>
                  <a:lnTo>
                    <a:pt x="654" y="523"/>
                  </a:lnTo>
                  <a:lnTo>
                    <a:pt x="654" y="505"/>
                  </a:lnTo>
                  <a:lnTo>
                    <a:pt x="654" y="485"/>
                  </a:lnTo>
                  <a:lnTo>
                    <a:pt x="651" y="480"/>
                  </a:lnTo>
                  <a:lnTo>
                    <a:pt x="654" y="454"/>
                  </a:lnTo>
                  <a:lnTo>
                    <a:pt x="660" y="454"/>
                  </a:lnTo>
                  <a:lnTo>
                    <a:pt x="660" y="459"/>
                  </a:lnTo>
                  <a:lnTo>
                    <a:pt x="670" y="442"/>
                  </a:lnTo>
                  <a:lnTo>
                    <a:pt x="679" y="419"/>
                  </a:lnTo>
                  <a:lnTo>
                    <a:pt x="684" y="411"/>
                  </a:lnTo>
                  <a:lnTo>
                    <a:pt x="696" y="396"/>
                  </a:lnTo>
                  <a:lnTo>
                    <a:pt x="706" y="376"/>
                  </a:lnTo>
                  <a:lnTo>
                    <a:pt x="723" y="347"/>
                  </a:lnTo>
                  <a:lnTo>
                    <a:pt x="726" y="313"/>
                  </a:lnTo>
                  <a:lnTo>
                    <a:pt x="718" y="287"/>
                  </a:lnTo>
                  <a:lnTo>
                    <a:pt x="711" y="261"/>
                  </a:lnTo>
                  <a:lnTo>
                    <a:pt x="694" y="258"/>
                  </a:lnTo>
                  <a:lnTo>
                    <a:pt x="679" y="252"/>
                  </a:lnTo>
                  <a:lnTo>
                    <a:pt x="660" y="233"/>
                  </a:lnTo>
                  <a:lnTo>
                    <a:pt x="639" y="212"/>
                  </a:lnTo>
                  <a:lnTo>
                    <a:pt x="615" y="204"/>
                  </a:lnTo>
                  <a:lnTo>
                    <a:pt x="598" y="204"/>
                  </a:lnTo>
                  <a:lnTo>
                    <a:pt x="579" y="197"/>
                  </a:lnTo>
                  <a:lnTo>
                    <a:pt x="564" y="195"/>
                  </a:lnTo>
                  <a:lnTo>
                    <a:pt x="550" y="200"/>
                  </a:lnTo>
                  <a:lnTo>
                    <a:pt x="550" y="19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53" name="Freeform 223"/>
            <p:cNvSpPr>
              <a:spLocks/>
            </p:cNvSpPr>
            <p:nvPr/>
          </p:nvSpPr>
          <p:spPr bwMode="auto">
            <a:xfrm>
              <a:off x="3079750" y="4292600"/>
              <a:ext cx="57150" cy="61913"/>
            </a:xfrm>
            <a:custGeom>
              <a:avLst/>
              <a:gdLst>
                <a:gd name="T0" fmla="*/ 2147483647 w 42"/>
                <a:gd name="T1" fmla="*/ 2147483647 h 48"/>
                <a:gd name="T2" fmla="*/ 2147483647 w 42"/>
                <a:gd name="T3" fmla="*/ 2147483647 h 48"/>
                <a:gd name="T4" fmla="*/ 2147483647 w 42"/>
                <a:gd name="T5" fmla="*/ 2147483647 h 48"/>
                <a:gd name="T6" fmla="*/ 2147483647 w 42"/>
                <a:gd name="T7" fmla="*/ 2147483647 h 48"/>
                <a:gd name="T8" fmla="*/ 0 w 42"/>
                <a:gd name="T9" fmla="*/ 2147483647 h 48"/>
                <a:gd name="T10" fmla="*/ 2147483647 w 42"/>
                <a:gd name="T11" fmla="*/ 2147483647 h 48"/>
                <a:gd name="T12" fmla="*/ 0 w 42"/>
                <a:gd name="T13" fmla="*/ 2147483647 h 48"/>
                <a:gd name="T14" fmla="*/ 2147483647 w 42"/>
                <a:gd name="T15" fmla="*/ 0 h 48"/>
                <a:gd name="T16" fmla="*/ 2147483647 w 42"/>
                <a:gd name="T17" fmla="*/ 2147483647 h 48"/>
                <a:gd name="T18" fmla="*/ 2147483647 w 42"/>
                <a:gd name="T19" fmla="*/ 2147483647 h 48"/>
                <a:gd name="T20" fmla="*/ 2147483647 w 42"/>
                <a:gd name="T21" fmla="*/ 2147483647 h 48"/>
                <a:gd name="T22" fmla="*/ 2147483647 w 42"/>
                <a:gd name="T23" fmla="*/ 2147483647 h 48"/>
                <a:gd name="T24" fmla="*/ 2147483647 w 42"/>
                <a:gd name="T25" fmla="*/ 2147483647 h 48"/>
                <a:gd name="T26" fmla="*/ 2147483647 w 42"/>
                <a:gd name="T27" fmla="*/ 2147483647 h 48"/>
                <a:gd name="T28" fmla="*/ 2147483647 w 42"/>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48"/>
                <a:gd name="T47" fmla="*/ 42 w 42"/>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48">
                  <a:moveTo>
                    <a:pt x="20" y="43"/>
                  </a:moveTo>
                  <a:lnTo>
                    <a:pt x="18" y="47"/>
                  </a:lnTo>
                  <a:lnTo>
                    <a:pt x="8" y="40"/>
                  </a:lnTo>
                  <a:lnTo>
                    <a:pt x="4" y="47"/>
                  </a:lnTo>
                  <a:lnTo>
                    <a:pt x="0" y="28"/>
                  </a:lnTo>
                  <a:lnTo>
                    <a:pt x="1" y="28"/>
                  </a:lnTo>
                  <a:lnTo>
                    <a:pt x="0" y="15"/>
                  </a:lnTo>
                  <a:lnTo>
                    <a:pt x="6" y="0"/>
                  </a:lnTo>
                  <a:lnTo>
                    <a:pt x="24" y="2"/>
                  </a:lnTo>
                  <a:lnTo>
                    <a:pt x="41" y="5"/>
                  </a:lnTo>
                  <a:lnTo>
                    <a:pt x="34" y="30"/>
                  </a:lnTo>
                  <a:lnTo>
                    <a:pt x="31" y="30"/>
                  </a:lnTo>
                  <a:lnTo>
                    <a:pt x="29" y="40"/>
                  </a:lnTo>
                  <a:lnTo>
                    <a:pt x="27" y="40"/>
                  </a:lnTo>
                  <a:lnTo>
                    <a:pt x="20" y="4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54" name="Freeform 224"/>
            <p:cNvSpPr>
              <a:spLocks/>
            </p:cNvSpPr>
            <p:nvPr/>
          </p:nvSpPr>
          <p:spPr bwMode="auto">
            <a:xfrm>
              <a:off x="3071813" y="5961063"/>
              <a:ext cx="53975" cy="61912"/>
            </a:xfrm>
            <a:custGeom>
              <a:avLst/>
              <a:gdLst>
                <a:gd name="T0" fmla="*/ 2147483647 w 40"/>
                <a:gd name="T1" fmla="*/ 2147483647 h 47"/>
                <a:gd name="T2" fmla="*/ 2147483647 w 40"/>
                <a:gd name="T3" fmla="*/ 2147483647 h 47"/>
                <a:gd name="T4" fmla="*/ 2147483647 w 40"/>
                <a:gd name="T5" fmla="*/ 2147483647 h 47"/>
                <a:gd name="T6" fmla="*/ 2147483647 w 40"/>
                <a:gd name="T7" fmla="*/ 2147483647 h 47"/>
                <a:gd name="T8" fmla="*/ 2147483647 w 40"/>
                <a:gd name="T9" fmla="*/ 0 h 47"/>
                <a:gd name="T10" fmla="*/ 2147483647 w 40"/>
                <a:gd name="T11" fmla="*/ 2147483647 h 47"/>
                <a:gd name="T12" fmla="*/ 0 w 40"/>
                <a:gd name="T13" fmla="*/ 2147483647 h 47"/>
                <a:gd name="T14" fmla="*/ 2147483647 w 40"/>
                <a:gd name="T15" fmla="*/ 2147483647 h 47"/>
                <a:gd name="T16" fmla="*/ 2147483647 w 40"/>
                <a:gd name="T17" fmla="*/ 2147483647 h 47"/>
                <a:gd name="T18" fmla="*/ 2147483647 w 40"/>
                <a:gd name="T19" fmla="*/ 2147483647 h 47"/>
                <a:gd name="T20" fmla="*/ 2147483647 w 40"/>
                <a:gd name="T21" fmla="*/ 2147483647 h 47"/>
                <a:gd name="T22" fmla="*/ 2147483647 w 40"/>
                <a:gd name="T23" fmla="*/ 2147483647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47"/>
                <a:gd name="T38" fmla="*/ 40 w 40"/>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47">
                  <a:moveTo>
                    <a:pt x="39" y="19"/>
                  </a:moveTo>
                  <a:lnTo>
                    <a:pt x="28" y="9"/>
                  </a:lnTo>
                  <a:lnTo>
                    <a:pt x="22" y="9"/>
                  </a:lnTo>
                  <a:lnTo>
                    <a:pt x="19" y="9"/>
                  </a:lnTo>
                  <a:lnTo>
                    <a:pt x="9" y="0"/>
                  </a:lnTo>
                  <a:lnTo>
                    <a:pt x="6" y="15"/>
                  </a:lnTo>
                  <a:lnTo>
                    <a:pt x="0" y="30"/>
                  </a:lnTo>
                  <a:lnTo>
                    <a:pt x="6" y="46"/>
                  </a:lnTo>
                  <a:lnTo>
                    <a:pt x="13" y="35"/>
                  </a:lnTo>
                  <a:lnTo>
                    <a:pt x="15" y="35"/>
                  </a:lnTo>
                  <a:lnTo>
                    <a:pt x="15" y="30"/>
                  </a:lnTo>
                  <a:lnTo>
                    <a:pt x="39" y="19"/>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55" name="Freeform 225"/>
            <p:cNvSpPr>
              <a:spLocks/>
            </p:cNvSpPr>
            <p:nvPr/>
          </p:nvSpPr>
          <p:spPr bwMode="auto">
            <a:xfrm>
              <a:off x="3046413" y="5965825"/>
              <a:ext cx="53975" cy="57150"/>
            </a:xfrm>
            <a:custGeom>
              <a:avLst/>
              <a:gdLst>
                <a:gd name="T0" fmla="*/ 2147483647 w 39"/>
                <a:gd name="T1" fmla="*/ 2147483647 h 46"/>
                <a:gd name="T2" fmla="*/ 2147483647 w 39"/>
                <a:gd name="T3" fmla="*/ 2147483647 h 46"/>
                <a:gd name="T4" fmla="*/ 2147483647 w 39"/>
                <a:gd name="T5" fmla="*/ 0 h 46"/>
                <a:gd name="T6" fmla="*/ 2147483647 w 39"/>
                <a:gd name="T7" fmla="*/ 2147483647 h 46"/>
                <a:gd name="T8" fmla="*/ 0 w 39"/>
                <a:gd name="T9" fmla="*/ 2147483647 h 46"/>
                <a:gd name="T10" fmla="*/ 2147483647 w 39"/>
                <a:gd name="T11" fmla="*/ 2147483647 h 46"/>
                <a:gd name="T12" fmla="*/ 2147483647 w 39"/>
                <a:gd name="T13" fmla="*/ 2147483647 h 46"/>
                <a:gd name="T14" fmla="*/ 2147483647 w 39"/>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46"/>
                <a:gd name="T26" fmla="*/ 39 w 39"/>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46">
                  <a:moveTo>
                    <a:pt x="12" y="22"/>
                  </a:moveTo>
                  <a:lnTo>
                    <a:pt x="3" y="7"/>
                  </a:lnTo>
                  <a:lnTo>
                    <a:pt x="38" y="0"/>
                  </a:lnTo>
                  <a:lnTo>
                    <a:pt x="20" y="37"/>
                  </a:lnTo>
                  <a:lnTo>
                    <a:pt x="0" y="45"/>
                  </a:lnTo>
                  <a:lnTo>
                    <a:pt x="12" y="30"/>
                  </a:lnTo>
                  <a:lnTo>
                    <a:pt x="3" y="22"/>
                  </a:lnTo>
                  <a:lnTo>
                    <a:pt x="12" y="2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56" name="Freeform 226"/>
            <p:cNvSpPr>
              <a:spLocks/>
            </p:cNvSpPr>
            <p:nvPr/>
          </p:nvSpPr>
          <p:spPr bwMode="auto">
            <a:xfrm>
              <a:off x="2962275" y="5275263"/>
              <a:ext cx="123825" cy="155575"/>
            </a:xfrm>
            <a:custGeom>
              <a:avLst/>
              <a:gdLst>
                <a:gd name="T0" fmla="*/ 2147483647 w 91"/>
                <a:gd name="T1" fmla="*/ 2147483647 h 121"/>
                <a:gd name="T2" fmla="*/ 2147483647 w 91"/>
                <a:gd name="T3" fmla="*/ 2147483647 h 121"/>
                <a:gd name="T4" fmla="*/ 2147483647 w 91"/>
                <a:gd name="T5" fmla="*/ 2147483647 h 121"/>
                <a:gd name="T6" fmla="*/ 2147483647 w 91"/>
                <a:gd name="T7" fmla="*/ 2147483647 h 121"/>
                <a:gd name="T8" fmla="*/ 2147483647 w 91"/>
                <a:gd name="T9" fmla="*/ 2147483647 h 121"/>
                <a:gd name="T10" fmla="*/ 2147483647 w 91"/>
                <a:gd name="T11" fmla="*/ 0 h 121"/>
                <a:gd name="T12" fmla="*/ 0 w 91"/>
                <a:gd name="T13" fmla="*/ 2147483647 h 121"/>
                <a:gd name="T14" fmla="*/ 0 w 91"/>
                <a:gd name="T15" fmla="*/ 2147483647 h 121"/>
                <a:gd name="T16" fmla="*/ 0 w 91"/>
                <a:gd name="T17" fmla="*/ 2147483647 h 121"/>
                <a:gd name="T18" fmla="*/ 0 w 91"/>
                <a:gd name="T19" fmla="*/ 2147483647 h 121"/>
                <a:gd name="T20" fmla="*/ 0 w 91"/>
                <a:gd name="T21" fmla="*/ 2147483647 h 121"/>
                <a:gd name="T22" fmla="*/ 2147483647 w 91"/>
                <a:gd name="T23" fmla="*/ 2147483647 h 121"/>
                <a:gd name="T24" fmla="*/ 2147483647 w 91"/>
                <a:gd name="T25" fmla="*/ 2147483647 h 121"/>
                <a:gd name="T26" fmla="*/ 2147483647 w 91"/>
                <a:gd name="T27" fmla="*/ 2147483647 h 121"/>
                <a:gd name="T28" fmla="*/ 2147483647 w 91"/>
                <a:gd name="T29" fmla="*/ 2147483647 h 121"/>
                <a:gd name="T30" fmla="*/ 2147483647 w 91"/>
                <a:gd name="T31" fmla="*/ 2147483647 h 121"/>
                <a:gd name="T32" fmla="*/ 2147483647 w 91"/>
                <a:gd name="T33" fmla="*/ 2147483647 h 121"/>
                <a:gd name="T34" fmla="*/ 2147483647 w 91"/>
                <a:gd name="T35" fmla="*/ 2147483647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21"/>
                <a:gd name="T56" fmla="*/ 91 w 91"/>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21">
                  <a:moveTo>
                    <a:pt x="85" y="62"/>
                  </a:moveTo>
                  <a:lnTo>
                    <a:pt x="68" y="48"/>
                  </a:lnTo>
                  <a:lnTo>
                    <a:pt x="46" y="31"/>
                  </a:lnTo>
                  <a:lnTo>
                    <a:pt x="37" y="22"/>
                  </a:lnTo>
                  <a:lnTo>
                    <a:pt x="33" y="22"/>
                  </a:lnTo>
                  <a:lnTo>
                    <a:pt x="11" y="0"/>
                  </a:lnTo>
                  <a:lnTo>
                    <a:pt x="0" y="5"/>
                  </a:lnTo>
                  <a:lnTo>
                    <a:pt x="0" y="34"/>
                  </a:lnTo>
                  <a:lnTo>
                    <a:pt x="0" y="60"/>
                  </a:lnTo>
                  <a:lnTo>
                    <a:pt x="0" y="62"/>
                  </a:lnTo>
                  <a:lnTo>
                    <a:pt x="0" y="82"/>
                  </a:lnTo>
                  <a:lnTo>
                    <a:pt x="6" y="105"/>
                  </a:lnTo>
                  <a:lnTo>
                    <a:pt x="30" y="113"/>
                  </a:lnTo>
                  <a:lnTo>
                    <a:pt x="58" y="120"/>
                  </a:lnTo>
                  <a:lnTo>
                    <a:pt x="75" y="113"/>
                  </a:lnTo>
                  <a:lnTo>
                    <a:pt x="90" y="94"/>
                  </a:lnTo>
                  <a:lnTo>
                    <a:pt x="85" y="73"/>
                  </a:lnTo>
                  <a:lnTo>
                    <a:pt x="85" y="6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57" name="Freeform 227"/>
            <p:cNvSpPr>
              <a:spLocks/>
            </p:cNvSpPr>
            <p:nvPr/>
          </p:nvSpPr>
          <p:spPr bwMode="auto">
            <a:xfrm>
              <a:off x="2657475" y="5002213"/>
              <a:ext cx="390525" cy="998537"/>
            </a:xfrm>
            <a:custGeom>
              <a:avLst/>
              <a:gdLst>
                <a:gd name="T0" fmla="*/ 2147483647 w 286"/>
                <a:gd name="T1" fmla="*/ 2147483647 h 770"/>
                <a:gd name="T2" fmla="*/ 2147483647 w 286"/>
                <a:gd name="T3" fmla="*/ 2147483647 h 770"/>
                <a:gd name="T4" fmla="*/ 2147483647 w 286"/>
                <a:gd name="T5" fmla="*/ 2147483647 h 770"/>
                <a:gd name="T6" fmla="*/ 2147483647 w 286"/>
                <a:gd name="T7" fmla="*/ 2147483647 h 770"/>
                <a:gd name="T8" fmla="*/ 2147483647 w 286"/>
                <a:gd name="T9" fmla="*/ 2147483647 h 770"/>
                <a:gd name="T10" fmla="*/ 2147483647 w 286"/>
                <a:gd name="T11" fmla="*/ 2147483647 h 770"/>
                <a:gd name="T12" fmla="*/ 2147483647 w 286"/>
                <a:gd name="T13" fmla="*/ 2147483647 h 770"/>
                <a:gd name="T14" fmla="*/ 2147483647 w 286"/>
                <a:gd name="T15" fmla="*/ 2147483647 h 770"/>
                <a:gd name="T16" fmla="*/ 2147483647 w 286"/>
                <a:gd name="T17" fmla="*/ 2147483647 h 770"/>
                <a:gd name="T18" fmla="*/ 2147483647 w 286"/>
                <a:gd name="T19" fmla="*/ 2147483647 h 770"/>
                <a:gd name="T20" fmla="*/ 2147483647 w 286"/>
                <a:gd name="T21" fmla="*/ 2147483647 h 770"/>
                <a:gd name="T22" fmla="*/ 2147483647 w 286"/>
                <a:gd name="T23" fmla="*/ 2147483647 h 770"/>
                <a:gd name="T24" fmla="*/ 2147483647 w 286"/>
                <a:gd name="T25" fmla="*/ 2147483647 h 770"/>
                <a:gd name="T26" fmla="*/ 2147483647 w 286"/>
                <a:gd name="T27" fmla="*/ 2147483647 h 770"/>
                <a:gd name="T28" fmla="*/ 2147483647 w 286"/>
                <a:gd name="T29" fmla="*/ 2147483647 h 770"/>
                <a:gd name="T30" fmla="*/ 2147483647 w 286"/>
                <a:gd name="T31" fmla="*/ 2147483647 h 770"/>
                <a:gd name="T32" fmla="*/ 2147483647 w 286"/>
                <a:gd name="T33" fmla="*/ 2147483647 h 770"/>
                <a:gd name="T34" fmla="*/ 2147483647 w 286"/>
                <a:gd name="T35" fmla="*/ 2147483647 h 770"/>
                <a:gd name="T36" fmla="*/ 2147483647 w 286"/>
                <a:gd name="T37" fmla="*/ 2147483647 h 770"/>
                <a:gd name="T38" fmla="*/ 2147483647 w 286"/>
                <a:gd name="T39" fmla="*/ 2147483647 h 770"/>
                <a:gd name="T40" fmla="*/ 2147483647 w 286"/>
                <a:gd name="T41" fmla="*/ 2147483647 h 770"/>
                <a:gd name="T42" fmla="*/ 2147483647 w 286"/>
                <a:gd name="T43" fmla="*/ 2147483647 h 770"/>
                <a:gd name="T44" fmla="*/ 2147483647 w 286"/>
                <a:gd name="T45" fmla="*/ 2147483647 h 770"/>
                <a:gd name="T46" fmla="*/ 2147483647 w 286"/>
                <a:gd name="T47" fmla="*/ 2147483647 h 770"/>
                <a:gd name="T48" fmla="*/ 2147483647 w 286"/>
                <a:gd name="T49" fmla="*/ 2147483647 h 770"/>
                <a:gd name="T50" fmla="*/ 2147483647 w 286"/>
                <a:gd name="T51" fmla="*/ 2147483647 h 770"/>
                <a:gd name="T52" fmla="*/ 2147483647 w 286"/>
                <a:gd name="T53" fmla="*/ 2147483647 h 770"/>
                <a:gd name="T54" fmla="*/ 2147483647 w 286"/>
                <a:gd name="T55" fmla="*/ 2147483647 h 770"/>
                <a:gd name="T56" fmla="*/ 2147483647 w 286"/>
                <a:gd name="T57" fmla="*/ 2147483647 h 770"/>
                <a:gd name="T58" fmla="*/ 2147483647 w 286"/>
                <a:gd name="T59" fmla="*/ 2147483647 h 770"/>
                <a:gd name="T60" fmla="*/ 2147483647 w 286"/>
                <a:gd name="T61" fmla="*/ 2147483647 h 770"/>
                <a:gd name="T62" fmla="*/ 2147483647 w 286"/>
                <a:gd name="T63" fmla="*/ 2147483647 h 770"/>
                <a:gd name="T64" fmla="*/ 2147483647 w 286"/>
                <a:gd name="T65" fmla="*/ 2147483647 h 770"/>
                <a:gd name="T66" fmla="*/ 2147483647 w 286"/>
                <a:gd name="T67" fmla="*/ 2147483647 h 770"/>
                <a:gd name="T68" fmla="*/ 2147483647 w 286"/>
                <a:gd name="T69" fmla="*/ 2147483647 h 770"/>
                <a:gd name="T70" fmla="*/ 2147483647 w 286"/>
                <a:gd name="T71" fmla="*/ 2147483647 h 770"/>
                <a:gd name="T72" fmla="*/ 2147483647 w 286"/>
                <a:gd name="T73" fmla="*/ 2147483647 h 770"/>
                <a:gd name="T74" fmla="*/ 2147483647 w 286"/>
                <a:gd name="T75" fmla="*/ 2147483647 h 770"/>
                <a:gd name="T76" fmla="*/ 2147483647 w 286"/>
                <a:gd name="T77" fmla="*/ 2147483647 h 770"/>
                <a:gd name="T78" fmla="*/ 2147483647 w 286"/>
                <a:gd name="T79" fmla="*/ 2147483647 h 770"/>
                <a:gd name="T80" fmla="*/ 2147483647 w 286"/>
                <a:gd name="T81" fmla="*/ 2147483647 h 770"/>
                <a:gd name="T82" fmla="*/ 2147483647 w 286"/>
                <a:gd name="T83" fmla="*/ 2147483647 h 770"/>
                <a:gd name="T84" fmla="*/ 2147483647 w 286"/>
                <a:gd name="T85" fmla="*/ 2147483647 h 770"/>
                <a:gd name="T86" fmla="*/ 2147483647 w 286"/>
                <a:gd name="T87" fmla="*/ 2147483647 h 770"/>
                <a:gd name="T88" fmla="*/ 2147483647 w 286"/>
                <a:gd name="T89" fmla="*/ 2147483647 h 770"/>
                <a:gd name="T90" fmla="*/ 2147483647 w 286"/>
                <a:gd name="T91" fmla="*/ 2147483647 h 770"/>
                <a:gd name="T92" fmla="*/ 2147483647 w 286"/>
                <a:gd name="T93" fmla="*/ 2147483647 h 770"/>
                <a:gd name="T94" fmla="*/ 2147483647 w 286"/>
                <a:gd name="T95" fmla="*/ 2147483647 h 770"/>
                <a:gd name="T96" fmla="*/ 2147483647 w 286"/>
                <a:gd name="T97" fmla="*/ 2147483647 h 770"/>
                <a:gd name="T98" fmla="*/ 2147483647 w 286"/>
                <a:gd name="T99" fmla="*/ 2147483647 h 770"/>
                <a:gd name="T100" fmla="*/ 2147483647 w 286"/>
                <a:gd name="T101" fmla="*/ 2147483647 h 770"/>
                <a:gd name="T102" fmla="*/ 2147483647 w 286"/>
                <a:gd name="T103" fmla="*/ 2147483647 h 770"/>
                <a:gd name="T104" fmla="*/ 2147483647 w 286"/>
                <a:gd name="T105" fmla="*/ 2147483647 h 770"/>
                <a:gd name="T106" fmla="*/ 2147483647 w 286"/>
                <a:gd name="T107" fmla="*/ 2147483647 h 770"/>
                <a:gd name="T108" fmla="*/ 2147483647 w 286"/>
                <a:gd name="T109" fmla="*/ 2147483647 h 770"/>
                <a:gd name="T110" fmla="*/ 2147483647 w 286"/>
                <a:gd name="T111" fmla="*/ 2147483647 h 770"/>
                <a:gd name="T112" fmla="*/ 2147483647 w 286"/>
                <a:gd name="T113" fmla="*/ 2147483647 h 770"/>
                <a:gd name="T114" fmla="*/ 2147483647 w 286"/>
                <a:gd name="T115" fmla="*/ 2147483647 h 770"/>
                <a:gd name="T116" fmla="*/ 2147483647 w 286"/>
                <a:gd name="T117" fmla="*/ 2147483647 h 770"/>
                <a:gd name="T118" fmla="*/ 2147483647 w 286"/>
                <a:gd name="T119" fmla="*/ 2147483647 h 7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6"/>
                <a:gd name="T181" fmla="*/ 0 h 770"/>
                <a:gd name="T182" fmla="*/ 286 w 286"/>
                <a:gd name="T183" fmla="*/ 770 h 7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6" h="770">
                  <a:moveTo>
                    <a:pt x="184" y="486"/>
                  </a:moveTo>
                  <a:lnTo>
                    <a:pt x="160" y="486"/>
                  </a:lnTo>
                  <a:lnTo>
                    <a:pt x="141" y="480"/>
                  </a:lnTo>
                  <a:lnTo>
                    <a:pt x="154" y="515"/>
                  </a:lnTo>
                  <a:lnTo>
                    <a:pt x="160" y="517"/>
                  </a:lnTo>
                  <a:lnTo>
                    <a:pt x="166" y="517"/>
                  </a:lnTo>
                  <a:lnTo>
                    <a:pt x="172" y="512"/>
                  </a:lnTo>
                  <a:lnTo>
                    <a:pt x="177" y="532"/>
                  </a:lnTo>
                  <a:lnTo>
                    <a:pt x="166" y="526"/>
                  </a:lnTo>
                  <a:lnTo>
                    <a:pt x="154" y="526"/>
                  </a:lnTo>
                  <a:lnTo>
                    <a:pt x="166" y="534"/>
                  </a:lnTo>
                  <a:lnTo>
                    <a:pt x="154" y="555"/>
                  </a:lnTo>
                  <a:lnTo>
                    <a:pt x="157" y="575"/>
                  </a:lnTo>
                  <a:lnTo>
                    <a:pt x="154" y="587"/>
                  </a:lnTo>
                  <a:lnTo>
                    <a:pt x="136" y="598"/>
                  </a:lnTo>
                  <a:lnTo>
                    <a:pt x="136" y="621"/>
                  </a:lnTo>
                  <a:lnTo>
                    <a:pt x="162" y="639"/>
                  </a:lnTo>
                  <a:lnTo>
                    <a:pt x="172" y="644"/>
                  </a:lnTo>
                  <a:lnTo>
                    <a:pt x="166" y="656"/>
                  </a:lnTo>
                  <a:lnTo>
                    <a:pt x="174" y="659"/>
                  </a:lnTo>
                  <a:lnTo>
                    <a:pt x="162" y="673"/>
                  </a:lnTo>
                  <a:lnTo>
                    <a:pt x="154" y="690"/>
                  </a:lnTo>
                  <a:lnTo>
                    <a:pt x="153" y="711"/>
                  </a:lnTo>
                  <a:lnTo>
                    <a:pt x="145" y="707"/>
                  </a:lnTo>
                  <a:lnTo>
                    <a:pt x="141" y="707"/>
                  </a:lnTo>
                  <a:lnTo>
                    <a:pt x="148" y="714"/>
                  </a:lnTo>
                  <a:lnTo>
                    <a:pt x="141" y="728"/>
                  </a:lnTo>
                  <a:lnTo>
                    <a:pt x="141" y="733"/>
                  </a:lnTo>
                  <a:lnTo>
                    <a:pt x="148" y="748"/>
                  </a:lnTo>
                  <a:lnTo>
                    <a:pt x="145" y="748"/>
                  </a:lnTo>
                  <a:lnTo>
                    <a:pt x="157" y="754"/>
                  </a:lnTo>
                  <a:lnTo>
                    <a:pt x="166" y="769"/>
                  </a:lnTo>
                  <a:lnTo>
                    <a:pt x="138" y="757"/>
                  </a:lnTo>
                  <a:lnTo>
                    <a:pt x="105" y="754"/>
                  </a:lnTo>
                  <a:lnTo>
                    <a:pt x="97" y="742"/>
                  </a:lnTo>
                  <a:lnTo>
                    <a:pt x="85" y="725"/>
                  </a:lnTo>
                  <a:lnTo>
                    <a:pt x="76" y="725"/>
                  </a:lnTo>
                  <a:lnTo>
                    <a:pt x="59" y="690"/>
                  </a:lnTo>
                  <a:lnTo>
                    <a:pt x="71" y="676"/>
                  </a:lnTo>
                  <a:lnTo>
                    <a:pt x="69" y="642"/>
                  </a:lnTo>
                  <a:lnTo>
                    <a:pt x="64" y="616"/>
                  </a:lnTo>
                  <a:lnTo>
                    <a:pt x="61" y="596"/>
                  </a:lnTo>
                  <a:lnTo>
                    <a:pt x="59" y="584"/>
                  </a:lnTo>
                  <a:lnTo>
                    <a:pt x="52" y="578"/>
                  </a:lnTo>
                  <a:lnTo>
                    <a:pt x="61" y="575"/>
                  </a:lnTo>
                  <a:lnTo>
                    <a:pt x="49" y="567"/>
                  </a:lnTo>
                  <a:lnTo>
                    <a:pt x="40" y="541"/>
                  </a:lnTo>
                  <a:lnTo>
                    <a:pt x="33" y="526"/>
                  </a:lnTo>
                  <a:lnTo>
                    <a:pt x="33" y="506"/>
                  </a:lnTo>
                  <a:lnTo>
                    <a:pt x="25" y="471"/>
                  </a:lnTo>
                  <a:lnTo>
                    <a:pt x="23" y="445"/>
                  </a:lnTo>
                  <a:lnTo>
                    <a:pt x="25" y="428"/>
                  </a:lnTo>
                  <a:lnTo>
                    <a:pt x="23" y="414"/>
                  </a:lnTo>
                  <a:lnTo>
                    <a:pt x="18" y="394"/>
                  </a:lnTo>
                  <a:lnTo>
                    <a:pt x="13" y="373"/>
                  </a:lnTo>
                  <a:lnTo>
                    <a:pt x="23" y="356"/>
                  </a:lnTo>
                  <a:lnTo>
                    <a:pt x="18" y="339"/>
                  </a:lnTo>
                  <a:lnTo>
                    <a:pt x="21" y="305"/>
                  </a:lnTo>
                  <a:lnTo>
                    <a:pt x="16" y="290"/>
                  </a:lnTo>
                  <a:lnTo>
                    <a:pt x="9" y="270"/>
                  </a:lnTo>
                  <a:lnTo>
                    <a:pt x="0" y="250"/>
                  </a:lnTo>
                  <a:lnTo>
                    <a:pt x="1" y="235"/>
                  </a:lnTo>
                  <a:lnTo>
                    <a:pt x="1" y="218"/>
                  </a:lnTo>
                  <a:lnTo>
                    <a:pt x="1" y="200"/>
                  </a:lnTo>
                  <a:lnTo>
                    <a:pt x="1" y="181"/>
                  </a:lnTo>
                  <a:lnTo>
                    <a:pt x="9" y="157"/>
                  </a:lnTo>
                  <a:lnTo>
                    <a:pt x="16" y="137"/>
                  </a:lnTo>
                  <a:lnTo>
                    <a:pt x="21" y="128"/>
                  </a:lnTo>
                  <a:lnTo>
                    <a:pt x="16" y="114"/>
                  </a:lnTo>
                  <a:lnTo>
                    <a:pt x="11" y="80"/>
                  </a:lnTo>
                  <a:lnTo>
                    <a:pt x="16" y="65"/>
                  </a:lnTo>
                  <a:lnTo>
                    <a:pt x="30" y="56"/>
                  </a:lnTo>
                  <a:lnTo>
                    <a:pt x="33" y="31"/>
                  </a:lnTo>
                  <a:lnTo>
                    <a:pt x="30" y="25"/>
                  </a:lnTo>
                  <a:lnTo>
                    <a:pt x="45" y="0"/>
                  </a:lnTo>
                  <a:lnTo>
                    <a:pt x="49" y="5"/>
                  </a:lnTo>
                  <a:lnTo>
                    <a:pt x="71" y="8"/>
                  </a:lnTo>
                  <a:lnTo>
                    <a:pt x="81" y="25"/>
                  </a:lnTo>
                  <a:lnTo>
                    <a:pt x="88" y="8"/>
                  </a:lnTo>
                  <a:lnTo>
                    <a:pt x="109" y="5"/>
                  </a:lnTo>
                  <a:lnTo>
                    <a:pt x="112" y="10"/>
                  </a:lnTo>
                  <a:lnTo>
                    <a:pt x="131" y="31"/>
                  </a:lnTo>
                  <a:lnTo>
                    <a:pt x="148" y="51"/>
                  </a:lnTo>
                  <a:lnTo>
                    <a:pt x="162" y="60"/>
                  </a:lnTo>
                  <a:lnTo>
                    <a:pt x="178" y="68"/>
                  </a:lnTo>
                  <a:lnTo>
                    <a:pt x="193" y="80"/>
                  </a:lnTo>
                  <a:lnTo>
                    <a:pt x="213" y="91"/>
                  </a:lnTo>
                  <a:lnTo>
                    <a:pt x="205" y="114"/>
                  </a:lnTo>
                  <a:lnTo>
                    <a:pt x="198" y="140"/>
                  </a:lnTo>
                  <a:lnTo>
                    <a:pt x="220" y="140"/>
                  </a:lnTo>
                  <a:lnTo>
                    <a:pt x="241" y="143"/>
                  </a:lnTo>
                  <a:lnTo>
                    <a:pt x="250" y="137"/>
                  </a:lnTo>
                  <a:lnTo>
                    <a:pt x="265" y="111"/>
                  </a:lnTo>
                  <a:lnTo>
                    <a:pt x="265" y="94"/>
                  </a:lnTo>
                  <a:lnTo>
                    <a:pt x="277" y="97"/>
                  </a:lnTo>
                  <a:lnTo>
                    <a:pt x="285" y="128"/>
                  </a:lnTo>
                  <a:lnTo>
                    <a:pt x="273" y="140"/>
                  </a:lnTo>
                  <a:lnTo>
                    <a:pt x="262" y="154"/>
                  </a:lnTo>
                  <a:lnTo>
                    <a:pt x="250" y="166"/>
                  </a:lnTo>
                  <a:lnTo>
                    <a:pt x="241" y="183"/>
                  </a:lnTo>
                  <a:lnTo>
                    <a:pt x="234" y="198"/>
                  </a:lnTo>
                  <a:lnTo>
                    <a:pt x="222" y="212"/>
                  </a:lnTo>
                  <a:lnTo>
                    <a:pt x="222" y="215"/>
                  </a:lnTo>
                  <a:lnTo>
                    <a:pt x="222" y="244"/>
                  </a:lnTo>
                  <a:lnTo>
                    <a:pt x="222" y="270"/>
                  </a:lnTo>
                  <a:lnTo>
                    <a:pt x="222" y="287"/>
                  </a:lnTo>
                  <a:lnTo>
                    <a:pt x="220" y="296"/>
                  </a:lnTo>
                  <a:lnTo>
                    <a:pt x="226" y="325"/>
                  </a:lnTo>
                  <a:lnTo>
                    <a:pt x="250" y="348"/>
                  </a:lnTo>
                  <a:lnTo>
                    <a:pt x="253" y="365"/>
                  </a:lnTo>
                  <a:lnTo>
                    <a:pt x="265" y="373"/>
                  </a:lnTo>
                  <a:lnTo>
                    <a:pt x="258" y="397"/>
                  </a:lnTo>
                  <a:lnTo>
                    <a:pt x="250" y="416"/>
                  </a:lnTo>
                  <a:lnTo>
                    <a:pt x="237" y="423"/>
                  </a:lnTo>
                  <a:lnTo>
                    <a:pt x="222" y="428"/>
                  </a:lnTo>
                  <a:lnTo>
                    <a:pt x="205" y="431"/>
                  </a:lnTo>
                  <a:lnTo>
                    <a:pt x="190" y="437"/>
                  </a:lnTo>
                  <a:lnTo>
                    <a:pt x="177" y="434"/>
                  </a:lnTo>
                  <a:lnTo>
                    <a:pt x="181" y="443"/>
                  </a:lnTo>
                  <a:lnTo>
                    <a:pt x="189" y="474"/>
                  </a:lnTo>
                  <a:lnTo>
                    <a:pt x="184" y="48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58" name="Freeform 228"/>
            <p:cNvSpPr>
              <a:spLocks/>
            </p:cNvSpPr>
            <p:nvPr/>
          </p:nvSpPr>
          <p:spPr bwMode="auto">
            <a:xfrm>
              <a:off x="2886075" y="6002338"/>
              <a:ext cx="95250" cy="71437"/>
            </a:xfrm>
            <a:custGeom>
              <a:avLst/>
              <a:gdLst>
                <a:gd name="T0" fmla="*/ 2147483647 w 69"/>
                <a:gd name="T1" fmla="*/ 2147483647 h 55"/>
                <a:gd name="T2" fmla="*/ 0 w 69"/>
                <a:gd name="T3" fmla="*/ 0 h 55"/>
                <a:gd name="T4" fmla="*/ 2147483647 w 69"/>
                <a:gd name="T5" fmla="*/ 2147483647 h 55"/>
                <a:gd name="T6" fmla="*/ 2147483647 w 69"/>
                <a:gd name="T7" fmla="*/ 2147483647 h 55"/>
                <a:gd name="T8" fmla="*/ 2147483647 w 69"/>
                <a:gd name="T9" fmla="*/ 2147483647 h 55"/>
                <a:gd name="T10" fmla="*/ 2147483647 w 69"/>
                <a:gd name="T11" fmla="*/ 2147483647 h 55"/>
                <a:gd name="T12" fmla="*/ 2147483647 w 69"/>
                <a:gd name="T13" fmla="*/ 2147483647 h 55"/>
                <a:gd name="T14" fmla="*/ 2147483647 w 69"/>
                <a:gd name="T15" fmla="*/ 2147483647 h 55"/>
                <a:gd name="T16" fmla="*/ 2147483647 w 69"/>
                <a:gd name="T17" fmla="*/ 2147483647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55"/>
                <a:gd name="T29" fmla="*/ 69 w 69"/>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55">
                  <a:moveTo>
                    <a:pt x="4" y="13"/>
                  </a:moveTo>
                  <a:lnTo>
                    <a:pt x="0" y="0"/>
                  </a:lnTo>
                  <a:lnTo>
                    <a:pt x="9" y="27"/>
                  </a:lnTo>
                  <a:lnTo>
                    <a:pt x="16" y="54"/>
                  </a:lnTo>
                  <a:lnTo>
                    <a:pt x="41" y="54"/>
                  </a:lnTo>
                  <a:lnTo>
                    <a:pt x="68" y="54"/>
                  </a:lnTo>
                  <a:lnTo>
                    <a:pt x="65" y="47"/>
                  </a:lnTo>
                  <a:lnTo>
                    <a:pt x="29" y="33"/>
                  </a:lnTo>
                  <a:lnTo>
                    <a:pt x="4" y="1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59" name="Freeform 229"/>
            <p:cNvSpPr>
              <a:spLocks/>
            </p:cNvSpPr>
            <p:nvPr/>
          </p:nvSpPr>
          <p:spPr bwMode="auto">
            <a:xfrm>
              <a:off x="2601913" y="4864100"/>
              <a:ext cx="285750" cy="1181100"/>
            </a:xfrm>
            <a:custGeom>
              <a:avLst/>
              <a:gdLst>
                <a:gd name="T0" fmla="*/ 2147483647 w 209"/>
                <a:gd name="T1" fmla="*/ 2147483647 h 910"/>
                <a:gd name="T2" fmla="*/ 2147483647 w 209"/>
                <a:gd name="T3" fmla="*/ 2147483647 h 910"/>
                <a:gd name="T4" fmla="*/ 2147483647 w 209"/>
                <a:gd name="T5" fmla="*/ 2147483647 h 910"/>
                <a:gd name="T6" fmla="*/ 2147483647 w 209"/>
                <a:gd name="T7" fmla="*/ 2147483647 h 910"/>
                <a:gd name="T8" fmla="*/ 2147483647 w 209"/>
                <a:gd name="T9" fmla="*/ 2147483647 h 910"/>
                <a:gd name="T10" fmla="*/ 2147483647 w 209"/>
                <a:gd name="T11" fmla="*/ 2147483647 h 910"/>
                <a:gd name="T12" fmla="*/ 2147483647 w 209"/>
                <a:gd name="T13" fmla="*/ 2147483647 h 910"/>
                <a:gd name="T14" fmla="*/ 2147483647 w 209"/>
                <a:gd name="T15" fmla="*/ 2147483647 h 910"/>
                <a:gd name="T16" fmla="*/ 2147483647 w 209"/>
                <a:gd name="T17" fmla="*/ 2147483647 h 910"/>
                <a:gd name="T18" fmla="*/ 2147483647 w 209"/>
                <a:gd name="T19" fmla="*/ 2147483647 h 910"/>
                <a:gd name="T20" fmla="*/ 2147483647 w 209"/>
                <a:gd name="T21" fmla="*/ 2147483647 h 910"/>
                <a:gd name="T22" fmla="*/ 2147483647 w 209"/>
                <a:gd name="T23" fmla="*/ 2147483647 h 910"/>
                <a:gd name="T24" fmla="*/ 2147483647 w 209"/>
                <a:gd name="T25" fmla="*/ 2147483647 h 910"/>
                <a:gd name="T26" fmla="*/ 2147483647 w 209"/>
                <a:gd name="T27" fmla="*/ 2147483647 h 910"/>
                <a:gd name="T28" fmla="*/ 2147483647 w 209"/>
                <a:gd name="T29" fmla="*/ 2147483647 h 910"/>
                <a:gd name="T30" fmla="*/ 2147483647 w 209"/>
                <a:gd name="T31" fmla="*/ 2147483647 h 910"/>
                <a:gd name="T32" fmla="*/ 2147483647 w 209"/>
                <a:gd name="T33" fmla="*/ 2147483647 h 910"/>
                <a:gd name="T34" fmla="*/ 2147483647 w 209"/>
                <a:gd name="T35" fmla="*/ 2147483647 h 910"/>
                <a:gd name="T36" fmla="*/ 2147483647 w 209"/>
                <a:gd name="T37" fmla="*/ 2147483647 h 910"/>
                <a:gd name="T38" fmla="*/ 2147483647 w 209"/>
                <a:gd name="T39" fmla="*/ 2147483647 h 910"/>
                <a:gd name="T40" fmla="*/ 2147483647 w 209"/>
                <a:gd name="T41" fmla="*/ 2147483647 h 910"/>
                <a:gd name="T42" fmla="*/ 2147483647 w 209"/>
                <a:gd name="T43" fmla="*/ 2147483647 h 910"/>
                <a:gd name="T44" fmla="*/ 2147483647 w 209"/>
                <a:gd name="T45" fmla="*/ 2147483647 h 910"/>
                <a:gd name="T46" fmla="*/ 2147483647 w 209"/>
                <a:gd name="T47" fmla="*/ 2147483647 h 910"/>
                <a:gd name="T48" fmla="*/ 2147483647 w 209"/>
                <a:gd name="T49" fmla="*/ 2147483647 h 910"/>
                <a:gd name="T50" fmla="*/ 2147483647 w 209"/>
                <a:gd name="T51" fmla="*/ 2147483647 h 910"/>
                <a:gd name="T52" fmla="*/ 2147483647 w 209"/>
                <a:gd name="T53" fmla="*/ 2147483647 h 910"/>
                <a:gd name="T54" fmla="*/ 2147483647 w 209"/>
                <a:gd name="T55" fmla="*/ 2147483647 h 910"/>
                <a:gd name="T56" fmla="*/ 2147483647 w 209"/>
                <a:gd name="T57" fmla="*/ 2147483647 h 910"/>
                <a:gd name="T58" fmla="*/ 2147483647 w 209"/>
                <a:gd name="T59" fmla="*/ 2147483647 h 910"/>
                <a:gd name="T60" fmla="*/ 2147483647 w 209"/>
                <a:gd name="T61" fmla="*/ 2147483647 h 910"/>
                <a:gd name="T62" fmla="*/ 2147483647 w 209"/>
                <a:gd name="T63" fmla="*/ 2147483647 h 910"/>
                <a:gd name="T64" fmla="*/ 2147483647 w 209"/>
                <a:gd name="T65" fmla="*/ 2147483647 h 910"/>
                <a:gd name="T66" fmla="*/ 2147483647 w 209"/>
                <a:gd name="T67" fmla="*/ 2147483647 h 910"/>
                <a:gd name="T68" fmla="*/ 2147483647 w 209"/>
                <a:gd name="T69" fmla="*/ 2147483647 h 910"/>
                <a:gd name="T70" fmla="*/ 2147483647 w 209"/>
                <a:gd name="T71" fmla="*/ 2147483647 h 910"/>
                <a:gd name="T72" fmla="*/ 2147483647 w 209"/>
                <a:gd name="T73" fmla="*/ 2147483647 h 910"/>
                <a:gd name="T74" fmla="*/ 2147483647 w 209"/>
                <a:gd name="T75" fmla="*/ 2147483647 h 910"/>
                <a:gd name="T76" fmla="*/ 2147483647 w 209"/>
                <a:gd name="T77" fmla="*/ 2147483647 h 910"/>
                <a:gd name="T78" fmla="*/ 2147483647 w 209"/>
                <a:gd name="T79" fmla="*/ 2147483647 h 910"/>
                <a:gd name="T80" fmla="*/ 2147483647 w 209"/>
                <a:gd name="T81" fmla="*/ 2147483647 h 910"/>
                <a:gd name="T82" fmla="*/ 2147483647 w 209"/>
                <a:gd name="T83" fmla="*/ 2147483647 h 910"/>
                <a:gd name="T84" fmla="*/ 2147483647 w 209"/>
                <a:gd name="T85" fmla="*/ 2147483647 h 910"/>
                <a:gd name="T86" fmla="*/ 2147483647 w 209"/>
                <a:gd name="T87" fmla="*/ 2147483647 h 910"/>
                <a:gd name="T88" fmla="*/ 2147483647 w 209"/>
                <a:gd name="T89" fmla="*/ 2147483647 h 910"/>
                <a:gd name="T90" fmla="*/ 2147483647 w 209"/>
                <a:gd name="T91" fmla="*/ 2147483647 h 910"/>
                <a:gd name="T92" fmla="*/ 2147483647 w 209"/>
                <a:gd name="T93" fmla="*/ 2147483647 h 9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9"/>
                <a:gd name="T142" fmla="*/ 0 h 910"/>
                <a:gd name="T143" fmla="*/ 209 w 209"/>
                <a:gd name="T144" fmla="*/ 910 h 9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9" h="910">
                  <a:moveTo>
                    <a:pt x="13" y="321"/>
                  </a:moveTo>
                  <a:lnTo>
                    <a:pt x="18" y="342"/>
                  </a:lnTo>
                  <a:lnTo>
                    <a:pt x="21" y="359"/>
                  </a:lnTo>
                  <a:lnTo>
                    <a:pt x="24" y="378"/>
                  </a:lnTo>
                  <a:lnTo>
                    <a:pt x="25" y="396"/>
                  </a:lnTo>
                  <a:lnTo>
                    <a:pt x="24" y="419"/>
                  </a:lnTo>
                  <a:lnTo>
                    <a:pt x="21" y="442"/>
                  </a:lnTo>
                  <a:lnTo>
                    <a:pt x="18" y="465"/>
                  </a:lnTo>
                  <a:lnTo>
                    <a:pt x="18" y="488"/>
                  </a:lnTo>
                  <a:lnTo>
                    <a:pt x="13" y="496"/>
                  </a:lnTo>
                  <a:lnTo>
                    <a:pt x="18" y="517"/>
                  </a:lnTo>
                  <a:lnTo>
                    <a:pt x="25" y="540"/>
                  </a:lnTo>
                  <a:lnTo>
                    <a:pt x="30" y="563"/>
                  </a:lnTo>
                  <a:lnTo>
                    <a:pt x="28" y="586"/>
                  </a:lnTo>
                  <a:lnTo>
                    <a:pt x="40" y="606"/>
                  </a:lnTo>
                  <a:lnTo>
                    <a:pt x="40" y="612"/>
                  </a:lnTo>
                  <a:lnTo>
                    <a:pt x="48" y="606"/>
                  </a:lnTo>
                  <a:lnTo>
                    <a:pt x="55" y="606"/>
                  </a:lnTo>
                  <a:lnTo>
                    <a:pt x="60" y="603"/>
                  </a:lnTo>
                  <a:lnTo>
                    <a:pt x="57" y="614"/>
                  </a:lnTo>
                  <a:lnTo>
                    <a:pt x="64" y="623"/>
                  </a:lnTo>
                  <a:lnTo>
                    <a:pt x="62" y="621"/>
                  </a:lnTo>
                  <a:lnTo>
                    <a:pt x="62" y="629"/>
                  </a:lnTo>
                  <a:lnTo>
                    <a:pt x="64" y="643"/>
                  </a:lnTo>
                  <a:lnTo>
                    <a:pt x="64" y="657"/>
                  </a:lnTo>
                  <a:lnTo>
                    <a:pt x="64" y="669"/>
                  </a:lnTo>
                  <a:lnTo>
                    <a:pt x="77" y="678"/>
                  </a:lnTo>
                  <a:lnTo>
                    <a:pt x="69" y="695"/>
                  </a:lnTo>
                  <a:lnTo>
                    <a:pt x="77" y="701"/>
                  </a:lnTo>
                  <a:lnTo>
                    <a:pt x="72" y="701"/>
                  </a:lnTo>
                  <a:lnTo>
                    <a:pt x="72" y="707"/>
                  </a:lnTo>
                  <a:lnTo>
                    <a:pt x="72" y="710"/>
                  </a:lnTo>
                  <a:lnTo>
                    <a:pt x="72" y="721"/>
                  </a:lnTo>
                  <a:lnTo>
                    <a:pt x="74" y="719"/>
                  </a:lnTo>
                  <a:lnTo>
                    <a:pt x="69" y="729"/>
                  </a:lnTo>
                  <a:lnTo>
                    <a:pt x="67" y="724"/>
                  </a:lnTo>
                  <a:lnTo>
                    <a:pt x="62" y="724"/>
                  </a:lnTo>
                  <a:lnTo>
                    <a:pt x="62" y="715"/>
                  </a:lnTo>
                  <a:lnTo>
                    <a:pt x="57" y="715"/>
                  </a:lnTo>
                  <a:lnTo>
                    <a:pt x="52" y="715"/>
                  </a:lnTo>
                  <a:lnTo>
                    <a:pt x="43" y="736"/>
                  </a:lnTo>
                  <a:lnTo>
                    <a:pt x="48" y="736"/>
                  </a:lnTo>
                  <a:lnTo>
                    <a:pt x="52" y="729"/>
                  </a:lnTo>
                  <a:lnTo>
                    <a:pt x="62" y="736"/>
                  </a:lnTo>
                  <a:lnTo>
                    <a:pt x="74" y="747"/>
                  </a:lnTo>
                  <a:lnTo>
                    <a:pt x="69" y="753"/>
                  </a:lnTo>
                  <a:lnTo>
                    <a:pt x="74" y="756"/>
                  </a:lnTo>
                  <a:lnTo>
                    <a:pt x="67" y="758"/>
                  </a:lnTo>
                  <a:lnTo>
                    <a:pt x="81" y="758"/>
                  </a:lnTo>
                  <a:lnTo>
                    <a:pt x="84" y="756"/>
                  </a:lnTo>
                  <a:lnTo>
                    <a:pt x="91" y="765"/>
                  </a:lnTo>
                  <a:lnTo>
                    <a:pt x="91" y="770"/>
                  </a:lnTo>
                  <a:lnTo>
                    <a:pt x="77" y="767"/>
                  </a:lnTo>
                  <a:lnTo>
                    <a:pt x="72" y="767"/>
                  </a:lnTo>
                  <a:lnTo>
                    <a:pt x="79" y="782"/>
                  </a:lnTo>
                  <a:lnTo>
                    <a:pt x="89" y="799"/>
                  </a:lnTo>
                  <a:lnTo>
                    <a:pt x="89" y="808"/>
                  </a:lnTo>
                  <a:lnTo>
                    <a:pt x="93" y="816"/>
                  </a:lnTo>
                  <a:lnTo>
                    <a:pt x="91" y="819"/>
                  </a:lnTo>
                  <a:lnTo>
                    <a:pt x="98" y="825"/>
                  </a:lnTo>
                  <a:lnTo>
                    <a:pt x="105" y="837"/>
                  </a:lnTo>
                  <a:lnTo>
                    <a:pt x="105" y="842"/>
                  </a:lnTo>
                  <a:lnTo>
                    <a:pt x="113" y="847"/>
                  </a:lnTo>
                  <a:lnTo>
                    <a:pt x="116" y="854"/>
                  </a:lnTo>
                  <a:lnTo>
                    <a:pt x="113" y="851"/>
                  </a:lnTo>
                  <a:lnTo>
                    <a:pt x="120" y="859"/>
                  </a:lnTo>
                  <a:lnTo>
                    <a:pt x="122" y="868"/>
                  </a:lnTo>
                  <a:lnTo>
                    <a:pt x="129" y="876"/>
                  </a:lnTo>
                  <a:lnTo>
                    <a:pt x="132" y="882"/>
                  </a:lnTo>
                  <a:lnTo>
                    <a:pt x="142" y="888"/>
                  </a:lnTo>
                  <a:lnTo>
                    <a:pt x="142" y="891"/>
                  </a:lnTo>
                  <a:lnTo>
                    <a:pt x="140" y="894"/>
                  </a:lnTo>
                  <a:lnTo>
                    <a:pt x="152" y="897"/>
                  </a:lnTo>
                  <a:lnTo>
                    <a:pt x="173" y="909"/>
                  </a:lnTo>
                  <a:lnTo>
                    <a:pt x="176" y="876"/>
                  </a:lnTo>
                  <a:lnTo>
                    <a:pt x="188" y="868"/>
                  </a:lnTo>
                  <a:lnTo>
                    <a:pt x="208" y="873"/>
                  </a:lnTo>
                  <a:lnTo>
                    <a:pt x="178" y="862"/>
                  </a:lnTo>
                  <a:lnTo>
                    <a:pt x="144" y="859"/>
                  </a:lnTo>
                  <a:lnTo>
                    <a:pt x="137" y="847"/>
                  </a:lnTo>
                  <a:lnTo>
                    <a:pt x="125" y="830"/>
                  </a:lnTo>
                  <a:lnTo>
                    <a:pt x="116" y="830"/>
                  </a:lnTo>
                  <a:lnTo>
                    <a:pt x="98" y="796"/>
                  </a:lnTo>
                  <a:lnTo>
                    <a:pt x="110" y="782"/>
                  </a:lnTo>
                  <a:lnTo>
                    <a:pt x="108" y="747"/>
                  </a:lnTo>
                  <a:lnTo>
                    <a:pt x="104" y="721"/>
                  </a:lnTo>
                  <a:lnTo>
                    <a:pt x="101" y="701"/>
                  </a:lnTo>
                  <a:lnTo>
                    <a:pt x="98" y="690"/>
                  </a:lnTo>
                  <a:lnTo>
                    <a:pt x="91" y="684"/>
                  </a:lnTo>
                  <a:lnTo>
                    <a:pt x="101" y="681"/>
                  </a:lnTo>
                  <a:lnTo>
                    <a:pt x="89" y="672"/>
                  </a:lnTo>
                  <a:lnTo>
                    <a:pt x="79" y="647"/>
                  </a:lnTo>
                  <a:lnTo>
                    <a:pt x="72" y="632"/>
                  </a:lnTo>
                  <a:lnTo>
                    <a:pt x="72" y="612"/>
                  </a:lnTo>
                  <a:lnTo>
                    <a:pt x="64" y="577"/>
                  </a:lnTo>
                  <a:lnTo>
                    <a:pt x="62" y="551"/>
                  </a:lnTo>
                  <a:lnTo>
                    <a:pt x="64" y="534"/>
                  </a:lnTo>
                  <a:lnTo>
                    <a:pt x="62" y="520"/>
                  </a:lnTo>
                  <a:lnTo>
                    <a:pt x="57" y="500"/>
                  </a:lnTo>
                  <a:lnTo>
                    <a:pt x="52" y="479"/>
                  </a:lnTo>
                  <a:lnTo>
                    <a:pt x="62" y="462"/>
                  </a:lnTo>
                  <a:lnTo>
                    <a:pt x="57" y="445"/>
                  </a:lnTo>
                  <a:lnTo>
                    <a:pt x="60" y="411"/>
                  </a:lnTo>
                  <a:lnTo>
                    <a:pt x="55" y="396"/>
                  </a:lnTo>
                  <a:lnTo>
                    <a:pt x="48" y="376"/>
                  </a:lnTo>
                  <a:lnTo>
                    <a:pt x="38" y="356"/>
                  </a:lnTo>
                  <a:lnTo>
                    <a:pt x="40" y="342"/>
                  </a:lnTo>
                  <a:lnTo>
                    <a:pt x="40" y="324"/>
                  </a:lnTo>
                  <a:lnTo>
                    <a:pt x="40" y="306"/>
                  </a:lnTo>
                  <a:lnTo>
                    <a:pt x="40" y="287"/>
                  </a:lnTo>
                  <a:lnTo>
                    <a:pt x="48" y="264"/>
                  </a:lnTo>
                  <a:lnTo>
                    <a:pt x="55" y="243"/>
                  </a:lnTo>
                  <a:lnTo>
                    <a:pt x="60" y="235"/>
                  </a:lnTo>
                  <a:lnTo>
                    <a:pt x="55" y="221"/>
                  </a:lnTo>
                  <a:lnTo>
                    <a:pt x="50" y="186"/>
                  </a:lnTo>
                  <a:lnTo>
                    <a:pt x="55" y="171"/>
                  </a:lnTo>
                  <a:lnTo>
                    <a:pt x="69" y="163"/>
                  </a:lnTo>
                  <a:lnTo>
                    <a:pt x="72" y="137"/>
                  </a:lnTo>
                  <a:lnTo>
                    <a:pt x="69" y="132"/>
                  </a:lnTo>
                  <a:lnTo>
                    <a:pt x="57" y="132"/>
                  </a:lnTo>
                  <a:lnTo>
                    <a:pt x="48" y="106"/>
                  </a:lnTo>
                  <a:lnTo>
                    <a:pt x="40" y="85"/>
                  </a:lnTo>
                  <a:lnTo>
                    <a:pt x="36" y="63"/>
                  </a:lnTo>
                  <a:lnTo>
                    <a:pt x="36" y="45"/>
                  </a:lnTo>
                  <a:lnTo>
                    <a:pt x="25" y="27"/>
                  </a:lnTo>
                  <a:lnTo>
                    <a:pt x="21" y="10"/>
                  </a:lnTo>
                  <a:lnTo>
                    <a:pt x="13" y="0"/>
                  </a:lnTo>
                  <a:lnTo>
                    <a:pt x="12" y="8"/>
                  </a:lnTo>
                  <a:lnTo>
                    <a:pt x="4" y="19"/>
                  </a:lnTo>
                  <a:lnTo>
                    <a:pt x="0" y="19"/>
                  </a:lnTo>
                  <a:lnTo>
                    <a:pt x="4" y="51"/>
                  </a:lnTo>
                  <a:lnTo>
                    <a:pt x="12" y="85"/>
                  </a:lnTo>
                  <a:lnTo>
                    <a:pt x="12" y="111"/>
                  </a:lnTo>
                  <a:lnTo>
                    <a:pt x="12" y="140"/>
                  </a:lnTo>
                  <a:lnTo>
                    <a:pt x="9" y="149"/>
                  </a:lnTo>
                  <a:lnTo>
                    <a:pt x="12" y="183"/>
                  </a:lnTo>
                  <a:lnTo>
                    <a:pt x="13" y="209"/>
                  </a:lnTo>
                  <a:lnTo>
                    <a:pt x="12" y="243"/>
                  </a:lnTo>
                  <a:lnTo>
                    <a:pt x="12" y="281"/>
                  </a:lnTo>
                  <a:lnTo>
                    <a:pt x="13" y="296"/>
                  </a:lnTo>
                  <a:lnTo>
                    <a:pt x="13" y="32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60" name="Freeform 230"/>
            <p:cNvSpPr>
              <a:spLocks/>
            </p:cNvSpPr>
            <p:nvPr/>
          </p:nvSpPr>
          <p:spPr bwMode="auto">
            <a:xfrm>
              <a:off x="2836863" y="6002338"/>
              <a:ext cx="69850" cy="71437"/>
            </a:xfrm>
            <a:custGeom>
              <a:avLst/>
              <a:gdLst>
                <a:gd name="T0" fmla="*/ 2147483647 w 52"/>
                <a:gd name="T1" fmla="*/ 0 h 55"/>
                <a:gd name="T2" fmla="*/ 2147483647 w 52"/>
                <a:gd name="T3" fmla="*/ 2147483647 h 55"/>
                <a:gd name="T4" fmla="*/ 2147483647 w 52"/>
                <a:gd name="T5" fmla="*/ 2147483647 h 55"/>
                <a:gd name="T6" fmla="*/ 2147483647 w 52"/>
                <a:gd name="T7" fmla="*/ 2147483647 h 55"/>
                <a:gd name="T8" fmla="*/ 2147483647 w 52"/>
                <a:gd name="T9" fmla="*/ 2147483647 h 55"/>
                <a:gd name="T10" fmla="*/ 2147483647 w 52"/>
                <a:gd name="T11" fmla="*/ 2147483647 h 55"/>
                <a:gd name="T12" fmla="*/ 2147483647 w 52"/>
                <a:gd name="T13" fmla="*/ 2147483647 h 55"/>
                <a:gd name="T14" fmla="*/ 0 w 52"/>
                <a:gd name="T15" fmla="*/ 2147483647 h 55"/>
                <a:gd name="T16" fmla="*/ 2147483647 w 52"/>
                <a:gd name="T17" fmla="*/ 2147483647 h 55"/>
                <a:gd name="T18" fmla="*/ 2147483647 w 52"/>
                <a:gd name="T19" fmla="*/ 2147483647 h 55"/>
                <a:gd name="T20" fmla="*/ 2147483647 w 52"/>
                <a:gd name="T21" fmla="*/ 2147483647 h 55"/>
                <a:gd name="T22" fmla="*/ 2147483647 w 52"/>
                <a:gd name="T23" fmla="*/ 2147483647 h 55"/>
                <a:gd name="T24" fmla="*/ 2147483647 w 52"/>
                <a:gd name="T25" fmla="*/ 2147483647 h 55"/>
                <a:gd name="T26" fmla="*/ 2147483647 w 52"/>
                <a:gd name="T27" fmla="*/ 2147483647 h 55"/>
                <a:gd name="T28" fmla="*/ 2147483647 w 52"/>
                <a:gd name="T29" fmla="*/ 2147483647 h 55"/>
                <a:gd name="T30" fmla="*/ 2147483647 w 52"/>
                <a:gd name="T31" fmla="*/ 2147483647 h 55"/>
                <a:gd name="T32" fmla="*/ 2147483647 w 52"/>
                <a:gd name="T33" fmla="*/ 2147483647 h 55"/>
                <a:gd name="T34" fmla="*/ 2147483647 w 52"/>
                <a:gd name="T35" fmla="*/ 2147483647 h 55"/>
                <a:gd name="T36" fmla="*/ 2147483647 w 52"/>
                <a:gd name="T37" fmla="*/ 2147483647 h 55"/>
                <a:gd name="T38" fmla="*/ 2147483647 w 52"/>
                <a:gd name="T39" fmla="*/ 2147483647 h 55"/>
                <a:gd name="T40" fmla="*/ 2147483647 w 52"/>
                <a:gd name="T41" fmla="*/ 2147483647 h 55"/>
                <a:gd name="T42" fmla="*/ 2147483647 w 52"/>
                <a:gd name="T43" fmla="*/ 0 h 55"/>
                <a:gd name="T44" fmla="*/ 2147483647 w 52"/>
                <a:gd name="T45" fmla="*/ 0 h 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
                <a:gd name="T70" fmla="*/ 0 h 55"/>
                <a:gd name="T71" fmla="*/ 52 w 52"/>
                <a:gd name="T72" fmla="*/ 55 h 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 h="55">
                  <a:moveTo>
                    <a:pt x="34" y="0"/>
                  </a:moveTo>
                  <a:lnTo>
                    <a:pt x="43" y="27"/>
                  </a:lnTo>
                  <a:lnTo>
                    <a:pt x="51" y="54"/>
                  </a:lnTo>
                  <a:lnTo>
                    <a:pt x="46" y="54"/>
                  </a:lnTo>
                  <a:lnTo>
                    <a:pt x="39" y="54"/>
                  </a:lnTo>
                  <a:lnTo>
                    <a:pt x="20" y="50"/>
                  </a:lnTo>
                  <a:lnTo>
                    <a:pt x="13" y="50"/>
                  </a:lnTo>
                  <a:lnTo>
                    <a:pt x="0" y="47"/>
                  </a:lnTo>
                  <a:lnTo>
                    <a:pt x="1" y="45"/>
                  </a:lnTo>
                  <a:lnTo>
                    <a:pt x="13" y="42"/>
                  </a:lnTo>
                  <a:lnTo>
                    <a:pt x="16" y="45"/>
                  </a:lnTo>
                  <a:lnTo>
                    <a:pt x="23" y="45"/>
                  </a:lnTo>
                  <a:lnTo>
                    <a:pt x="13" y="39"/>
                  </a:lnTo>
                  <a:lnTo>
                    <a:pt x="25" y="42"/>
                  </a:lnTo>
                  <a:lnTo>
                    <a:pt x="29" y="42"/>
                  </a:lnTo>
                  <a:lnTo>
                    <a:pt x="39" y="45"/>
                  </a:lnTo>
                  <a:lnTo>
                    <a:pt x="41" y="45"/>
                  </a:lnTo>
                  <a:lnTo>
                    <a:pt x="20" y="30"/>
                  </a:lnTo>
                  <a:lnTo>
                    <a:pt x="29" y="22"/>
                  </a:lnTo>
                  <a:lnTo>
                    <a:pt x="16" y="22"/>
                  </a:lnTo>
                  <a:lnTo>
                    <a:pt x="8" y="2"/>
                  </a:lnTo>
                  <a:lnTo>
                    <a:pt x="16" y="0"/>
                  </a:lnTo>
                  <a:lnTo>
                    <a:pt x="34"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61" name="Freeform 231"/>
            <p:cNvSpPr>
              <a:spLocks/>
            </p:cNvSpPr>
            <p:nvPr/>
          </p:nvSpPr>
          <p:spPr bwMode="auto">
            <a:xfrm>
              <a:off x="2649538" y="5659438"/>
              <a:ext cx="52387" cy="61912"/>
            </a:xfrm>
            <a:custGeom>
              <a:avLst/>
              <a:gdLst>
                <a:gd name="T0" fmla="*/ 2147483647 w 39"/>
                <a:gd name="T1" fmla="*/ 0 h 48"/>
                <a:gd name="T2" fmla="*/ 0 w 39"/>
                <a:gd name="T3" fmla="*/ 2147483647 h 48"/>
                <a:gd name="T4" fmla="*/ 2147483647 w 39"/>
                <a:gd name="T5" fmla="*/ 2147483647 h 48"/>
                <a:gd name="T6" fmla="*/ 2147483647 w 39"/>
                <a:gd name="T7" fmla="*/ 2147483647 h 48"/>
                <a:gd name="T8" fmla="*/ 2147483647 w 39"/>
                <a:gd name="T9" fmla="*/ 2147483647 h 48"/>
                <a:gd name="T10" fmla="*/ 2147483647 w 39"/>
                <a:gd name="T11" fmla="*/ 2147483647 h 48"/>
                <a:gd name="T12" fmla="*/ 2147483647 w 39"/>
                <a:gd name="T13" fmla="*/ 2147483647 h 48"/>
                <a:gd name="T14" fmla="*/ 2147483647 w 39"/>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48"/>
                <a:gd name="T26" fmla="*/ 39 w 3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48">
                  <a:moveTo>
                    <a:pt x="18" y="0"/>
                  </a:moveTo>
                  <a:lnTo>
                    <a:pt x="0" y="3"/>
                  </a:lnTo>
                  <a:lnTo>
                    <a:pt x="18" y="47"/>
                  </a:lnTo>
                  <a:lnTo>
                    <a:pt x="38" y="43"/>
                  </a:lnTo>
                  <a:lnTo>
                    <a:pt x="38" y="36"/>
                  </a:lnTo>
                  <a:lnTo>
                    <a:pt x="31" y="14"/>
                  </a:lnTo>
                  <a:lnTo>
                    <a:pt x="38" y="14"/>
                  </a:lnTo>
                  <a:lnTo>
                    <a:pt x="18"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62" name="Freeform 232"/>
            <p:cNvSpPr>
              <a:spLocks/>
            </p:cNvSpPr>
            <p:nvPr/>
          </p:nvSpPr>
          <p:spPr bwMode="auto">
            <a:xfrm>
              <a:off x="2695575" y="5883275"/>
              <a:ext cx="52388" cy="58738"/>
            </a:xfrm>
            <a:custGeom>
              <a:avLst/>
              <a:gdLst>
                <a:gd name="T0" fmla="*/ 2147483647 w 39"/>
                <a:gd name="T1" fmla="*/ 0 h 46"/>
                <a:gd name="T2" fmla="*/ 0 w 39"/>
                <a:gd name="T3" fmla="*/ 2147483647 h 46"/>
                <a:gd name="T4" fmla="*/ 2147483647 w 39"/>
                <a:gd name="T5" fmla="*/ 2147483647 h 46"/>
                <a:gd name="T6" fmla="*/ 2147483647 w 39"/>
                <a:gd name="T7" fmla="*/ 2147483647 h 46"/>
                <a:gd name="T8" fmla="*/ 2147483647 w 39"/>
                <a:gd name="T9" fmla="*/ 2147483647 h 46"/>
                <a:gd name="T10" fmla="*/ 2147483647 w 39"/>
                <a:gd name="T11" fmla="*/ 0 h 46"/>
                <a:gd name="T12" fmla="*/ 0 60000 65536"/>
                <a:gd name="T13" fmla="*/ 0 60000 65536"/>
                <a:gd name="T14" fmla="*/ 0 60000 65536"/>
                <a:gd name="T15" fmla="*/ 0 60000 65536"/>
                <a:gd name="T16" fmla="*/ 0 60000 65536"/>
                <a:gd name="T17" fmla="*/ 0 60000 65536"/>
                <a:gd name="T18" fmla="*/ 0 w 39"/>
                <a:gd name="T19" fmla="*/ 0 h 46"/>
                <a:gd name="T20" fmla="*/ 39 w 39"/>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39" h="46">
                  <a:moveTo>
                    <a:pt x="21" y="0"/>
                  </a:moveTo>
                  <a:lnTo>
                    <a:pt x="0" y="15"/>
                  </a:lnTo>
                  <a:lnTo>
                    <a:pt x="21" y="36"/>
                  </a:lnTo>
                  <a:lnTo>
                    <a:pt x="38" y="45"/>
                  </a:lnTo>
                  <a:lnTo>
                    <a:pt x="38" y="28"/>
                  </a:lnTo>
                  <a:lnTo>
                    <a:pt x="21"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63" name="Freeform 233"/>
            <p:cNvSpPr>
              <a:spLocks/>
            </p:cNvSpPr>
            <p:nvPr/>
          </p:nvSpPr>
          <p:spPr bwMode="auto">
            <a:xfrm>
              <a:off x="2608263" y="4606925"/>
              <a:ext cx="320675" cy="431800"/>
            </a:xfrm>
            <a:custGeom>
              <a:avLst/>
              <a:gdLst>
                <a:gd name="T0" fmla="*/ 2147483647 w 234"/>
                <a:gd name="T1" fmla="*/ 2147483647 h 330"/>
                <a:gd name="T2" fmla="*/ 2147483647 w 234"/>
                <a:gd name="T3" fmla="*/ 2147483647 h 330"/>
                <a:gd name="T4" fmla="*/ 2147483647 w 234"/>
                <a:gd name="T5" fmla="*/ 2147483647 h 330"/>
                <a:gd name="T6" fmla="*/ 2147483647 w 234"/>
                <a:gd name="T7" fmla="*/ 2147483647 h 330"/>
                <a:gd name="T8" fmla="*/ 2147483647 w 234"/>
                <a:gd name="T9" fmla="*/ 2147483647 h 330"/>
                <a:gd name="T10" fmla="*/ 2147483647 w 234"/>
                <a:gd name="T11" fmla="*/ 2147483647 h 330"/>
                <a:gd name="T12" fmla="*/ 2147483647 w 234"/>
                <a:gd name="T13" fmla="*/ 2147483647 h 330"/>
                <a:gd name="T14" fmla="*/ 2147483647 w 234"/>
                <a:gd name="T15" fmla="*/ 2147483647 h 330"/>
                <a:gd name="T16" fmla="*/ 2147483647 w 234"/>
                <a:gd name="T17" fmla="*/ 2147483647 h 330"/>
                <a:gd name="T18" fmla="*/ 2147483647 w 234"/>
                <a:gd name="T19" fmla="*/ 2147483647 h 330"/>
                <a:gd name="T20" fmla="*/ 2147483647 w 234"/>
                <a:gd name="T21" fmla="*/ 2147483647 h 330"/>
                <a:gd name="T22" fmla="*/ 2147483647 w 234"/>
                <a:gd name="T23" fmla="*/ 2147483647 h 330"/>
                <a:gd name="T24" fmla="*/ 2147483647 w 234"/>
                <a:gd name="T25" fmla="*/ 2147483647 h 330"/>
                <a:gd name="T26" fmla="*/ 2147483647 w 234"/>
                <a:gd name="T27" fmla="*/ 2147483647 h 330"/>
                <a:gd name="T28" fmla="*/ 2147483647 w 234"/>
                <a:gd name="T29" fmla="*/ 2147483647 h 330"/>
                <a:gd name="T30" fmla="*/ 2147483647 w 234"/>
                <a:gd name="T31" fmla="*/ 2147483647 h 330"/>
                <a:gd name="T32" fmla="*/ 2147483647 w 234"/>
                <a:gd name="T33" fmla="*/ 2147483647 h 330"/>
                <a:gd name="T34" fmla="*/ 2147483647 w 234"/>
                <a:gd name="T35" fmla="*/ 2147483647 h 330"/>
                <a:gd name="T36" fmla="*/ 2147483647 w 234"/>
                <a:gd name="T37" fmla="*/ 2147483647 h 330"/>
                <a:gd name="T38" fmla="*/ 2147483647 w 234"/>
                <a:gd name="T39" fmla="*/ 2147483647 h 330"/>
                <a:gd name="T40" fmla="*/ 2147483647 w 234"/>
                <a:gd name="T41" fmla="*/ 2147483647 h 330"/>
                <a:gd name="T42" fmla="*/ 2147483647 w 234"/>
                <a:gd name="T43" fmla="*/ 2147483647 h 330"/>
                <a:gd name="T44" fmla="*/ 2147483647 w 234"/>
                <a:gd name="T45" fmla="*/ 2147483647 h 330"/>
                <a:gd name="T46" fmla="*/ 2147483647 w 234"/>
                <a:gd name="T47" fmla="*/ 2147483647 h 330"/>
                <a:gd name="T48" fmla="*/ 2147483647 w 234"/>
                <a:gd name="T49" fmla="*/ 2147483647 h 330"/>
                <a:gd name="T50" fmla="*/ 2147483647 w 234"/>
                <a:gd name="T51" fmla="*/ 2147483647 h 330"/>
                <a:gd name="T52" fmla="*/ 2147483647 w 234"/>
                <a:gd name="T53" fmla="*/ 2147483647 h 330"/>
                <a:gd name="T54" fmla="*/ 0 w 234"/>
                <a:gd name="T55" fmla="*/ 2147483647 h 330"/>
                <a:gd name="T56" fmla="*/ 2147483647 w 234"/>
                <a:gd name="T57" fmla="*/ 2147483647 h 330"/>
                <a:gd name="T58" fmla="*/ 2147483647 w 234"/>
                <a:gd name="T59" fmla="*/ 2147483647 h 330"/>
                <a:gd name="T60" fmla="*/ 2147483647 w 234"/>
                <a:gd name="T61" fmla="*/ 2147483647 h 330"/>
                <a:gd name="T62" fmla="*/ 2147483647 w 234"/>
                <a:gd name="T63" fmla="*/ 0 h 330"/>
                <a:gd name="T64" fmla="*/ 2147483647 w 234"/>
                <a:gd name="T65" fmla="*/ 2147483647 h 330"/>
                <a:gd name="T66" fmla="*/ 2147483647 w 234"/>
                <a:gd name="T67" fmla="*/ 2147483647 h 330"/>
                <a:gd name="T68" fmla="*/ 2147483647 w 234"/>
                <a:gd name="T69" fmla="*/ 2147483647 h 330"/>
                <a:gd name="T70" fmla="*/ 2147483647 w 234"/>
                <a:gd name="T71" fmla="*/ 2147483647 h 330"/>
                <a:gd name="T72" fmla="*/ 2147483647 w 234"/>
                <a:gd name="T73" fmla="*/ 2147483647 h 330"/>
                <a:gd name="T74" fmla="*/ 2147483647 w 234"/>
                <a:gd name="T75" fmla="*/ 2147483647 h 330"/>
                <a:gd name="T76" fmla="*/ 2147483647 w 234"/>
                <a:gd name="T77" fmla="*/ 2147483647 h 330"/>
                <a:gd name="T78" fmla="*/ 2147483647 w 234"/>
                <a:gd name="T79" fmla="*/ 2147483647 h 330"/>
                <a:gd name="T80" fmla="*/ 2147483647 w 234"/>
                <a:gd name="T81" fmla="*/ 2147483647 h 330"/>
                <a:gd name="T82" fmla="*/ 2147483647 w 234"/>
                <a:gd name="T83" fmla="*/ 2147483647 h 330"/>
                <a:gd name="T84" fmla="*/ 2147483647 w 234"/>
                <a:gd name="T85" fmla="*/ 2147483647 h 330"/>
                <a:gd name="T86" fmla="*/ 2147483647 w 234"/>
                <a:gd name="T87" fmla="*/ 2147483647 h 330"/>
                <a:gd name="T88" fmla="*/ 2147483647 w 234"/>
                <a:gd name="T89" fmla="*/ 2147483647 h 330"/>
                <a:gd name="T90" fmla="*/ 2147483647 w 234"/>
                <a:gd name="T91" fmla="*/ 2147483647 h 330"/>
                <a:gd name="T92" fmla="*/ 2147483647 w 234"/>
                <a:gd name="T93" fmla="*/ 2147483647 h 330"/>
                <a:gd name="T94" fmla="*/ 2147483647 w 234"/>
                <a:gd name="T95" fmla="*/ 2147483647 h 330"/>
                <a:gd name="T96" fmla="*/ 2147483647 w 234"/>
                <a:gd name="T97" fmla="*/ 2147483647 h 330"/>
                <a:gd name="T98" fmla="*/ 2147483647 w 234"/>
                <a:gd name="T99" fmla="*/ 2147483647 h 330"/>
                <a:gd name="T100" fmla="*/ 2147483647 w 234"/>
                <a:gd name="T101" fmla="*/ 2147483647 h 330"/>
                <a:gd name="T102" fmla="*/ 2147483647 w 234"/>
                <a:gd name="T103" fmla="*/ 2147483647 h 330"/>
                <a:gd name="T104" fmla="*/ 2147483647 w 234"/>
                <a:gd name="T105" fmla="*/ 2147483647 h 330"/>
                <a:gd name="T106" fmla="*/ 2147483647 w 234"/>
                <a:gd name="T107" fmla="*/ 2147483647 h 330"/>
                <a:gd name="T108" fmla="*/ 2147483647 w 234"/>
                <a:gd name="T109" fmla="*/ 2147483647 h 330"/>
                <a:gd name="T110" fmla="*/ 2147483647 w 234"/>
                <a:gd name="T111" fmla="*/ 2147483647 h 330"/>
                <a:gd name="T112" fmla="*/ 2147483647 w 234"/>
                <a:gd name="T113" fmla="*/ 2147483647 h 330"/>
                <a:gd name="T114" fmla="*/ 2147483647 w 234"/>
                <a:gd name="T115" fmla="*/ 2147483647 h 330"/>
                <a:gd name="T116" fmla="*/ 2147483647 w 234"/>
                <a:gd name="T117" fmla="*/ 2147483647 h 3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4"/>
                <a:gd name="T178" fmla="*/ 0 h 330"/>
                <a:gd name="T179" fmla="*/ 234 w 234"/>
                <a:gd name="T180" fmla="*/ 330 h 3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4" h="330">
                  <a:moveTo>
                    <a:pt x="153" y="258"/>
                  </a:moveTo>
                  <a:lnTo>
                    <a:pt x="150" y="288"/>
                  </a:lnTo>
                  <a:lnTo>
                    <a:pt x="146" y="313"/>
                  </a:lnTo>
                  <a:lnTo>
                    <a:pt x="144" y="308"/>
                  </a:lnTo>
                  <a:lnTo>
                    <a:pt x="122" y="311"/>
                  </a:lnTo>
                  <a:lnTo>
                    <a:pt x="114" y="329"/>
                  </a:lnTo>
                  <a:lnTo>
                    <a:pt x="105" y="311"/>
                  </a:lnTo>
                  <a:lnTo>
                    <a:pt x="84" y="308"/>
                  </a:lnTo>
                  <a:lnTo>
                    <a:pt x="78" y="303"/>
                  </a:lnTo>
                  <a:lnTo>
                    <a:pt x="64" y="329"/>
                  </a:lnTo>
                  <a:lnTo>
                    <a:pt x="52" y="329"/>
                  </a:lnTo>
                  <a:lnTo>
                    <a:pt x="42" y="303"/>
                  </a:lnTo>
                  <a:lnTo>
                    <a:pt x="36" y="282"/>
                  </a:lnTo>
                  <a:lnTo>
                    <a:pt x="30" y="258"/>
                  </a:lnTo>
                  <a:lnTo>
                    <a:pt x="30" y="241"/>
                  </a:lnTo>
                  <a:lnTo>
                    <a:pt x="21" y="224"/>
                  </a:lnTo>
                  <a:lnTo>
                    <a:pt x="16" y="207"/>
                  </a:lnTo>
                  <a:lnTo>
                    <a:pt x="9" y="196"/>
                  </a:lnTo>
                  <a:lnTo>
                    <a:pt x="9" y="184"/>
                  </a:lnTo>
                  <a:lnTo>
                    <a:pt x="18" y="164"/>
                  </a:lnTo>
                  <a:lnTo>
                    <a:pt x="13" y="160"/>
                  </a:lnTo>
                  <a:lnTo>
                    <a:pt x="9" y="141"/>
                  </a:lnTo>
                  <a:lnTo>
                    <a:pt x="12" y="117"/>
                  </a:lnTo>
                  <a:lnTo>
                    <a:pt x="13" y="106"/>
                  </a:lnTo>
                  <a:lnTo>
                    <a:pt x="13" y="74"/>
                  </a:lnTo>
                  <a:lnTo>
                    <a:pt x="16" y="69"/>
                  </a:lnTo>
                  <a:lnTo>
                    <a:pt x="6" y="48"/>
                  </a:lnTo>
                  <a:lnTo>
                    <a:pt x="0" y="28"/>
                  </a:lnTo>
                  <a:lnTo>
                    <a:pt x="21" y="28"/>
                  </a:lnTo>
                  <a:lnTo>
                    <a:pt x="30" y="22"/>
                  </a:lnTo>
                  <a:lnTo>
                    <a:pt x="45" y="10"/>
                  </a:lnTo>
                  <a:lnTo>
                    <a:pt x="61" y="0"/>
                  </a:lnTo>
                  <a:lnTo>
                    <a:pt x="76" y="2"/>
                  </a:lnTo>
                  <a:lnTo>
                    <a:pt x="78" y="22"/>
                  </a:lnTo>
                  <a:lnTo>
                    <a:pt x="78" y="43"/>
                  </a:lnTo>
                  <a:lnTo>
                    <a:pt x="93" y="62"/>
                  </a:lnTo>
                  <a:lnTo>
                    <a:pt x="108" y="65"/>
                  </a:lnTo>
                  <a:lnTo>
                    <a:pt x="124" y="77"/>
                  </a:lnTo>
                  <a:lnTo>
                    <a:pt x="146" y="91"/>
                  </a:lnTo>
                  <a:lnTo>
                    <a:pt x="165" y="98"/>
                  </a:lnTo>
                  <a:lnTo>
                    <a:pt x="172" y="109"/>
                  </a:lnTo>
                  <a:lnTo>
                    <a:pt x="174" y="134"/>
                  </a:lnTo>
                  <a:lnTo>
                    <a:pt x="170" y="134"/>
                  </a:lnTo>
                  <a:lnTo>
                    <a:pt x="177" y="143"/>
                  </a:lnTo>
                  <a:lnTo>
                    <a:pt x="180" y="164"/>
                  </a:lnTo>
                  <a:lnTo>
                    <a:pt x="196" y="167"/>
                  </a:lnTo>
                  <a:lnTo>
                    <a:pt x="213" y="167"/>
                  </a:lnTo>
                  <a:lnTo>
                    <a:pt x="216" y="189"/>
                  </a:lnTo>
                  <a:lnTo>
                    <a:pt x="228" y="204"/>
                  </a:lnTo>
                  <a:lnTo>
                    <a:pt x="233" y="213"/>
                  </a:lnTo>
                  <a:lnTo>
                    <a:pt x="228" y="233"/>
                  </a:lnTo>
                  <a:lnTo>
                    <a:pt x="222" y="250"/>
                  </a:lnTo>
                  <a:lnTo>
                    <a:pt x="225" y="258"/>
                  </a:lnTo>
                  <a:lnTo>
                    <a:pt x="222" y="262"/>
                  </a:lnTo>
                  <a:lnTo>
                    <a:pt x="222" y="258"/>
                  </a:lnTo>
                  <a:lnTo>
                    <a:pt x="204" y="241"/>
                  </a:lnTo>
                  <a:lnTo>
                    <a:pt x="182" y="244"/>
                  </a:lnTo>
                  <a:lnTo>
                    <a:pt x="158" y="248"/>
                  </a:lnTo>
                  <a:lnTo>
                    <a:pt x="153" y="25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64" name="Freeform 234"/>
            <p:cNvSpPr>
              <a:spLocks/>
            </p:cNvSpPr>
            <p:nvPr/>
          </p:nvSpPr>
          <p:spPr bwMode="auto">
            <a:xfrm>
              <a:off x="2979738" y="4100513"/>
              <a:ext cx="77787" cy="115887"/>
            </a:xfrm>
            <a:custGeom>
              <a:avLst/>
              <a:gdLst>
                <a:gd name="T0" fmla="*/ 2147483647 w 57"/>
                <a:gd name="T1" fmla="*/ 2147483647 h 89"/>
                <a:gd name="T2" fmla="*/ 2147483647 w 57"/>
                <a:gd name="T3" fmla="*/ 2147483647 h 89"/>
                <a:gd name="T4" fmla="*/ 2147483647 w 57"/>
                <a:gd name="T5" fmla="*/ 0 h 89"/>
                <a:gd name="T6" fmla="*/ 2147483647 w 57"/>
                <a:gd name="T7" fmla="*/ 2147483647 h 89"/>
                <a:gd name="T8" fmla="*/ 2147483647 w 57"/>
                <a:gd name="T9" fmla="*/ 2147483647 h 89"/>
                <a:gd name="T10" fmla="*/ 2147483647 w 57"/>
                <a:gd name="T11" fmla="*/ 2147483647 h 89"/>
                <a:gd name="T12" fmla="*/ 0 w 57"/>
                <a:gd name="T13" fmla="*/ 2147483647 h 89"/>
                <a:gd name="T14" fmla="*/ 2147483647 w 57"/>
                <a:gd name="T15" fmla="*/ 2147483647 h 89"/>
                <a:gd name="T16" fmla="*/ 2147483647 w 57"/>
                <a:gd name="T17" fmla="*/ 2147483647 h 89"/>
                <a:gd name="T18" fmla="*/ 2147483647 w 57"/>
                <a:gd name="T19" fmla="*/ 2147483647 h 89"/>
                <a:gd name="T20" fmla="*/ 2147483647 w 57"/>
                <a:gd name="T21" fmla="*/ 2147483647 h 89"/>
                <a:gd name="T22" fmla="*/ 2147483647 w 57"/>
                <a:gd name="T23" fmla="*/ 2147483647 h 89"/>
                <a:gd name="T24" fmla="*/ 2147483647 w 57"/>
                <a:gd name="T25" fmla="*/ 2147483647 h 89"/>
                <a:gd name="T26" fmla="*/ 2147483647 w 57"/>
                <a:gd name="T27" fmla="*/ 2147483647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89"/>
                <a:gd name="T44" fmla="*/ 57 w 57"/>
                <a:gd name="T45" fmla="*/ 89 h 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89">
                  <a:moveTo>
                    <a:pt x="43" y="22"/>
                  </a:moveTo>
                  <a:lnTo>
                    <a:pt x="26" y="5"/>
                  </a:lnTo>
                  <a:lnTo>
                    <a:pt x="12" y="0"/>
                  </a:lnTo>
                  <a:lnTo>
                    <a:pt x="9" y="8"/>
                  </a:lnTo>
                  <a:lnTo>
                    <a:pt x="4" y="30"/>
                  </a:lnTo>
                  <a:lnTo>
                    <a:pt x="9" y="59"/>
                  </a:lnTo>
                  <a:lnTo>
                    <a:pt x="0" y="84"/>
                  </a:lnTo>
                  <a:lnTo>
                    <a:pt x="12" y="84"/>
                  </a:lnTo>
                  <a:lnTo>
                    <a:pt x="28" y="88"/>
                  </a:lnTo>
                  <a:lnTo>
                    <a:pt x="43" y="62"/>
                  </a:lnTo>
                  <a:lnTo>
                    <a:pt x="56" y="42"/>
                  </a:lnTo>
                  <a:lnTo>
                    <a:pt x="50" y="25"/>
                  </a:lnTo>
                  <a:lnTo>
                    <a:pt x="50" y="30"/>
                  </a:lnTo>
                  <a:lnTo>
                    <a:pt x="43" y="2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65" name="Freeform 235"/>
            <p:cNvSpPr>
              <a:spLocks/>
            </p:cNvSpPr>
            <p:nvPr/>
          </p:nvSpPr>
          <p:spPr bwMode="auto">
            <a:xfrm>
              <a:off x="2360613" y="3884613"/>
              <a:ext cx="307975" cy="542925"/>
            </a:xfrm>
            <a:custGeom>
              <a:avLst/>
              <a:gdLst>
                <a:gd name="T0" fmla="*/ 2147483647 w 226"/>
                <a:gd name="T1" fmla="*/ 2147483647 h 418"/>
                <a:gd name="T2" fmla="*/ 2147483647 w 226"/>
                <a:gd name="T3" fmla="*/ 2147483647 h 418"/>
                <a:gd name="T4" fmla="*/ 2147483647 w 226"/>
                <a:gd name="T5" fmla="*/ 2147483647 h 418"/>
                <a:gd name="T6" fmla="*/ 2147483647 w 226"/>
                <a:gd name="T7" fmla="*/ 2147483647 h 418"/>
                <a:gd name="T8" fmla="*/ 2147483647 w 226"/>
                <a:gd name="T9" fmla="*/ 2147483647 h 418"/>
                <a:gd name="T10" fmla="*/ 2147483647 w 226"/>
                <a:gd name="T11" fmla="*/ 2147483647 h 418"/>
                <a:gd name="T12" fmla="*/ 2147483647 w 226"/>
                <a:gd name="T13" fmla="*/ 2147483647 h 418"/>
                <a:gd name="T14" fmla="*/ 2147483647 w 226"/>
                <a:gd name="T15" fmla="*/ 2147483647 h 418"/>
                <a:gd name="T16" fmla="*/ 2147483647 w 226"/>
                <a:gd name="T17" fmla="*/ 2147483647 h 418"/>
                <a:gd name="T18" fmla="*/ 2147483647 w 226"/>
                <a:gd name="T19" fmla="*/ 2147483647 h 418"/>
                <a:gd name="T20" fmla="*/ 2147483647 w 226"/>
                <a:gd name="T21" fmla="*/ 2147483647 h 418"/>
                <a:gd name="T22" fmla="*/ 2147483647 w 226"/>
                <a:gd name="T23" fmla="*/ 2147483647 h 418"/>
                <a:gd name="T24" fmla="*/ 2147483647 w 226"/>
                <a:gd name="T25" fmla="*/ 2147483647 h 418"/>
                <a:gd name="T26" fmla="*/ 2147483647 w 226"/>
                <a:gd name="T27" fmla="*/ 2147483647 h 418"/>
                <a:gd name="T28" fmla="*/ 2147483647 w 226"/>
                <a:gd name="T29" fmla="*/ 2147483647 h 418"/>
                <a:gd name="T30" fmla="*/ 2147483647 w 226"/>
                <a:gd name="T31" fmla="*/ 2147483647 h 418"/>
                <a:gd name="T32" fmla="*/ 2147483647 w 226"/>
                <a:gd name="T33" fmla="*/ 2147483647 h 418"/>
                <a:gd name="T34" fmla="*/ 2147483647 w 226"/>
                <a:gd name="T35" fmla="*/ 2147483647 h 418"/>
                <a:gd name="T36" fmla="*/ 2147483647 w 226"/>
                <a:gd name="T37" fmla="*/ 2147483647 h 418"/>
                <a:gd name="T38" fmla="*/ 2147483647 w 226"/>
                <a:gd name="T39" fmla="*/ 2147483647 h 418"/>
                <a:gd name="T40" fmla="*/ 2147483647 w 226"/>
                <a:gd name="T41" fmla="*/ 2147483647 h 418"/>
                <a:gd name="T42" fmla="*/ 2147483647 w 226"/>
                <a:gd name="T43" fmla="*/ 2147483647 h 418"/>
                <a:gd name="T44" fmla="*/ 2147483647 w 226"/>
                <a:gd name="T45" fmla="*/ 2147483647 h 418"/>
                <a:gd name="T46" fmla="*/ 2147483647 w 226"/>
                <a:gd name="T47" fmla="*/ 2147483647 h 418"/>
                <a:gd name="T48" fmla="*/ 2147483647 w 226"/>
                <a:gd name="T49" fmla="*/ 2147483647 h 418"/>
                <a:gd name="T50" fmla="*/ 2147483647 w 226"/>
                <a:gd name="T51" fmla="*/ 2147483647 h 418"/>
                <a:gd name="T52" fmla="*/ 2147483647 w 226"/>
                <a:gd name="T53" fmla="*/ 2147483647 h 418"/>
                <a:gd name="T54" fmla="*/ 2147483647 w 226"/>
                <a:gd name="T55" fmla="*/ 2147483647 h 418"/>
                <a:gd name="T56" fmla="*/ 2147483647 w 226"/>
                <a:gd name="T57" fmla="*/ 2147483647 h 418"/>
                <a:gd name="T58" fmla="*/ 2147483647 w 226"/>
                <a:gd name="T59" fmla="*/ 2147483647 h 418"/>
                <a:gd name="T60" fmla="*/ 2147483647 w 226"/>
                <a:gd name="T61" fmla="*/ 2147483647 h 418"/>
                <a:gd name="T62" fmla="*/ 2147483647 w 226"/>
                <a:gd name="T63" fmla="*/ 2147483647 h 418"/>
                <a:gd name="T64" fmla="*/ 2147483647 w 226"/>
                <a:gd name="T65" fmla="*/ 2147483647 h 418"/>
                <a:gd name="T66" fmla="*/ 2147483647 w 226"/>
                <a:gd name="T67" fmla="*/ 2147483647 h 418"/>
                <a:gd name="T68" fmla="*/ 2147483647 w 226"/>
                <a:gd name="T69" fmla="*/ 2147483647 h 418"/>
                <a:gd name="T70" fmla="*/ 2147483647 w 226"/>
                <a:gd name="T71" fmla="*/ 2147483647 h 418"/>
                <a:gd name="T72" fmla="*/ 2147483647 w 226"/>
                <a:gd name="T73" fmla="*/ 0 h 418"/>
                <a:gd name="T74" fmla="*/ 2147483647 w 226"/>
                <a:gd name="T75" fmla="*/ 2147483647 h 4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6"/>
                <a:gd name="T115" fmla="*/ 0 h 418"/>
                <a:gd name="T116" fmla="*/ 226 w 226"/>
                <a:gd name="T117" fmla="*/ 418 h 4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6" h="418">
                  <a:moveTo>
                    <a:pt x="95" y="25"/>
                  </a:moveTo>
                  <a:lnTo>
                    <a:pt x="88" y="36"/>
                  </a:lnTo>
                  <a:lnTo>
                    <a:pt x="90" y="34"/>
                  </a:lnTo>
                  <a:lnTo>
                    <a:pt x="81" y="34"/>
                  </a:lnTo>
                  <a:lnTo>
                    <a:pt x="66" y="53"/>
                  </a:lnTo>
                  <a:lnTo>
                    <a:pt x="64" y="71"/>
                  </a:lnTo>
                  <a:lnTo>
                    <a:pt x="42" y="94"/>
                  </a:lnTo>
                  <a:lnTo>
                    <a:pt x="42" y="111"/>
                  </a:lnTo>
                  <a:lnTo>
                    <a:pt x="37" y="97"/>
                  </a:lnTo>
                  <a:lnTo>
                    <a:pt x="33" y="91"/>
                  </a:lnTo>
                  <a:lnTo>
                    <a:pt x="35" y="111"/>
                  </a:lnTo>
                  <a:lnTo>
                    <a:pt x="28" y="117"/>
                  </a:lnTo>
                  <a:lnTo>
                    <a:pt x="23" y="129"/>
                  </a:lnTo>
                  <a:lnTo>
                    <a:pt x="28" y="137"/>
                  </a:lnTo>
                  <a:lnTo>
                    <a:pt x="30" y="160"/>
                  </a:lnTo>
                  <a:lnTo>
                    <a:pt x="28" y="172"/>
                  </a:lnTo>
                  <a:lnTo>
                    <a:pt x="28" y="192"/>
                  </a:lnTo>
                  <a:lnTo>
                    <a:pt x="30" y="209"/>
                  </a:lnTo>
                  <a:lnTo>
                    <a:pt x="33" y="212"/>
                  </a:lnTo>
                  <a:lnTo>
                    <a:pt x="21" y="240"/>
                  </a:lnTo>
                  <a:lnTo>
                    <a:pt x="9" y="247"/>
                  </a:lnTo>
                  <a:lnTo>
                    <a:pt x="6" y="261"/>
                  </a:lnTo>
                  <a:lnTo>
                    <a:pt x="0" y="264"/>
                  </a:lnTo>
                  <a:lnTo>
                    <a:pt x="1" y="273"/>
                  </a:lnTo>
                  <a:lnTo>
                    <a:pt x="16" y="287"/>
                  </a:lnTo>
                  <a:lnTo>
                    <a:pt x="28" y="298"/>
                  </a:lnTo>
                  <a:lnTo>
                    <a:pt x="45" y="298"/>
                  </a:lnTo>
                  <a:lnTo>
                    <a:pt x="66" y="312"/>
                  </a:lnTo>
                  <a:lnTo>
                    <a:pt x="66" y="310"/>
                  </a:lnTo>
                  <a:lnTo>
                    <a:pt x="78" y="324"/>
                  </a:lnTo>
                  <a:lnTo>
                    <a:pt x="88" y="336"/>
                  </a:lnTo>
                  <a:lnTo>
                    <a:pt x="102" y="355"/>
                  </a:lnTo>
                  <a:lnTo>
                    <a:pt x="107" y="367"/>
                  </a:lnTo>
                  <a:lnTo>
                    <a:pt x="130" y="367"/>
                  </a:lnTo>
                  <a:lnTo>
                    <a:pt x="145" y="367"/>
                  </a:lnTo>
                  <a:lnTo>
                    <a:pt x="162" y="376"/>
                  </a:lnTo>
                  <a:lnTo>
                    <a:pt x="154" y="405"/>
                  </a:lnTo>
                  <a:lnTo>
                    <a:pt x="166" y="417"/>
                  </a:lnTo>
                  <a:lnTo>
                    <a:pt x="172" y="382"/>
                  </a:lnTo>
                  <a:lnTo>
                    <a:pt x="177" y="347"/>
                  </a:lnTo>
                  <a:lnTo>
                    <a:pt x="166" y="319"/>
                  </a:lnTo>
                  <a:lnTo>
                    <a:pt x="165" y="295"/>
                  </a:lnTo>
                  <a:lnTo>
                    <a:pt x="177" y="295"/>
                  </a:lnTo>
                  <a:lnTo>
                    <a:pt x="181" y="290"/>
                  </a:lnTo>
                  <a:lnTo>
                    <a:pt x="169" y="281"/>
                  </a:lnTo>
                  <a:lnTo>
                    <a:pt x="169" y="266"/>
                  </a:lnTo>
                  <a:lnTo>
                    <a:pt x="184" y="266"/>
                  </a:lnTo>
                  <a:lnTo>
                    <a:pt x="201" y="266"/>
                  </a:lnTo>
                  <a:lnTo>
                    <a:pt x="198" y="264"/>
                  </a:lnTo>
                  <a:lnTo>
                    <a:pt x="202" y="264"/>
                  </a:lnTo>
                  <a:lnTo>
                    <a:pt x="213" y="255"/>
                  </a:lnTo>
                  <a:lnTo>
                    <a:pt x="220" y="278"/>
                  </a:lnTo>
                  <a:lnTo>
                    <a:pt x="225" y="278"/>
                  </a:lnTo>
                  <a:lnTo>
                    <a:pt x="220" y="258"/>
                  </a:lnTo>
                  <a:lnTo>
                    <a:pt x="210" y="238"/>
                  </a:lnTo>
                  <a:lnTo>
                    <a:pt x="214" y="226"/>
                  </a:lnTo>
                  <a:lnTo>
                    <a:pt x="205" y="197"/>
                  </a:lnTo>
                  <a:lnTo>
                    <a:pt x="210" y="175"/>
                  </a:lnTo>
                  <a:lnTo>
                    <a:pt x="214" y="154"/>
                  </a:lnTo>
                  <a:lnTo>
                    <a:pt x="198" y="154"/>
                  </a:lnTo>
                  <a:lnTo>
                    <a:pt x="184" y="154"/>
                  </a:lnTo>
                  <a:lnTo>
                    <a:pt x="166" y="132"/>
                  </a:lnTo>
                  <a:lnTo>
                    <a:pt x="153" y="132"/>
                  </a:lnTo>
                  <a:lnTo>
                    <a:pt x="138" y="132"/>
                  </a:lnTo>
                  <a:lnTo>
                    <a:pt x="124" y="123"/>
                  </a:lnTo>
                  <a:lnTo>
                    <a:pt x="124" y="106"/>
                  </a:lnTo>
                  <a:lnTo>
                    <a:pt x="114" y="80"/>
                  </a:lnTo>
                  <a:lnTo>
                    <a:pt x="107" y="77"/>
                  </a:lnTo>
                  <a:lnTo>
                    <a:pt x="117" y="57"/>
                  </a:lnTo>
                  <a:lnTo>
                    <a:pt x="126" y="36"/>
                  </a:lnTo>
                  <a:lnTo>
                    <a:pt x="136" y="17"/>
                  </a:lnTo>
                  <a:lnTo>
                    <a:pt x="148" y="10"/>
                  </a:lnTo>
                  <a:lnTo>
                    <a:pt x="150" y="0"/>
                  </a:lnTo>
                  <a:lnTo>
                    <a:pt x="138" y="0"/>
                  </a:lnTo>
                  <a:lnTo>
                    <a:pt x="121" y="14"/>
                  </a:lnTo>
                  <a:lnTo>
                    <a:pt x="105" y="25"/>
                  </a:lnTo>
                  <a:lnTo>
                    <a:pt x="95" y="2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66" name="Freeform 236"/>
            <p:cNvSpPr>
              <a:spLocks/>
            </p:cNvSpPr>
            <p:nvPr/>
          </p:nvSpPr>
          <p:spPr bwMode="auto">
            <a:xfrm>
              <a:off x="2809875" y="4006850"/>
              <a:ext cx="122238" cy="238125"/>
            </a:xfrm>
            <a:custGeom>
              <a:avLst/>
              <a:gdLst>
                <a:gd name="T0" fmla="*/ 2147483647 w 89"/>
                <a:gd name="T1" fmla="*/ 2147483647 h 183"/>
                <a:gd name="T2" fmla="*/ 2147483647 w 89"/>
                <a:gd name="T3" fmla="*/ 2147483647 h 183"/>
                <a:gd name="T4" fmla="*/ 2147483647 w 89"/>
                <a:gd name="T5" fmla="*/ 2147483647 h 183"/>
                <a:gd name="T6" fmla="*/ 2147483647 w 89"/>
                <a:gd name="T7" fmla="*/ 2147483647 h 183"/>
                <a:gd name="T8" fmla="*/ 2147483647 w 89"/>
                <a:gd name="T9" fmla="*/ 2147483647 h 183"/>
                <a:gd name="T10" fmla="*/ 2147483647 w 89"/>
                <a:gd name="T11" fmla="*/ 2147483647 h 183"/>
                <a:gd name="T12" fmla="*/ 2147483647 w 89"/>
                <a:gd name="T13" fmla="*/ 2147483647 h 183"/>
                <a:gd name="T14" fmla="*/ 2147483647 w 89"/>
                <a:gd name="T15" fmla="*/ 2147483647 h 183"/>
                <a:gd name="T16" fmla="*/ 2147483647 w 89"/>
                <a:gd name="T17" fmla="*/ 2147483647 h 183"/>
                <a:gd name="T18" fmla="*/ 2147483647 w 89"/>
                <a:gd name="T19" fmla="*/ 2147483647 h 183"/>
                <a:gd name="T20" fmla="*/ 2147483647 w 89"/>
                <a:gd name="T21" fmla="*/ 2147483647 h 183"/>
                <a:gd name="T22" fmla="*/ 2147483647 w 89"/>
                <a:gd name="T23" fmla="*/ 2147483647 h 183"/>
                <a:gd name="T24" fmla="*/ 2147483647 w 89"/>
                <a:gd name="T25" fmla="*/ 0 h 183"/>
                <a:gd name="T26" fmla="*/ 2147483647 w 89"/>
                <a:gd name="T27" fmla="*/ 2147483647 h 183"/>
                <a:gd name="T28" fmla="*/ 2147483647 w 89"/>
                <a:gd name="T29" fmla="*/ 2147483647 h 183"/>
                <a:gd name="T30" fmla="*/ 2147483647 w 89"/>
                <a:gd name="T31" fmla="*/ 2147483647 h 183"/>
                <a:gd name="T32" fmla="*/ 2147483647 w 89"/>
                <a:gd name="T33" fmla="*/ 2147483647 h 183"/>
                <a:gd name="T34" fmla="*/ 0 w 89"/>
                <a:gd name="T35" fmla="*/ 2147483647 h 183"/>
                <a:gd name="T36" fmla="*/ 2147483647 w 89"/>
                <a:gd name="T37" fmla="*/ 2147483647 h 183"/>
                <a:gd name="T38" fmla="*/ 2147483647 w 89"/>
                <a:gd name="T39" fmla="*/ 2147483647 h 183"/>
                <a:gd name="T40" fmla="*/ 2147483647 w 89"/>
                <a:gd name="T41" fmla="*/ 2147483647 h 183"/>
                <a:gd name="T42" fmla="*/ 2147483647 w 89"/>
                <a:gd name="T43" fmla="*/ 2147483647 h 183"/>
                <a:gd name="T44" fmla="*/ 2147483647 w 89"/>
                <a:gd name="T45" fmla="*/ 2147483647 h 183"/>
                <a:gd name="T46" fmla="*/ 2147483647 w 89"/>
                <a:gd name="T47" fmla="*/ 2147483647 h 183"/>
                <a:gd name="T48" fmla="*/ 2147483647 w 89"/>
                <a:gd name="T49" fmla="*/ 2147483647 h 183"/>
                <a:gd name="T50" fmla="*/ 2147483647 w 89"/>
                <a:gd name="T51" fmla="*/ 2147483647 h 183"/>
                <a:gd name="T52" fmla="*/ 2147483647 w 89"/>
                <a:gd name="T53" fmla="*/ 2147483647 h 183"/>
                <a:gd name="T54" fmla="*/ 2147483647 w 89"/>
                <a:gd name="T55" fmla="*/ 2147483647 h 183"/>
                <a:gd name="T56" fmla="*/ 2147483647 w 89"/>
                <a:gd name="T57" fmla="*/ 2147483647 h 183"/>
                <a:gd name="T58" fmla="*/ 2147483647 w 89"/>
                <a:gd name="T59" fmla="*/ 2147483647 h 1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183"/>
                <a:gd name="T92" fmla="*/ 89 w 89"/>
                <a:gd name="T93" fmla="*/ 183 h 1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183">
                  <a:moveTo>
                    <a:pt x="71" y="132"/>
                  </a:moveTo>
                  <a:lnTo>
                    <a:pt x="61" y="118"/>
                  </a:lnTo>
                  <a:lnTo>
                    <a:pt x="64" y="94"/>
                  </a:lnTo>
                  <a:lnTo>
                    <a:pt x="71" y="89"/>
                  </a:lnTo>
                  <a:lnTo>
                    <a:pt x="76" y="77"/>
                  </a:lnTo>
                  <a:lnTo>
                    <a:pt x="76" y="57"/>
                  </a:lnTo>
                  <a:lnTo>
                    <a:pt x="54" y="43"/>
                  </a:lnTo>
                  <a:lnTo>
                    <a:pt x="52" y="51"/>
                  </a:lnTo>
                  <a:lnTo>
                    <a:pt x="52" y="25"/>
                  </a:lnTo>
                  <a:lnTo>
                    <a:pt x="42" y="17"/>
                  </a:lnTo>
                  <a:lnTo>
                    <a:pt x="32" y="2"/>
                  </a:lnTo>
                  <a:lnTo>
                    <a:pt x="35" y="8"/>
                  </a:lnTo>
                  <a:lnTo>
                    <a:pt x="28" y="0"/>
                  </a:lnTo>
                  <a:lnTo>
                    <a:pt x="30" y="5"/>
                  </a:lnTo>
                  <a:lnTo>
                    <a:pt x="13" y="25"/>
                  </a:lnTo>
                  <a:lnTo>
                    <a:pt x="21" y="36"/>
                  </a:lnTo>
                  <a:lnTo>
                    <a:pt x="6" y="45"/>
                  </a:lnTo>
                  <a:lnTo>
                    <a:pt x="0" y="63"/>
                  </a:lnTo>
                  <a:lnTo>
                    <a:pt x="11" y="86"/>
                  </a:lnTo>
                  <a:lnTo>
                    <a:pt x="21" y="82"/>
                  </a:lnTo>
                  <a:lnTo>
                    <a:pt x="23" y="98"/>
                  </a:lnTo>
                  <a:lnTo>
                    <a:pt x="30" y="112"/>
                  </a:lnTo>
                  <a:lnTo>
                    <a:pt x="25" y="132"/>
                  </a:lnTo>
                  <a:lnTo>
                    <a:pt x="28" y="164"/>
                  </a:lnTo>
                  <a:lnTo>
                    <a:pt x="40" y="182"/>
                  </a:lnTo>
                  <a:lnTo>
                    <a:pt x="52" y="182"/>
                  </a:lnTo>
                  <a:lnTo>
                    <a:pt x="71" y="170"/>
                  </a:lnTo>
                  <a:lnTo>
                    <a:pt x="88" y="166"/>
                  </a:lnTo>
                  <a:lnTo>
                    <a:pt x="80" y="149"/>
                  </a:lnTo>
                  <a:lnTo>
                    <a:pt x="71" y="13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67" name="Freeform 237"/>
            <p:cNvSpPr>
              <a:spLocks/>
            </p:cNvSpPr>
            <p:nvPr/>
          </p:nvSpPr>
          <p:spPr bwMode="auto">
            <a:xfrm>
              <a:off x="2895600" y="4092575"/>
              <a:ext cx="101600" cy="136525"/>
            </a:xfrm>
            <a:custGeom>
              <a:avLst/>
              <a:gdLst>
                <a:gd name="T0" fmla="*/ 2147483647 w 73"/>
                <a:gd name="T1" fmla="*/ 2147483647 h 104"/>
                <a:gd name="T2" fmla="*/ 0 w 73"/>
                <a:gd name="T3" fmla="*/ 2147483647 h 104"/>
                <a:gd name="T4" fmla="*/ 2147483647 w 73"/>
                <a:gd name="T5" fmla="*/ 2147483647 h 104"/>
                <a:gd name="T6" fmla="*/ 2147483647 w 73"/>
                <a:gd name="T7" fmla="*/ 2147483647 h 104"/>
                <a:gd name="T8" fmla="*/ 2147483647 w 73"/>
                <a:gd name="T9" fmla="*/ 2147483647 h 104"/>
                <a:gd name="T10" fmla="*/ 2147483647 w 73"/>
                <a:gd name="T11" fmla="*/ 2147483647 h 104"/>
                <a:gd name="T12" fmla="*/ 2147483647 w 73"/>
                <a:gd name="T13" fmla="*/ 2147483647 h 104"/>
                <a:gd name="T14" fmla="*/ 2147483647 w 73"/>
                <a:gd name="T15" fmla="*/ 2147483647 h 104"/>
                <a:gd name="T16" fmla="*/ 2147483647 w 73"/>
                <a:gd name="T17" fmla="*/ 0 h 104"/>
                <a:gd name="T18" fmla="*/ 2147483647 w 73"/>
                <a:gd name="T19" fmla="*/ 2147483647 h 104"/>
                <a:gd name="T20" fmla="*/ 2147483647 w 73"/>
                <a:gd name="T21" fmla="*/ 2147483647 h 104"/>
                <a:gd name="T22" fmla="*/ 2147483647 w 73"/>
                <a:gd name="T23" fmla="*/ 2147483647 h 104"/>
                <a:gd name="T24" fmla="*/ 2147483647 w 73"/>
                <a:gd name="T25" fmla="*/ 2147483647 h 104"/>
                <a:gd name="T26" fmla="*/ 2147483647 w 73"/>
                <a:gd name="T27" fmla="*/ 2147483647 h 104"/>
                <a:gd name="T28" fmla="*/ 2147483647 w 73"/>
                <a:gd name="T29" fmla="*/ 2147483647 h 104"/>
                <a:gd name="T30" fmla="*/ 2147483647 w 73"/>
                <a:gd name="T31" fmla="*/ 2147483647 h 104"/>
                <a:gd name="T32" fmla="*/ 2147483647 w 73"/>
                <a:gd name="T33" fmla="*/ 2147483647 h 104"/>
                <a:gd name="T34" fmla="*/ 2147483647 w 73"/>
                <a:gd name="T35" fmla="*/ 2147483647 h 104"/>
                <a:gd name="T36" fmla="*/ 2147483647 w 73"/>
                <a:gd name="T37" fmla="*/ 2147483647 h 104"/>
                <a:gd name="T38" fmla="*/ 2147483647 w 73"/>
                <a:gd name="T39" fmla="*/ 2147483647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
                <a:gd name="T61" fmla="*/ 0 h 104"/>
                <a:gd name="T62" fmla="*/ 73 w 73"/>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 h="104">
                  <a:moveTo>
                    <a:pt x="8" y="65"/>
                  </a:moveTo>
                  <a:lnTo>
                    <a:pt x="0" y="51"/>
                  </a:lnTo>
                  <a:lnTo>
                    <a:pt x="1" y="27"/>
                  </a:lnTo>
                  <a:lnTo>
                    <a:pt x="8" y="22"/>
                  </a:lnTo>
                  <a:lnTo>
                    <a:pt x="13" y="10"/>
                  </a:lnTo>
                  <a:lnTo>
                    <a:pt x="16" y="2"/>
                  </a:lnTo>
                  <a:lnTo>
                    <a:pt x="36" y="2"/>
                  </a:lnTo>
                  <a:lnTo>
                    <a:pt x="53" y="2"/>
                  </a:lnTo>
                  <a:lnTo>
                    <a:pt x="53" y="0"/>
                  </a:lnTo>
                  <a:lnTo>
                    <a:pt x="72" y="2"/>
                  </a:lnTo>
                  <a:lnTo>
                    <a:pt x="69" y="13"/>
                  </a:lnTo>
                  <a:lnTo>
                    <a:pt x="64" y="36"/>
                  </a:lnTo>
                  <a:lnTo>
                    <a:pt x="69" y="65"/>
                  </a:lnTo>
                  <a:lnTo>
                    <a:pt x="60" y="91"/>
                  </a:lnTo>
                  <a:lnTo>
                    <a:pt x="50" y="85"/>
                  </a:lnTo>
                  <a:lnTo>
                    <a:pt x="32" y="91"/>
                  </a:lnTo>
                  <a:lnTo>
                    <a:pt x="34" y="103"/>
                  </a:lnTo>
                  <a:lnTo>
                    <a:pt x="25" y="99"/>
                  </a:lnTo>
                  <a:lnTo>
                    <a:pt x="17" y="82"/>
                  </a:lnTo>
                  <a:lnTo>
                    <a:pt x="8" y="6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68" name="Freeform 238"/>
            <p:cNvSpPr>
              <a:spLocks/>
            </p:cNvSpPr>
            <p:nvPr/>
          </p:nvSpPr>
          <p:spPr bwMode="auto">
            <a:xfrm>
              <a:off x="2509838" y="3887788"/>
              <a:ext cx="344487" cy="374650"/>
            </a:xfrm>
            <a:custGeom>
              <a:avLst/>
              <a:gdLst>
                <a:gd name="T0" fmla="*/ 2147483647 w 252"/>
                <a:gd name="T1" fmla="*/ 2147483647 h 290"/>
                <a:gd name="T2" fmla="*/ 2147483647 w 252"/>
                <a:gd name="T3" fmla="*/ 2147483647 h 290"/>
                <a:gd name="T4" fmla="*/ 2147483647 w 252"/>
                <a:gd name="T5" fmla="*/ 2147483647 h 290"/>
                <a:gd name="T6" fmla="*/ 2147483647 w 252"/>
                <a:gd name="T7" fmla="*/ 2147483647 h 290"/>
                <a:gd name="T8" fmla="*/ 2147483647 w 252"/>
                <a:gd name="T9" fmla="*/ 2147483647 h 290"/>
                <a:gd name="T10" fmla="*/ 2147483647 w 252"/>
                <a:gd name="T11" fmla="*/ 2147483647 h 290"/>
                <a:gd name="T12" fmla="*/ 2147483647 w 252"/>
                <a:gd name="T13" fmla="*/ 2147483647 h 290"/>
                <a:gd name="T14" fmla="*/ 2147483647 w 252"/>
                <a:gd name="T15" fmla="*/ 2147483647 h 290"/>
                <a:gd name="T16" fmla="*/ 2147483647 w 252"/>
                <a:gd name="T17" fmla="*/ 2147483647 h 290"/>
                <a:gd name="T18" fmla="*/ 2147483647 w 252"/>
                <a:gd name="T19" fmla="*/ 2147483647 h 290"/>
                <a:gd name="T20" fmla="*/ 2147483647 w 252"/>
                <a:gd name="T21" fmla="*/ 2147483647 h 290"/>
                <a:gd name="T22" fmla="*/ 2147483647 w 252"/>
                <a:gd name="T23" fmla="*/ 2147483647 h 290"/>
                <a:gd name="T24" fmla="*/ 2147483647 w 252"/>
                <a:gd name="T25" fmla="*/ 2147483647 h 290"/>
                <a:gd name="T26" fmla="*/ 2147483647 w 252"/>
                <a:gd name="T27" fmla="*/ 2147483647 h 290"/>
                <a:gd name="T28" fmla="*/ 2147483647 w 252"/>
                <a:gd name="T29" fmla="*/ 2147483647 h 290"/>
                <a:gd name="T30" fmla="*/ 0 w 252"/>
                <a:gd name="T31" fmla="*/ 2147483647 h 290"/>
                <a:gd name="T32" fmla="*/ 2147483647 w 252"/>
                <a:gd name="T33" fmla="*/ 2147483647 h 290"/>
                <a:gd name="T34" fmla="*/ 2147483647 w 252"/>
                <a:gd name="T35" fmla="*/ 2147483647 h 290"/>
                <a:gd name="T36" fmla="*/ 2147483647 w 252"/>
                <a:gd name="T37" fmla="*/ 2147483647 h 290"/>
                <a:gd name="T38" fmla="*/ 2147483647 w 252"/>
                <a:gd name="T39" fmla="*/ 2147483647 h 290"/>
                <a:gd name="T40" fmla="*/ 2147483647 w 252"/>
                <a:gd name="T41" fmla="*/ 2147483647 h 290"/>
                <a:gd name="T42" fmla="*/ 2147483647 w 252"/>
                <a:gd name="T43" fmla="*/ 2147483647 h 290"/>
                <a:gd name="T44" fmla="*/ 2147483647 w 252"/>
                <a:gd name="T45" fmla="*/ 2147483647 h 290"/>
                <a:gd name="T46" fmla="*/ 2147483647 w 252"/>
                <a:gd name="T47" fmla="*/ 2147483647 h 290"/>
                <a:gd name="T48" fmla="*/ 2147483647 w 252"/>
                <a:gd name="T49" fmla="*/ 2147483647 h 290"/>
                <a:gd name="T50" fmla="*/ 2147483647 w 252"/>
                <a:gd name="T51" fmla="*/ 2147483647 h 290"/>
                <a:gd name="T52" fmla="*/ 2147483647 w 252"/>
                <a:gd name="T53" fmla="*/ 2147483647 h 290"/>
                <a:gd name="T54" fmla="*/ 2147483647 w 252"/>
                <a:gd name="T55" fmla="*/ 2147483647 h 290"/>
                <a:gd name="T56" fmla="*/ 2147483647 w 252"/>
                <a:gd name="T57" fmla="*/ 2147483647 h 290"/>
                <a:gd name="T58" fmla="*/ 2147483647 w 252"/>
                <a:gd name="T59" fmla="*/ 2147483647 h 290"/>
                <a:gd name="T60" fmla="*/ 2147483647 w 252"/>
                <a:gd name="T61" fmla="*/ 2147483647 h 290"/>
                <a:gd name="T62" fmla="*/ 2147483647 w 252"/>
                <a:gd name="T63" fmla="*/ 2147483647 h 290"/>
                <a:gd name="T64" fmla="*/ 2147483647 w 252"/>
                <a:gd name="T65" fmla="*/ 2147483647 h 290"/>
                <a:gd name="T66" fmla="*/ 2147483647 w 252"/>
                <a:gd name="T67" fmla="*/ 2147483647 h 290"/>
                <a:gd name="T68" fmla="*/ 2147483647 w 252"/>
                <a:gd name="T69" fmla="*/ 2147483647 h 290"/>
                <a:gd name="T70" fmla="*/ 2147483647 w 252"/>
                <a:gd name="T71" fmla="*/ 2147483647 h 290"/>
                <a:gd name="T72" fmla="*/ 2147483647 w 252"/>
                <a:gd name="T73" fmla="*/ 2147483647 h 290"/>
                <a:gd name="T74" fmla="*/ 2147483647 w 252"/>
                <a:gd name="T75" fmla="*/ 2147483647 h 290"/>
                <a:gd name="T76" fmla="*/ 2147483647 w 252"/>
                <a:gd name="T77" fmla="*/ 2147483647 h 2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2"/>
                <a:gd name="T118" fmla="*/ 0 h 290"/>
                <a:gd name="T119" fmla="*/ 252 w 252"/>
                <a:gd name="T120" fmla="*/ 290 h 2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2" h="290">
                  <a:moveTo>
                    <a:pt x="210" y="63"/>
                  </a:moveTo>
                  <a:lnTo>
                    <a:pt x="204" y="57"/>
                  </a:lnTo>
                  <a:lnTo>
                    <a:pt x="203" y="51"/>
                  </a:lnTo>
                  <a:lnTo>
                    <a:pt x="195" y="51"/>
                  </a:lnTo>
                  <a:lnTo>
                    <a:pt x="198" y="51"/>
                  </a:lnTo>
                  <a:lnTo>
                    <a:pt x="195" y="45"/>
                  </a:lnTo>
                  <a:lnTo>
                    <a:pt x="212" y="39"/>
                  </a:lnTo>
                  <a:lnTo>
                    <a:pt x="193" y="39"/>
                  </a:lnTo>
                  <a:lnTo>
                    <a:pt x="174" y="39"/>
                  </a:lnTo>
                  <a:lnTo>
                    <a:pt x="181" y="43"/>
                  </a:lnTo>
                  <a:lnTo>
                    <a:pt x="159" y="51"/>
                  </a:lnTo>
                  <a:lnTo>
                    <a:pt x="136" y="43"/>
                  </a:lnTo>
                  <a:lnTo>
                    <a:pt x="119" y="43"/>
                  </a:lnTo>
                  <a:lnTo>
                    <a:pt x="102" y="43"/>
                  </a:lnTo>
                  <a:lnTo>
                    <a:pt x="95" y="28"/>
                  </a:lnTo>
                  <a:lnTo>
                    <a:pt x="73" y="17"/>
                  </a:lnTo>
                  <a:lnTo>
                    <a:pt x="66" y="0"/>
                  </a:lnTo>
                  <a:lnTo>
                    <a:pt x="61" y="10"/>
                  </a:lnTo>
                  <a:lnTo>
                    <a:pt x="68" y="17"/>
                  </a:lnTo>
                  <a:lnTo>
                    <a:pt x="66" y="17"/>
                  </a:lnTo>
                  <a:lnTo>
                    <a:pt x="40" y="31"/>
                  </a:lnTo>
                  <a:lnTo>
                    <a:pt x="37" y="34"/>
                  </a:lnTo>
                  <a:lnTo>
                    <a:pt x="42" y="65"/>
                  </a:lnTo>
                  <a:lnTo>
                    <a:pt x="33" y="77"/>
                  </a:lnTo>
                  <a:lnTo>
                    <a:pt x="23" y="60"/>
                  </a:lnTo>
                  <a:lnTo>
                    <a:pt x="33" y="39"/>
                  </a:lnTo>
                  <a:lnTo>
                    <a:pt x="30" y="19"/>
                  </a:lnTo>
                  <a:lnTo>
                    <a:pt x="40" y="8"/>
                  </a:lnTo>
                  <a:lnTo>
                    <a:pt x="28" y="14"/>
                  </a:lnTo>
                  <a:lnTo>
                    <a:pt x="18" y="34"/>
                  </a:lnTo>
                  <a:lnTo>
                    <a:pt x="9" y="54"/>
                  </a:lnTo>
                  <a:lnTo>
                    <a:pt x="0" y="74"/>
                  </a:lnTo>
                  <a:lnTo>
                    <a:pt x="6" y="77"/>
                  </a:lnTo>
                  <a:lnTo>
                    <a:pt x="16" y="103"/>
                  </a:lnTo>
                  <a:lnTo>
                    <a:pt x="16" y="120"/>
                  </a:lnTo>
                  <a:lnTo>
                    <a:pt x="30" y="129"/>
                  </a:lnTo>
                  <a:lnTo>
                    <a:pt x="45" y="129"/>
                  </a:lnTo>
                  <a:lnTo>
                    <a:pt x="59" y="129"/>
                  </a:lnTo>
                  <a:lnTo>
                    <a:pt x="76" y="153"/>
                  </a:lnTo>
                  <a:lnTo>
                    <a:pt x="90" y="153"/>
                  </a:lnTo>
                  <a:lnTo>
                    <a:pt x="107" y="153"/>
                  </a:lnTo>
                  <a:lnTo>
                    <a:pt x="102" y="172"/>
                  </a:lnTo>
                  <a:lnTo>
                    <a:pt x="97" y="196"/>
                  </a:lnTo>
                  <a:lnTo>
                    <a:pt x="107" y="225"/>
                  </a:lnTo>
                  <a:lnTo>
                    <a:pt x="102" y="236"/>
                  </a:lnTo>
                  <a:lnTo>
                    <a:pt x="112" y="256"/>
                  </a:lnTo>
                  <a:lnTo>
                    <a:pt x="116" y="277"/>
                  </a:lnTo>
                  <a:lnTo>
                    <a:pt x="131" y="289"/>
                  </a:lnTo>
                  <a:lnTo>
                    <a:pt x="140" y="289"/>
                  </a:lnTo>
                  <a:lnTo>
                    <a:pt x="143" y="289"/>
                  </a:lnTo>
                  <a:lnTo>
                    <a:pt x="162" y="271"/>
                  </a:lnTo>
                  <a:lnTo>
                    <a:pt x="176" y="253"/>
                  </a:lnTo>
                  <a:lnTo>
                    <a:pt x="181" y="248"/>
                  </a:lnTo>
                  <a:lnTo>
                    <a:pt x="169" y="242"/>
                  </a:lnTo>
                  <a:lnTo>
                    <a:pt x="164" y="213"/>
                  </a:lnTo>
                  <a:lnTo>
                    <a:pt x="159" y="201"/>
                  </a:lnTo>
                  <a:lnTo>
                    <a:pt x="176" y="208"/>
                  </a:lnTo>
                  <a:lnTo>
                    <a:pt x="193" y="216"/>
                  </a:lnTo>
                  <a:lnTo>
                    <a:pt x="195" y="208"/>
                  </a:lnTo>
                  <a:lnTo>
                    <a:pt x="212" y="199"/>
                  </a:lnTo>
                  <a:lnTo>
                    <a:pt x="227" y="190"/>
                  </a:lnTo>
                  <a:lnTo>
                    <a:pt x="234" y="179"/>
                  </a:lnTo>
                  <a:lnTo>
                    <a:pt x="231" y="179"/>
                  </a:lnTo>
                  <a:lnTo>
                    <a:pt x="219" y="155"/>
                  </a:lnTo>
                  <a:lnTo>
                    <a:pt x="227" y="138"/>
                  </a:lnTo>
                  <a:lnTo>
                    <a:pt x="240" y="129"/>
                  </a:lnTo>
                  <a:lnTo>
                    <a:pt x="234" y="117"/>
                  </a:lnTo>
                  <a:lnTo>
                    <a:pt x="251" y="98"/>
                  </a:lnTo>
                  <a:lnTo>
                    <a:pt x="248" y="91"/>
                  </a:lnTo>
                  <a:lnTo>
                    <a:pt x="228" y="91"/>
                  </a:lnTo>
                  <a:lnTo>
                    <a:pt x="216" y="91"/>
                  </a:lnTo>
                  <a:lnTo>
                    <a:pt x="222" y="89"/>
                  </a:lnTo>
                  <a:lnTo>
                    <a:pt x="227" y="77"/>
                  </a:lnTo>
                  <a:lnTo>
                    <a:pt x="231" y="74"/>
                  </a:lnTo>
                  <a:lnTo>
                    <a:pt x="222" y="60"/>
                  </a:lnTo>
                  <a:lnTo>
                    <a:pt x="215" y="60"/>
                  </a:lnTo>
                  <a:lnTo>
                    <a:pt x="207" y="57"/>
                  </a:lnTo>
                  <a:lnTo>
                    <a:pt x="210" y="6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69" name="Freeform 239"/>
            <p:cNvSpPr>
              <a:spLocks/>
            </p:cNvSpPr>
            <p:nvPr/>
          </p:nvSpPr>
          <p:spPr bwMode="auto">
            <a:xfrm>
              <a:off x="2809875" y="4922838"/>
              <a:ext cx="209550" cy="266700"/>
            </a:xfrm>
            <a:custGeom>
              <a:avLst/>
              <a:gdLst>
                <a:gd name="T0" fmla="*/ 2147483647 w 154"/>
                <a:gd name="T1" fmla="*/ 2147483647 h 206"/>
                <a:gd name="T2" fmla="*/ 2147483647 w 154"/>
                <a:gd name="T3" fmla="*/ 2147483647 h 206"/>
                <a:gd name="T4" fmla="*/ 0 w 154"/>
                <a:gd name="T5" fmla="*/ 2147483647 h 206"/>
                <a:gd name="T6" fmla="*/ 2147483647 w 154"/>
                <a:gd name="T7" fmla="*/ 2147483647 h 206"/>
                <a:gd name="T8" fmla="*/ 2147483647 w 154"/>
                <a:gd name="T9" fmla="*/ 2147483647 h 206"/>
                <a:gd name="T10" fmla="*/ 2147483647 w 154"/>
                <a:gd name="T11" fmla="*/ 2147483647 h 206"/>
                <a:gd name="T12" fmla="*/ 2147483647 w 154"/>
                <a:gd name="T13" fmla="*/ 2147483647 h 206"/>
                <a:gd name="T14" fmla="*/ 2147483647 w 154"/>
                <a:gd name="T15" fmla="*/ 2147483647 h 206"/>
                <a:gd name="T16" fmla="*/ 2147483647 w 154"/>
                <a:gd name="T17" fmla="*/ 2147483647 h 206"/>
                <a:gd name="T18" fmla="*/ 2147483647 w 154"/>
                <a:gd name="T19" fmla="*/ 2147483647 h 206"/>
                <a:gd name="T20" fmla="*/ 2147483647 w 154"/>
                <a:gd name="T21" fmla="*/ 2147483647 h 206"/>
                <a:gd name="T22" fmla="*/ 2147483647 w 154"/>
                <a:gd name="T23" fmla="*/ 2147483647 h 206"/>
                <a:gd name="T24" fmla="*/ 2147483647 w 154"/>
                <a:gd name="T25" fmla="*/ 2147483647 h 206"/>
                <a:gd name="T26" fmla="*/ 2147483647 w 154"/>
                <a:gd name="T27" fmla="*/ 2147483647 h 206"/>
                <a:gd name="T28" fmla="*/ 2147483647 w 154"/>
                <a:gd name="T29" fmla="*/ 2147483647 h 206"/>
                <a:gd name="T30" fmla="*/ 2147483647 w 154"/>
                <a:gd name="T31" fmla="*/ 2147483647 h 206"/>
                <a:gd name="T32" fmla="*/ 2147483647 w 154"/>
                <a:gd name="T33" fmla="*/ 2147483647 h 206"/>
                <a:gd name="T34" fmla="*/ 2147483647 w 154"/>
                <a:gd name="T35" fmla="*/ 2147483647 h 206"/>
                <a:gd name="T36" fmla="*/ 2147483647 w 154"/>
                <a:gd name="T37" fmla="*/ 2147483647 h 206"/>
                <a:gd name="T38" fmla="*/ 2147483647 w 154"/>
                <a:gd name="T39" fmla="*/ 2147483647 h 206"/>
                <a:gd name="T40" fmla="*/ 2147483647 w 154"/>
                <a:gd name="T41" fmla="*/ 2147483647 h 206"/>
                <a:gd name="T42" fmla="*/ 2147483647 w 154"/>
                <a:gd name="T43" fmla="*/ 2147483647 h 206"/>
                <a:gd name="T44" fmla="*/ 2147483647 w 154"/>
                <a:gd name="T45" fmla="*/ 2147483647 h 206"/>
                <a:gd name="T46" fmla="*/ 2147483647 w 154"/>
                <a:gd name="T47" fmla="*/ 2147483647 h 206"/>
                <a:gd name="T48" fmla="*/ 2147483647 w 154"/>
                <a:gd name="T49" fmla="*/ 2147483647 h 206"/>
                <a:gd name="T50" fmla="*/ 2147483647 w 154"/>
                <a:gd name="T51" fmla="*/ 2147483647 h 206"/>
                <a:gd name="T52" fmla="*/ 2147483647 w 154"/>
                <a:gd name="T53" fmla="*/ 2147483647 h 206"/>
                <a:gd name="T54" fmla="*/ 2147483647 w 154"/>
                <a:gd name="T55" fmla="*/ 0 h 206"/>
                <a:gd name="T56" fmla="*/ 2147483647 w 154"/>
                <a:gd name="T57" fmla="*/ 2147483647 h 206"/>
                <a:gd name="T58" fmla="*/ 2147483647 w 154"/>
                <a:gd name="T59" fmla="*/ 2147483647 h 206"/>
                <a:gd name="T60" fmla="*/ 2147483647 w 154"/>
                <a:gd name="T61" fmla="*/ 2147483647 h 2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4"/>
                <a:gd name="T94" fmla="*/ 0 h 206"/>
                <a:gd name="T95" fmla="*/ 154 w 154"/>
                <a:gd name="T96" fmla="*/ 206 h 20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4" h="206">
                  <a:moveTo>
                    <a:pt x="6" y="17"/>
                  </a:moveTo>
                  <a:lnTo>
                    <a:pt x="4" y="45"/>
                  </a:lnTo>
                  <a:lnTo>
                    <a:pt x="0" y="71"/>
                  </a:lnTo>
                  <a:lnTo>
                    <a:pt x="18" y="91"/>
                  </a:lnTo>
                  <a:lnTo>
                    <a:pt x="35" y="112"/>
                  </a:lnTo>
                  <a:lnTo>
                    <a:pt x="49" y="120"/>
                  </a:lnTo>
                  <a:lnTo>
                    <a:pt x="66" y="129"/>
                  </a:lnTo>
                  <a:lnTo>
                    <a:pt x="81" y="141"/>
                  </a:lnTo>
                  <a:lnTo>
                    <a:pt x="100" y="152"/>
                  </a:lnTo>
                  <a:lnTo>
                    <a:pt x="93" y="175"/>
                  </a:lnTo>
                  <a:lnTo>
                    <a:pt x="85" y="201"/>
                  </a:lnTo>
                  <a:lnTo>
                    <a:pt x="106" y="201"/>
                  </a:lnTo>
                  <a:lnTo>
                    <a:pt x="129" y="205"/>
                  </a:lnTo>
                  <a:lnTo>
                    <a:pt x="138" y="198"/>
                  </a:lnTo>
                  <a:lnTo>
                    <a:pt x="153" y="172"/>
                  </a:lnTo>
                  <a:lnTo>
                    <a:pt x="153" y="155"/>
                  </a:lnTo>
                  <a:lnTo>
                    <a:pt x="153" y="138"/>
                  </a:lnTo>
                  <a:lnTo>
                    <a:pt x="153" y="117"/>
                  </a:lnTo>
                  <a:lnTo>
                    <a:pt x="142" y="115"/>
                  </a:lnTo>
                  <a:lnTo>
                    <a:pt x="133" y="115"/>
                  </a:lnTo>
                  <a:lnTo>
                    <a:pt x="129" y="94"/>
                  </a:lnTo>
                  <a:lnTo>
                    <a:pt x="124" y="74"/>
                  </a:lnTo>
                  <a:lnTo>
                    <a:pt x="109" y="71"/>
                  </a:lnTo>
                  <a:lnTo>
                    <a:pt x="82" y="65"/>
                  </a:lnTo>
                  <a:lnTo>
                    <a:pt x="81" y="31"/>
                  </a:lnTo>
                  <a:lnTo>
                    <a:pt x="76" y="19"/>
                  </a:lnTo>
                  <a:lnTo>
                    <a:pt x="76" y="17"/>
                  </a:lnTo>
                  <a:lnTo>
                    <a:pt x="57" y="0"/>
                  </a:lnTo>
                  <a:lnTo>
                    <a:pt x="35" y="2"/>
                  </a:lnTo>
                  <a:lnTo>
                    <a:pt x="11" y="5"/>
                  </a:lnTo>
                  <a:lnTo>
                    <a:pt x="6" y="1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70" name="Freeform 240"/>
            <p:cNvSpPr>
              <a:spLocks/>
            </p:cNvSpPr>
            <p:nvPr/>
          </p:nvSpPr>
          <p:spPr bwMode="auto">
            <a:xfrm>
              <a:off x="2312988" y="4240213"/>
              <a:ext cx="144462" cy="214312"/>
            </a:xfrm>
            <a:custGeom>
              <a:avLst/>
              <a:gdLst>
                <a:gd name="T0" fmla="*/ 0 w 105"/>
                <a:gd name="T1" fmla="*/ 2147483647 h 164"/>
                <a:gd name="T2" fmla="*/ 2147483647 w 105"/>
                <a:gd name="T3" fmla="*/ 2147483647 h 164"/>
                <a:gd name="T4" fmla="*/ 0 w 105"/>
                <a:gd name="T5" fmla="*/ 2147483647 h 164"/>
                <a:gd name="T6" fmla="*/ 2147483647 w 105"/>
                <a:gd name="T7" fmla="*/ 2147483647 h 164"/>
                <a:gd name="T8" fmla="*/ 2147483647 w 105"/>
                <a:gd name="T9" fmla="*/ 2147483647 h 164"/>
                <a:gd name="T10" fmla="*/ 2147483647 w 105"/>
                <a:gd name="T11" fmla="*/ 2147483647 h 164"/>
                <a:gd name="T12" fmla="*/ 2147483647 w 105"/>
                <a:gd name="T13" fmla="*/ 2147483647 h 164"/>
                <a:gd name="T14" fmla="*/ 2147483647 w 105"/>
                <a:gd name="T15" fmla="*/ 2147483647 h 164"/>
                <a:gd name="T16" fmla="*/ 2147483647 w 105"/>
                <a:gd name="T17" fmla="*/ 2147483647 h 164"/>
                <a:gd name="T18" fmla="*/ 2147483647 w 105"/>
                <a:gd name="T19" fmla="*/ 2147483647 h 164"/>
                <a:gd name="T20" fmla="*/ 2147483647 w 105"/>
                <a:gd name="T21" fmla="*/ 2147483647 h 164"/>
                <a:gd name="T22" fmla="*/ 2147483647 w 105"/>
                <a:gd name="T23" fmla="*/ 2147483647 h 164"/>
                <a:gd name="T24" fmla="*/ 2147483647 w 105"/>
                <a:gd name="T25" fmla="*/ 2147483647 h 164"/>
                <a:gd name="T26" fmla="*/ 2147483647 w 105"/>
                <a:gd name="T27" fmla="*/ 2147483647 h 164"/>
                <a:gd name="T28" fmla="*/ 2147483647 w 105"/>
                <a:gd name="T29" fmla="*/ 2147483647 h 164"/>
                <a:gd name="T30" fmla="*/ 2147483647 w 105"/>
                <a:gd name="T31" fmla="*/ 2147483647 h 164"/>
                <a:gd name="T32" fmla="*/ 2147483647 w 105"/>
                <a:gd name="T33" fmla="*/ 2147483647 h 164"/>
                <a:gd name="T34" fmla="*/ 2147483647 w 105"/>
                <a:gd name="T35" fmla="*/ 2147483647 h 164"/>
                <a:gd name="T36" fmla="*/ 2147483647 w 105"/>
                <a:gd name="T37" fmla="*/ 2147483647 h 164"/>
                <a:gd name="T38" fmla="*/ 2147483647 w 105"/>
                <a:gd name="T39" fmla="*/ 2147483647 h 164"/>
                <a:gd name="T40" fmla="*/ 2147483647 w 105"/>
                <a:gd name="T41" fmla="*/ 2147483647 h 164"/>
                <a:gd name="T42" fmla="*/ 2147483647 w 105"/>
                <a:gd name="T43" fmla="*/ 2147483647 h 164"/>
                <a:gd name="T44" fmla="*/ 2147483647 w 105"/>
                <a:gd name="T45" fmla="*/ 2147483647 h 164"/>
                <a:gd name="T46" fmla="*/ 2147483647 w 105"/>
                <a:gd name="T47" fmla="*/ 0 h 164"/>
                <a:gd name="T48" fmla="*/ 2147483647 w 105"/>
                <a:gd name="T49" fmla="*/ 2147483647 h 164"/>
                <a:gd name="T50" fmla="*/ 2147483647 w 105"/>
                <a:gd name="T51" fmla="*/ 2147483647 h 164"/>
                <a:gd name="T52" fmla="*/ 2147483647 w 105"/>
                <a:gd name="T53" fmla="*/ 2147483647 h 164"/>
                <a:gd name="T54" fmla="*/ 2147483647 w 105"/>
                <a:gd name="T55" fmla="*/ 2147483647 h 164"/>
                <a:gd name="T56" fmla="*/ 0 w 105"/>
                <a:gd name="T57" fmla="*/ 2147483647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
                <a:gd name="T88" fmla="*/ 0 h 164"/>
                <a:gd name="T89" fmla="*/ 105 w 105"/>
                <a:gd name="T90" fmla="*/ 164 h 1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 h="164">
                  <a:moveTo>
                    <a:pt x="0" y="65"/>
                  </a:moveTo>
                  <a:lnTo>
                    <a:pt x="1" y="91"/>
                  </a:lnTo>
                  <a:lnTo>
                    <a:pt x="0" y="93"/>
                  </a:lnTo>
                  <a:lnTo>
                    <a:pt x="13" y="102"/>
                  </a:lnTo>
                  <a:lnTo>
                    <a:pt x="16" y="96"/>
                  </a:lnTo>
                  <a:lnTo>
                    <a:pt x="16" y="102"/>
                  </a:lnTo>
                  <a:lnTo>
                    <a:pt x="16" y="117"/>
                  </a:lnTo>
                  <a:lnTo>
                    <a:pt x="9" y="119"/>
                  </a:lnTo>
                  <a:lnTo>
                    <a:pt x="11" y="136"/>
                  </a:lnTo>
                  <a:lnTo>
                    <a:pt x="6" y="145"/>
                  </a:lnTo>
                  <a:lnTo>
                    <a:pt x="13" y="145"/>
                  </a:lnTo>
                  <a:lnTo>
                    <a:pt x="35" y="163"/>
                  </a:lnTo>
                  <a:lnTo>
                    <a:pt x="41" y="142"/>
                  </a:lnTo>
                  <a:lnTo>
                    <a:pt x="49" y="122"/>
                  </a:lnTo>
                  <a:lnTo>
                    <a:pt x="68" y="105"/>
                  </a:lnTo>
                  <a:lnTo>
                    <a:pt x="87" y="91"/>
                  </a:lnTo>
                  <a:lnTo>
                    <a:pt x="99" y="59"/>
                  </a:lnTo>
                  <a:lnTo>
                    <a:pt x="104" y="59"/>
                  </a:lnTo>
                  <a:lnTo>
                    <a:pt x="96" y="42"/>
                  </a:lnTo>
                  <a:lnTo>
                    <a:pt x="101" y="39"/>
                  </a:lnTo>
                  <a:lnTo>
                    <a:pt x="80" y="25"/>
                  </a:lnTo>
                  <a:lnTo>
                    <a:pt x="63" y="25"/>
                  </a:lnTo>
                  <a:lnTo>
                    <a:pt x="52" y="13"/>
                  </a:lnTo>
                  <a:lnTo>
                    <a:pt x="37" y="0"/>
                  </a:lnTo>
                  <a:lnTo>
                    <a:pt x="30" y="8"/>
                  </a:lnTo>
                  <a:lnTo>
                    <a:pt x="13" y="19"/>
                  </a:lnTo>
                  <a:lnTo>
                    <a:pt x="9" y="39"/>
                  </a:lnTo>
                  <a:lnTo>
                    <a:pt x="9" y="51"/>
                  </a:lnTo>
                  <a:lnTo>
                    <a:pt x="0" y="6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71" name="Freeform 241"/>
            <p:cNvSpPr>
              <a:spLocks/>
            </p:cNvSpPr>
            <p:nvPr/>
          </p:nvSpPr>
          <p:spPr bwMode="auto">
            <a:xfrm>
              <a:off x="2332038" y="4376738"/>
              <a:ext cx="55562" cy="61912"/>
            </a:xfrm>
            <a:custGeom>
              <a:avLst/>
              <a:gdLst>
                <a:gd name="T0" fmla="*/ 2147483647 w 40"/>
                <a:gd name="T1" fmla="*/ 0 h 47"/>
                <a:gd name="T2" fmla="*/ 0 w 40"/>
                <a:gd name="T3" fmla="*/ 2147483647 h 47"/>
                <a:gd name="T4" fmla="*/ 0 w 40"/>
                <a:gd name="T5" fmla="*/ 0 h 47"/>
                <a:gd name="T6" fmla="*/ 2147483647 w 40"/>
                <a:gd name="T7" fmla="*/ 0 h 47"/>
                <a:gd name="T8" fmla="*/ 0 60000 65536"/>
                <a:gd name="T9" fmla="*/ 0 60000 65536"/>
                <a:gd name="T10" fmla="*/ 0 60000 65536"/>
                <a:gd name="T11" fmla="*/ 0 60000 65536"/>
                <a:gd name="T12" fmla="*/ 0 w 40"/>
                <a:gd name="T13" fmla="*/ 0 h 47"/>
                <a:gd name="T14" fmla="*/ 40 w 40"/>
                <a:gd name="T15" fmla="*/ 47 h 47"/>
              </a:gdLst>
              <a:ahLst/>
              <a:cxnLst>
                <a:cxn ang="T8">
                  <a:pos x="T0" y="T1"/>
                </a:cxn>
                <a:cxn ang="T9">
                  <a:pos x="T2" y="T3"/>
                </a:cxn>
                <a:cxn ang="T10">
                  <a:pos x="T4" y="T5"/>
                </a:cxn>
                <a:cxn ang="T11">
                  <a:pos x="T6" y="T7"/>
                </a:cxn>
              </a:cxnLst>
              <a:rect l="T12" t="T13" r="T14" b="T15"/>
              <a:pathLst>
                <a:path w="40" h="47">
                  <a:moveTo>
                    <a:pt x="39" y="0"/>
                  </a:moveTo>
                  <a:lnTo>
                    <a:pt x="0" y="46"/>
                  </a:lnTo>
                  <a:lnTo>
                    <a:pt x="0" y="0"/>
                  </a:lnTo>
                  <a:lnTo>
                    <a:pt x="39"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72" name="Freeform 242"/>
            <p:cNvSpPr>
              <a:spLocks/>
            </p:cNvSpPr>
            <p:nvPr/>
          </p:nvSpPr>
          <p:spPr bwMode="auto">
            <a:xfrm>
              <a:off x="2301875" y="4287838"/>
              <a:ext cx="336550" cy="601662"/>
            </a:xfrm>
            <a:custGeom>
              <a:avLst/>
              <a:gdLst>
                <a:gd name="T0" fmla="*/ 2147483647 w 246"/>
                <a:gd name="T1" fmla="*/ 2147483647 h 464"/>
                <a:gd name="T2" fmla="*/ 2147483647 w 246"/>
                <a:gd name="T3" fmla="*/ 2147483647 h 464"/>
                <a:gd name="T4" fmla="*/ 2147483647 w 246"/>
                <a:gd name="T5" fmla="*/ 2147483647 h 464"/>
                <a:gd name="T6" fmla="*/ 2147483647 w 246"/>
                <a:gd name="T7" fmla="*/ 2147483647 h 464"/>
                <a:gd name="T8" fmla="*/ 2147483647 w 246"/>
                <a:gd name="T9" fmla="*/ 2147483647 h 464"/>
                <a:gd name="T10" fmla="*/ 2147483647 w 246"/>
                <a:gd name="T11" fmla="*/ 2147483647 h 464"/>
                <a:gd name="T12" fmla="*/ 2147483647 w 246"/>
                <a:gd name="T13" fmla="*/ 2147483647 h 464"/>
                <a:gd name="T14" fmla="*/ 2147483647 w 246"/>
                <a:gd name="T15" fmla="*/ 2147483647 h 464"/>
                <a:gd name="T16" fmla="*/ 2147483647 w 246"/>
                <a:gd name="T17" fmla="*/ 2147483647 h 464"/>
                <a:gd name="T18" fmla="*/ 2147483647 w 246"/>
                <a:gd name="T19" fmla="*/ 2147483647 h 464"/>
                <a:gd name="T20" fmla="*/ 2147483647 w 246"/>
                <a:gd name="T21" fmla="*/ 2147483647 h 464"/>
                <a:gd name="T22" fmla="*/ 2147483647 w 246"/>
                <a:gd name="T23" fmla="*/ 2147483647 h 464"/>
                <a:gd name="T24" fmla="*/ 2147483647 w 246"/>
                <a:gd name="T25" fmla="*/ 2147483647 h 464"/>
                <a:gd name="T26" fmla="*/ 2147483647 w 246"/>
                <a:gd name="T27" fmla="*/ 2147483647 h 464"/>
                <a:gd name="T28" fmla="*/ 2147483647 w 246"/>
                <a:gd name="T29" fmla="*/ 2147483647 h 464"/>
                <a:gd name="T30" fmla="*/ 2147483647 w 246"/>
                <a:gd name="T31" fmla="*/ 2147483647 h 464"/>
                <a:gd name="T32" fmla="*/ 2147483647 w 246"/>
                <a:gd name="T33" fmla="*/ 2147483647 h 464"/>
                <a:gd name="T34" fmla="*/ 2147483647 w 246"/>
                <a:gd name="T35" fmla="*/ 2147483647 h 464"/>
                <a:gd name="T36" fmla="*/ 2147483647 w 246"/>
                <a:gd name="T37" fmla="*/ 2147483647 h 464"/>
                <a:gd name="T38" fmla="*/ 2147483647 w 246"/>
                <a:gd name="T39" fmla="*/ 2147483647 h 464"/>
                <a:gd name="T40" fmla="*/ 2147483647 w 246"/>
                <a:gd name="T41" fmla="*/ 2147483647 h 464"/>
                <a:gd name="T42" fmla="*/ 2147483647 w 246"/>
                <a:gd name="T43" fmla="*/ 2147483647 h 464"/>
                <a:gd name="T44" fmla="*/ 2147483647 w 246"/>
                <a:gd name="T45" fmla="*/ 0 h 464"/>
                <a:gd name="T46" fmla="*/ 2147483647 w 246"/>
                <a:gd name="T47" fmla="*/ 2147483647 h 464"/>
                <a:gd name="T48" fmla="*/ 2147483647 w 246"/>
                <a:gd name="T49" fmla="*/ 2147483647 h 464"/>
                <a:gd name="T50" fmla="*/ 2147483647 w 246"/>
                <a:gd name="T51" fmla="*/ 2147483647 h 464"/>
                <a:gd name="T52" fmla="*/ 2147483647 w 246"/>
                <a:gd name="T53" fmla="*/ 2147483647 h 464"/>
                <a:gd name="T54" fmla="*/ 2147483647 w 246"/>
                <a:gd name="T55" fmla="*/ 2147483647 h 464"/>
                <a:gd name="T56" fmla="*/ 2147483647 w 246"/>
                <a:gd name="T57" fmla="*/ 2147483647 h 464"/>
                <a:gd name="T58" fmla="*/ 2147483647 w 246"/>
                <a:gd name="T59" fmla="*/ 2147483647 h 464"/>
                <a:gd name="T60" fmla="*/ 2147483647 w 246"/>
                <a:gd name="T61" fmla="*/ 2147483647 h 464"/>
                <a:gd name="T62" fmla="*/ 2147483647 w 246"/>
                <a:gd name="T63" fmla="*/ 2147483647 h 464"/>
                <a:gd name="T64" fmla="*/ 2147483647 w 246"/>
                <a:gd name="T65" fmla="*/ 2147483647 h 464"/>
                <a:gd name="T66" fmla="*/ 2147483647 w 246"/>
                <a:gd name="T67" fmla="*/ 2147483647 h 464"/>
                <a:gd name="T68" fmla="*/ 2147483647 w 246"/>
                <a:gd name="T69" fmla="*/ 2147483647 h 464"/>
                <a:gd name="T70" fmla="*/ 2147483647 w 246"/>
                <a:gd name="T71" fmla="*/ 2147483647 h 464"/>
                <a:gd name="T72" fmla="*/ 2147483647 w 246"/>
                <a:gd name="T73" fmla="*/ 2147483647 h 464"/>
                <a:gd name="T74" fmla="*/ 2147483647 w 246"/>
                <a:gd name="T75" fmla="*/ 2147483647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464"/>
                <a:gd name="T116" fmla="*/ 246 w 246"/>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464">
                  <a:moveTo>
                    <a:pt x="240" y="353"/>
                  </a:moveTo>
                  <a:lnTo>
                    <a:pt x="237" y="364"/>
                  </a:lnTo>
                  <a:lnTo>
                    <a:pt x="234" y="387"/>
                  </a:lnTo>
                  <a:lnTo>
                    <a:pt x="240" y="408"/>
                  </a:lnTo>
                  <a:lnTo>
                    <a:pt x="245" y="410"/>
                  </a:lnTo>
                  <a:lnTo>
                    <a:pt x="234" y="430"/>
                  </a:lnTo>
                  <a:lnTo>
                    <a:pt x="234" y="442"/>
                  </a:lnTo>
                  <a:lnTo>
                    <a:pt x="232" y="451"/>
                  </a:lnTo>
                  <a:lnTo>
                    <a:pt x="225" y="463"/>
                  </a:lnTo>
                  <a:lnTo>
                    <a:pt x="220" y="463"/>
                  </a:lnTo>
                  <a:lnTo>
                    <a:pt x="208" y="451"/>
                  </a:lnTo>
                  <a:lnTo>
                    <a:pt x="201" y="439"/>
                  </a:lnTo>
                  <a:lnTo>
                    <a:pt x="184" y="427"/>
                  </a:lnTo>
                  <a:lnTo>
                    <a:pt x="170" y="416"/>
                  </a:lnTo>
                  <a:lnTo>
                    <a:pt x="153" y="405"/>
                  </a:lnTo>
                  <a:lnTo>
                    <a:pt x="136" y="396"/>
                  </a:lnTo>
                  <a:lnTo>
                    <a:pt x="122" y="376"/>
                  </a:lnTo>
                  <a:lnTo>
                    <a:pt x="105" y="355"/>
                  </a:lnTo>
                  <a:lnTo>
                    <a:pt x="105" y="345"/>
                  </a:lnTo>
                  <a:lnTo>
                    <a:pt x="93" y="316"/>
                  </a:lnTo>
                  <a:lnTo>
                    <a:pt x="81" y="287"/>
                  </a:lnTo>
                  <a:lnTo>
                    <a:pt x="72" y="270"/>
                  </a:lnTo>
                  <a:lnTo>
                    <a:pt x="64" y="255"/>
                  </a:lnTo>
                  <a:lnTo>
                    <a:pt x="54" y="235"/>
                  </a:lnTo>
                  <a:lnTo>
                    <a:pt x="48" y="215"/>
                  </a:lnTo>
                  <a:lnTo>
                    <a:pt x="37" y="198"/>
                  </a:lnTo>
                  <a:lnTo>
                    <a:pt x="30" y="177"/>
                  </a:lnTo>
                  <a:lnTo>
                    <a:pt x="18" y="166"/>
                  </a:lnTo>
                  <a:lnTo>
                    <a:pt x="4" y="154"/>
                  </a:lnTo>
                  <a:lnTo>
                    <a:pt x="6" y="145"/>
                  </a:lnTo>
                  <a:lnTo>
                    <a:pt x="0" y="114"/>
                  </a:lnTo>
                  <a:lnTo>
                    <a:pt x="9" y="100"/>
                  </a:lnTo>
                  <a:lnTo>
                    <a:pt x="16" y="82"/>
                  </a:lnTo>
                  <a:lnTo>
                    <a:pt x="18" y="100"/>
                  </a:lnTo>
                  <a:lnTo>
                    <a:pt x="13" y="109"/>
                  </a:lnTo>
                  <a:lnTo>
                    <a:pt x="21" y="109"/>
                  </a:lnTo>
                  <a:lnTo>
                    <a:pt x="42" y="126"/>
                  </a:lnTo>
                  <a:lnTo>
                    <a:pt x="49" y="106"/>
                  </a:lnTo>
                  <a:lnTo>
                    <a:pt x="57" y="85"/>
                  </a:lnTo>
                  <a:lnTo>
                    <a:pt x="76" y="68"/>
                  </a:lnTo>
                  <a:lnTo>
                    <a:pt x="96" y="54"/>
                  </a:lnTo>
                  <a:lnTo>
                    <a:pt x="108" y="22"/>
                  </a:lnTo>
                  <a:lnTo>
                    <a:pt x="112" y="22"/>
                  </a:lnTo>
                  <a:lnTo>
                    <a:pt x="105" y="5"/>
                  </a:lnTo>
                  <a:lnTo>
                    <a:pt x="109" y="2"/>
                  </a:lnTo>
                  <a:lnTo>
                    <a:pt x="109" y="0"/>
                  </a:lnTo>
                  <a:lnTo>
                    <a:pt x="122" y="13"/>
                  </a:lnTo>
                  <a:lnTo>
                    <a:pt x="132" y="25"/>
                  </a:lnTo>
                  <a:lnTo>
                    <a:pt x="146" y="45"/>
                  </a:lnTo>
                  <a:lnTo>
                    <a:pt x="150" y="56"/>
                  </a:lnTo>
                  <a:lnTo>
                    <a:pt x="174" y="56"/>
                  </a:lnTo>
                  <a:lnTo>
                    <a:pt x="189" y="56"/>
                  </a:lnTo>
                  <a:lnTo>
                    <a:pt x="206" y="65"/>
                  </a:lnTo>
                  <a:lnTo>
                    <a:pt x="198" y="94"/>
                  </a:lnTo>
                  <a:lnTo>
                    <a:pt x="210" y="106"/>
                  </a:lnTo>
                  <a:lnTo>
                    <a:pt x="204" y="102"/>
                  </a:lnTo>
                  <a:lnTo>
                    <a:pt x="189" y="109"/>
                  </a:lnTo>
                  <a:lnTo>
                    <a:pt x="174" y="117"/>
                  </a:lnTo>
                  <a:lnTo>
                    <a:pt x="160" y="126"/>
                  </a:lnTo>
                  <a:lnTo>
                    <a:pt x="153" y="145"/>
                  </a:lnTo>
                  <a:lnTo>
                    <a:pt x="148" y="166"/>
                  </a:lnTo>
                  <a:lnTo>
                    <a:pt x="138" y="186"/>
                  </a:lnTo>
                  <a:lnTo>
                    <a:pt x="148" y="206"/>
                  </a:lnTo>
                  <a:lnTo>
                    <a:pt x="156" y="224"/>
                  </a:lnTo>
                  <a:lnTo>
                    <a:pt x="156" y="235"/>
                  </a:lnTo>
                  <a:lnTo>
                    <a:pt x="162" y="237"/>
                  </a:lnTo>
                  <a:lnTo>
                    <a:pt x="174" y="246"/>
                  </a:lnTo>
                  <a:lnTo>
                    <a:pt x="189" y="252"/>
                  </a:lnTo>
                  <a:lnTo>
                    <a:pt x="201" y="241"/>
                  </a:lnTo>
                  <a:lnTo>
                    <a:pt x="204" y="258"/>
                  </a:lnTo>
                  <a:lnTo>
                    <a:pt x="204" y="278"/>
                  </a:lnTo>
                  <a:lnTo>
                    <a:pt x="225" y="275"/>
                  </a:lnTo>
                  <a:lnTo>
                    <a:pt x="232" y="295"/>
                  </a:lnTo>
                  <a:lnTo>
                    <a:pt x="242" y="316"/>
                  </a:lnTo>
                  <a:lnTo>
                    <a:pt x="240" y="321"/>
                  </a:lnTo>
                  <a:lnTo>
                    <a:pt x="240" y="35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73" name="Freeform 243"/>
            <p:cNvSpPr>
              <a:spLocks/>
            </p:cNvSpPr>
            <p:nvPr/>
          </p:nvSpPr>
          <p:spPr bwMode="auto">
            <a:xfrm>
              <a:off x="4679950" y="2763838"/>
              <a:ext cx="131763" cy="117475"/>
            </a:xfrm>
            <a:custGeom>
              <a:avLst/>
              <a:gdLst>
                <a:gd name="T0" fmla="*/ 2147483647 w 96"/>
                <a:gd name="T1" fmla="*/ 2147483647 h 90"/>
                <a:gd name="T2" fmla="*/ 2147483647 w 96"/>
                <a:gd name="T3" fmla="*/ 2147483647 h 90"/>
                <a:gd name="T4" fmla="*/ 2147483647 w 96"/>
                <a:gd name="T5" fmla="*/ 2147483647 h 90"/>
                <a:gd name="T6" fmla="*/ 2147483647 w 96"/>
                <a:gd name="T7" fmla="*/ 2147483647 h 90"/>
                <a:gd name="T8" fmla="*/ 2147483647 w 96"/>
                <a:gd name="T9" fmla="*/ 2147483647 h 90"/>
                <a:gd name="T10" fmla="*/ 2147483647 w 96"/>
                <a:gd name="T11" fmla="*/ 2147483647 h 90"/>
                <a:gd name="T12" fmla="*/ 2147483647 w 96"/>
                <a:gd name="T13" fmla="*/ 2147483647 h 90"/>
                <a:gd name="T14" fmla="*/ 2147483647 w 96"/>
                <a:gd name="T15" fmla="*/ 2147483647 h 90"/>
                <a:gd name="T16" fmla="*/ 2147483647 w 96"/>
                <a:gd name="T17" fmla="*/ 2147483647 h 90"/>
                <a:gd name="T18" fmla="*/ 2147483647 w 96"/>
                <a:gd name="T19" fmla="*/ 2147483647 h 90"/>
                <a:gd name="T20" fmla="*/ 2147483647 w 96"/>
                <a:gd name="T21" fmla="*/ 2147483647 h 90"/>
                <a:gd name="T22" fmla="*/ 2147483647 w 96"/>
                <a:gd name="T23" fmla="*/ 0 h 90"/>
                <a:gd name="T24" fmla="*/ 2147483647 w 96"/>
                <a:gd name="T25" fmla="*/ 2147483647 h 90"/>
                <a:gd name="T26" fmla="*/ 2147483647 w 96"/>
                <a:gd name="T27" fmla="*/ 2147483647 h 90"/>
                <a:gd name="T28" fmla="*/ 2147483647 w 96"/>
                <a:gd name="T29" fmla="*/ 2147483647 h 90"/>
                <a:gd name="T30" fmla="*/ 2147483647 w 96"/>
                <a:gd name="T31" fmla="*/ 2147483647 h 90"/>
                <a:gd name="T32" fmla="*/ 2147483647 w 96"/>
                <a:gd name="T33" fmla="*/ 2147483647 h 90"/>
                <a:gd name="T34" fmla="*/ 2147483647 w 96"/>
                <a:gd name="T35" fmla="*/ 2147483647 h 90"/>
                <a:gd name="T36" fmla="*/ 2147483647 w 96"/>
                <a:gd name="T37" fmla="*/ 2147483647 h 90"/>
                <a:gd name="T38" fmla="*/ 2147483647 w 96"/>
                <a:gd name="T39" fmla="*/ 2147483647 h 90"/>
                <a:gd name="T40" fmla="*/ 2147483647 w 96"/>
                <a:gd name="T41" fmla="*/ 2147483647 h 90"/>
                <a:gd name="T42" fmla="*/ 2147483647 w 96"/>
                <a:gd name="T43" fmla="*/ 2147483647 h 90"/>
                <a:gd name="T44" fmla="*/ 2147483647 w 96"/>
                <a:gd name="T45" fmla="*/ 2147483647 h 90"/>
                <a:gd name="T46" fmla="*/ 2147483647 w 96"/>
                <a:gd name="T47" fmla="*/ 2147483647 h 90"/>
                <a:gd name="T48" fmla="*/ 2147483647 w 96"/>
                <a:gd name="T49" fmla="*/ 2147483647 h 90"/>
                <a:gd name="T50" fmla="*/ 2147483647 w 96"/>
                <a:gd name="T51" fmla="*/ 2147483647 h 90"/>
                <a:gd name="T52" fmla="*/ 2147483647 w 96"/>
                <a:gd name="T53" fmla="*/ 2147483647 h 90"/>
                <a:gd name="T54" fmla="*/ 2147483647 w 96"/>
                <a:gd name="T55" fmla="*/ 2147483647 h 90"/>
                <a:gd name="T56" fmla="*/ 2147483647 w 96"/>
                <a:gd name="T57" fmla="*/ 2147483647 h 90"/>
                <a:gd name="T58" fmla="*/ 0 w 96"/>
                <a:gd name="T59" fmla="*/ 2147483647 h 90"/>
                <a:gd name="T60" fmla="*/ 2147483647 w 96"/>
                <a:gd name="T61" fmla="*/ 2147483647 h 90"/>
                <a:gd name="T62" fmla="*/ 2147483647 w 96"/>
                <a:gd name="T63" fmla="*/ 2147483647 h 90"/>
                <a:gd name="T64" fmla="*/ 2147483647 w 96"/>
                <a:gd name="T65" fmla="*/ 2147483647 h 90"/>
                <a:gd name="T66" fmla="*/ 2147483647 w 96"/>
                <a:gd name="T67" fmla="*/ 2147483647 h 90"/>
                <a:gd name="T68" fmla="*/ 2147483647 w 96"/>
                <a:gd name="T69" fmla="*/ 2147483647 h 90"/>
                <a:gd name="T70" fmla="*/ 2147483647 w 96"/>
                <a:gd name="T71" fmla="*/ 2147483647 h 90"/>
                <a:gd name="T72" fmla="*/ 2147483647 w 96"/>
                <a:gd name="T73" fmla="*/ 2147483647 h 90"/>
                <a:gd name="T74" fmla="*/ 2147483647 w 96"/>
                <a:gd name="T75" fmla="*/ 2147483647 h 90"/>
                <a:gd name="T76" fmla="*/ 2147483647 w 96"/>
                <a:gd name="T77" fmla="*/ 2147483647 h 90"/>
                <a:gd name="T78" fmla="*/ 2147483647 w 96"/>
                <a:gd name="T79" fmla="*/ 2147483647 h 90"/>
                <a:gd name="T80" fmla="*/ 2147483647 w 96"/>
                <a:gd name="T81" fmla="*/ 2147483647 h 90"/>
                <a:gd name="T82" fmla="*/ 2147483647 w 96"/>
                <a:gd name="T83" fmla="*/ 2147483647 h 90"/>
                <a:gd name="T84" fmla="*/ 2147483647 w 96"/>
                <a:gd name="T85" fmla="*/ 2147483647 h 90"/>
                <a:gd name="T86" fmla="*/ 2147483647 w 96"/>
                <a:gd name="T87" fmla="*/ 2147483647 h 90"/>
                <a:gd name="T88" fmla="*/ 2147483647 w 96"/>
                <a:gd name="T89" fmla="*/ 2147483647 h 90"/>
                <a:gd name="T90" fmla="*/ 2147483647 w 96"/>
                <a:gd name="T91" fmla="*/ 2147483647 h 90"/>
                <a:gd name="T92" fmla="*/ 2147483647 w 96"/>
                <a:gd name="T93" fmla="*/ 2147483647 h 90"/>
                <a:gd name="T94" fmla="*/ 2147483647 w 96"/>
                <a:gd name="T95" fmla="*/ 2147483647 h 90"/>
                <a:gd name="T96" fmla="*/ 2147483647 w 96"/>
                <a:gd name="T97" fmla="*/ 2147483647 h 90"/>
                <a:gd name="T98" fmla="*/ 2147483647 w 96"/>
                <a:gd name="T99" fmla="*/ 2147483647 h 90"/>
                <a:gd name="T100" fmla="*/ 2147483647 w 96"/>
                <a:gd name="T101" fmla="*/ 2147483647 h 90"/>
                <a:gd name="T102" fmla="*/ 2147483647 w 96"/>
                <a:gd name="T103" fmla="*/ 2147483647 h 90"/>
                <a:gd name="T104" fmla="*/ 2147483647 w 96"/>
                <a:gd name="T105" fmla="*/ 2147483647 h 90"/>
                <a:gd name="T106" fmla="*/ 2147483647 w 96"/>
                <a:gd name="T107" fmla="*/ 2147483647 h 90"/>
                <a:gd name="T108" fmla="*/ 2147483647 w 96"/>
                <a:gd name="T109" fmla="*/ 2147483647 h 90"/>
                <a:gd name="T110" fmla="*/ 2147483647 w 96"/>
                <a:gd name="T111" fmla="*/ 2147483647 h 90"/>
                <a:gd name="T112" fmla="*/ 2147483647 w 96"/>
                <a:gd name="T113" fmla="*/ 2147483647 h 90"/>
                <a:gd name="T114" fmla="*/ 2147483647 w 96"/>
                <a:gd name="T115" fmla="*/ 2147483647 h 90"/>
                <a:gd name="T116" fmla="*/ 2147483647 w 96"/>
                <a:gd name="T117" fmla="*/ 2147483647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6"/>
                <a:gd name="T178" fmla="*/ 0 h 90"/>
                <a:gd name="T179" fmla="*/ 96 w 96"/>
                <a:gd name="T180" fmla="*/ 90 h 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6" h="90">
                  <a:moveTo>
                    <a:pt x="84" y="39"/>
                  </a:moveTo>
                  <a:lnTo>
                    <a:pt x="87" y="39"/>
                  </a:lnTo>
                  <a:lnTo>
                    <a:pt x="90" y="34"/>
                  </a:lnTo>
                  <a:lnTo>
                    <a:pt x="95" y="34"/>
                  </a:lnTo>
                  <a:lnTo>
                    <a:pt x="95" y="31"/>
                  </a:lnTo>
                  <a:lnTo>
                    <a:pt x="90" y="31"/>
                  </a:lnTo>
                  <a:lnTo>
                    <a:pt x="87" y="27"/>
                  </a:lnTo>
                  <a:lnTo>
                    <a:pt x="90" y="25"/>
                  </a:lnTo>
                  <a:lnTo>
                    <a:pt x="87" y="25"/>
                  </a:lnTo>
                  <a:lnTo>
                    <a:pt x="83" y="17"/>
                  </a:lnTo>
                  <a:lnTo>
                    <a:pt x="59" y="13"/>
                  </a:lnTo>
                  <a:lnTo>
                    <a:pt x="44" y="0"/>
                  </a:lnTo>
                  <a:lnTo>
                    <a:pt x="42" y="2"/>
                  </a:lnTo>
                  <a:lnTo>
                    <a:pt x="37" y="2"/>
                  </a:lnTo>
                  <a:lnTo>
                    <a:pt x="35" y="5"/>
                  </a:lnTo>
                  <a:lnTo>
                    <a:pt x="30" y="5"/>
                  </a:lnTo>
                  <a:lnTo>
                    <a:pt x="30" y="10"/>
                  </a:lnTo>
                  <a:lnTo>
                    <a:pt x="30" y="13"/>
                  </a:lnTo>
                  <a:lnTo>
                    <a:pt x="32" y="17"/>
                  </a:lnTo>
                  <a:lnTo>
                    <a:pt x="30" y="17"/>
                  </a:lnTo>
                  <a:lnTo>
                    <a:pt x="25" y="19"/>
                  </a:lnTo>
                  <a:lnTo>
                    <a:pt x="25" y="22"/>
                  </a:lnTo>
                  <a:lnTo>
                    <a:pt x="25" y="25"/>
                  </a:lnTo>
                  <a:lnTo>
                    <a:pt x="20" y="27"/>
                  </a:lnTo>
                  <a:lnTo>
                    <a:pt x="18" y="22"/>
                  </a:lnTo>
                  <a:lnTo>
                    <a:pt x="16" y="25"/>
                  </a:lnTo>
                  <a:lnTo>
                    <a:pt x="13" y="22"/>
                  </a:lnTo>
                  <a:lnTo>
                    <a:pt x="11" y="27"/>
                  </a:lnTo>
                  <a:lnTo>
                    <a:pt x="1" y="25"/>
                  </a:lnTo>
                  <a:lnTo>
                    <a:pt x="0" y="22"/>
                  </a:lnTo>
                  <a:lnTo>
                    <a:pt x="1" y="31"/>
                  </a:lnTo>
                  <a:lnTo>
                    <a:pt x="6" y="39"/>
                  </a:lnTo>
                  <a:lnTo>
                    <a:pt x="11" y="34"/>
                  </a:lnTo>
                  <a:lnTo>
                    <a:pt x="23" y="56"/>
                  </a:lnTo>
                  <a:lnTo>
                    <a:pt x="28" y="63"/>
                  </a:lnTo>
                  <a:lnTo>
                    <a:pt x="44" y="74"/>
                  </a:lnTo>
                  <a:lnTo>
                    <a:pt x="66" y="89"/>
                  </a:lnTo>
                  <a:lnTo>
                    <a:pt x="68" y="89"/>
                  </a:lnTo>
                  <a:lnTo>
                    <a:pt x="71" y="89"/>
                  </a:lnTo>
                  <a:lnTo>
                    <a:pt x="63" y="80"/>
                  </a:lnTo>
                  <a:lnTo>
                    <a:pt x="61" y="77"/>
                  </a:lnTo>
                  <a:lnTo>
                    <a:pt x="56" y="74"/>
                  </a:lnTo>
                  <a:lnTo>
                    <a:pt x="44" y="60"/>
                  </a:lnTo>
                  <a:lnTo>
                    <a:pt x="44" y="56"/>
                  </a:lnTo>
                  <a:lnTo>
                    <a:pt x="42" y="56"/>
                  </a:lnTo>
                  <a:lnTo>
                    <a:pt x="37" y="45"/>
                  </a:lnTo>
                  <a:lnTo>
                    <a:pt x="35" y="42"/>
                  </a:lnTo>
                  <a:lnTo>
                    <a:pt x="35" y="34"/>
                  </a:lnTo>
                  <a:lnTo>
                    <a:pt x="37" y="31"/>
                  </a:lnTo>
                  <a:lnTo>
                    <a:pt x="42" y="36"/>
                  </a:lnTo>
                  <a:lnTo>
                    <a:pt x="47" y="31"/>
                  </a:lnTo>
                  <a:lnTo>
                    <a:pt x="52" y="31"/>
                  </a:lnTo>
                  <a:lnTo>
                    <a:pt x="56" y="34"/>
                  </a:lnTo>
                  <a:lnTo>
                    <a:pt x="68" y="36"/>
                  </a:lnTo>
                  <a:lnTo>
                    <a:pt x="71" y="34"/>
                  </a:lnTo>
                  <a:lnTo>
                    <a:pt x="73" y="36"/>
                  </a:lnTo>
                  <a:lnTo>
                    <a:pt x="75" y="34"/>
                  </a:lnTo>
                  <a:lnTo>
                    <a:pt x="80" y="36"/>
                  </a:lnTo>
                  <a:lnTo>
                    <a:pt x="84" y="39"/>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74" name="Freeform 244"/>
            <p:cNvSpPr>
              <a:spLocks/>
            </p:cNvSpPr>
            <p:nvPr/>
          </p:nvSpPr>
          <p:spPr bwMode="auto">
            <a:xfrm>
              <a:off x="3214688" y="1590675"/>
              <a:ext cx="998537" cy="614363"/>
            </a:xfrm>
            <a:custGeom>
              <a:avLst/>
              <a:gdLst>
                <a:gd name="T0" fmla="*/ 2147483647 w 732"/>
                <a:gd name="T1" fmla="*/ 2147483647 h 472"/>
                <a:gd name="T2" fmla="*/ 2147483647 w 732"/>
                <a:gd name="T3" fmla="*/ 2147483647 h 472"/>
                <a:gd name="T4" fmla="*/ 2147483647 w 732"/>
                <a:gd name="T5" fmla="*/ 2147483647 h 472"/>
                <a:gd name="T6" fmla="*/ 2147483647 w 732"/>
                <a:gd name="T7" fmla="*/ 2147483647 h 472"/>
                <a:gd name="T8" fmla="*/ 2147483647 w 732"/>
                <a:gd name="T9" fmla="*/ 2147483647 h 472"/>
                <a:gd name="T10" fmla="*/ 2147483647 w 732"/>
                <a:gd name="T11" fmla="*/ 2147483647 h 472"/>
                <a:gd name="T12" fmla="*/ 2147483647 w 732"/>
                <a:gd name="T13" fmla="*/ 2147483647 h 472"/>
                <a:gd name="T14" fmla="*/ 2147483647 w 732"/>
                <a:gd name="T15" fmla="*/ 2147483647 h 472"/>
                <a:gd name="T16" fmla="*/ 2147483647 w 732"/>
                <a:gd name="T17" fmla="*/ 2147483647 h 472"/>
                <a:gd name="T18" fmla="*/ 2147483647 w 732"/>
                <a:gd name="T19" fmla="*/ 2147483647 h 472"/>
                <a:gd name="T20" fmla="*/ 2147483647 w 732"/>
                <a:gd name="T21" fmla="*/ 2147483647 h 472"/>
                <a:gd name="T22" fmla="*/ 2147483647 w 732"/>
                <a:gd name="T23" fmla="*/ 2147483647 h 472"/>
                <a:gd name="T24" fmla="*/ 2147483647 w 732"/>
                <a:gd name="T25" fmla="*/ 2147483647 h 472"/>
                <a:gd name="T26" fmla="*/ 2147483647 w 732"/>
                <a:gd name="T27" fmla="*/ 2147483647 h 472"/>
                <a:gd name="T28" fmla="*/ 2147483647 w 732"/>
                <a:gd name="T29" fmla="*/ 2147483647 h 472"/>
                <a:gd name="T30" fmla="*/ 2147483647 w 732"/>
                <a:gd name="T31" fmla="*/ 2147483647 h 472"/>
                <a:gd name="T32" fmla="*/ 2147483647 w 732"/>
                <a:gd name="T33" fmla="*/ 2147483647 h 472"/>
                <a:gd name="T34" fmla="*/ 2147483647 w 732"/>
                <a:gd name="T35" fmla="*/ 2147483647 h 472"/>
                <a:gd name="T36" fmla="*/ 2147483647 w 732"/>
                <a:gd name="T37" fmla="*/ 2147483647 h 472"/>
                <a:gd name="T38" fmla="*/ 2147483647 w 732"/>
                <a:gd name="T39" fmla="*/ 2147483647 h 472"/>
                <a:gd name="T40" fmla="*/ 2147483647 w 732"/>
                <a:gd name="T41" fmla="*/ 2147483647 h 472"/>
                <a:gd name="T42" fmla="*/ 2147483647 w 732"/>
                <a:gd name="T43" fmla="*/ 2147483647 h 472"/>
                <a:gd name="T44" fmla="*/ 2147483647 w 732"/>
                <a:gd name="T45" fmla="*/ 2147483647 h 472"/>
                <a:gd name="T46" fmla="*/ 2147483647 w 732"/>
                <a:gd name="T47" fmla="*/ 2147483647 h 472"/>
                <a:gd name="T48" fmla="*/ 2147483647 w 732"/>
                <a:gd name="T49" fmla="*/ 2147483647 h 472"/>
                <a:gd name="T50" fmla="*/ 2147483647 w 732"/>
                <a:gd name="T51" fmla="*/ 2147483647 h 472"/>
                <a:gd name="T52" fmla="*/ 2147483647 w 732"/>
                <a:gd name="T53" fmla="*/ 2147483647 h 472"/>
                <a:gd name="T54" fmla="*/ 2147483647 w 732"/>
                <a:gd name="T55" fmla="*/ 2147483647 h 472"/>
                <a:gd name="T56" fmla="*/ 2147483647 w 732"/>
                <a:gd name="T57" fmla="*/ 2147483647 h 472"/>
                <a:gd name="T58" fmla="*/ 2147483647 w 732"/>
                <a:gd name="T59" fmla="*/ 2147483647 h 472"/>
                <a:gd name="T60" fmla="*/ 2147483647 w 732"/>
                <a:gd name="T61" fmla="*/ 2147483647 h 472"/>
                <a:gd name="T62" fmla="*/ 2147483647 w 732"/>
                <a:gd name="T63" fmla="*/ 2147483647 h 472"/>
                <a:gd name="T64" fmla="*/ 2147483647 w 732"/>
                <a:gd name="T65" fmla="*/ 2147483647 h 472"/>
                <a:gd name="T66" fmla="*/ 2147483647 w 732"/>
                <a:gd name="T67" fmla="*/ 2147483647 h 472"/>
                <a:gd name="T68" fmla="*/ 2147483647 w 732"/>
                <a:gd name="T69" fmla="*/ 2147483647 h 472"/>
                <a:gd name="T70" fmla="*/ 2147483647 w 732"/>
                <a:gd name="T71" fmla="*/ 2147483647 h 472"/>
                <a:gd name="T72" fmla="*/ 2147483647 w 732"/>
                <a:gd name="T73" fmla="*/ 2147483647 h 472"/>
                <a:gd name="T74" fmla="*/ 2147483647 w 732"/>
                <a:gd name="T75" fmla="*/ 2147483647 h 472"/>
                <a:gd name="T76" fmla="*/ 2147483647 w 732"/>
                <a:gd name="T77" fmla="*/ 2147483647 h 472"/>
                <a:gd name="T78" fmla="*/ 2147483647 w 732"/>
                <a:gd name="T79" fmla="*/ 2147483647 h 472"/>
                <a:gd name="T80" fmla="*/ 2147483647 w 732"/>
                <a:gd name="T81" fmla="*/ 2147483647 h 472"/>
                <a:gd name="T82" fmla="*/ 2147483647 w 732"/>
                <a:gd name="T83" fmla="*/ 2147483647 h 472"/>
                <a:gd name="T84" fmla="*/ 2147483647 w 732"/>
                <a:gd name="T85" fmla="*/ 2147483647 h 472"/>
                <a:gd name="T86" fmla="*/ 2147483647 w 732"/>
                <a:gd name="T87" fmla="*/ 2147483647 h 472"/>
                <a:gd name="T88" fmla="*/ 2147483647 w 732"/>
                <a:gd name="T89" fmla="*/ 2147483647 h 472"/>
                <a:gd name="T90" fmla="*/ 2147483647 w 732"/>
                <a:gd name="T91" fmla="*/ 2147483647 h 472"/>
                <a:gd name="T92" fmla="*/ 2147483647 w 732"/>
                <a:gd name="T93" fmla="*/ 2147483647 h 472"/>
                <a:gd name="T94" fmla="*/ 2147483647 w 732"/>
                <a:gd name="T95" fmla="*/ 2147483647 h 472"/>
                <a:gd name="T96" fmla="*/ 2147483647 w 732"/>
                <a:gd name="T97" fmla="*/ 2147483647 h 472"/>
                <a:gd name="T98" fmla="*/ 2147483647 w 732"/>
                <a:gd name="T99" fmla="*/ 2147483647 h 472"/>
                <a:gd name="T100" fmla="*/ 2147483647 w 732"/>
                <a:gd name="T101" fmla="*/ 2147483647 h 472"/>
                <a:gd name="T102" fmla="*/ 2147483647 w 732"/>
                <a:gd name="T103" fmla="*/ 2147483647 h 472"/>
                <a:gd name="T104" fmla="*/ 2147483647 w 732"/>
                <a:gd name="T105" fmla="*/ 2147483647 h 472"/>
                <a:gd name="T106" fmla="*/ 2147483647 w 732"/>
                <a:gd name="T107" fmla="*/ 2147483647 h 472"/>
                <a:gd name="T108" fmla="*/ 2147483647 w 732"/>
                <a:gd name="T109" fmla="*/ 2147483647 h 472"/>
                <a:gd name="T110" fmla="*/ 2147483647 w 732"/>
                <a:gd name="T111" fmla="*/ 2147483647 h 4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2"/>
                <a:gd name="T169" fmla="*/ 0 h 472"/>
                <a:gd name="T170" fmla="*/ 732 w 732"/>
                <a:gd name="T171" fmla="*/ 472 h 4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2" h="472">
                  <a:moveTo>
                    <a:pt x="155" y="341"/>
                  </a:moveTo>
                  <a:lnTo>
                    <a:pt x="133" y="347"/>
                  </a:lnTo>
                  <a:lnTo>
                    <a:pt x="129" y="353"/>
                  </a:lnTo>
                  <a:lnTo>
                    <a:pt x="126" y="358"/>
                  </a:lnTo>
                  <a:lnTo>
                    <a:pt x="141" y="358"/>
                  </a:lnTo>
                  <a:lnTo>
                    <a:pt x="133" y="358"/>
                  </a:lnTo>
                  <a:lnTo>
                    <a:pt x="124" y="373"/>
                  </a:lnTo>
                  <a:lnTo>
                    <a:pt x="136" y="366"/>
                  </a:lnTo>
                  <a:lnTo>
                    <a:pt x="145" y="364"/>
                  </a:lnTo>
                  <a:lnTo>
                    <a:pt x="148" y="353"/>
                  </a:lnTo>
                  <a:lnTo>
                    <a:pt x="148" y="358"/>
                  </a:lnTo>
                  <a:lnTo>
                    <a:pt x="155" y="358"/>
                  </a:lnTo>
                  <a:lnTo>
                    <a:pt x="157" y="370"/>
                  </a:lnTo>
                  <a:lnTo>
                    <a:pt x="148" y="364"/>
                  </a:lnTo>
                  <a:lnTo>
                    <a:pt x="148" y="370"/>
                  </a:lnTo>
                  <a:lnTo>
                    <a:pt x="133" y="375"/>
                  </a:lnTo>
                  <a:lnTo>
                    <a:pt x="148" y="373"/>
                  </a:lnTo>
                  <a:lnTo>
                    <a:pt x="152" y="373"/>
                  </a:lnTo>
                  <a:lnTo>
                    <a:pt x="129" y="378"/>
                  </a:lnTo>
                  <a:lnTo>
                    <a:pt x="133" y="381"/>
                  </a:lnTo>
                  <a:lnTo>
                    <a:pt x="131" y="390"/>
                  </a:lnTo>
                  <a:lnTo>
                    <a:pt x="138" y="387"/>
                  </a:lnTo>
                  <a:lnTo>
                    <a:pt x="133" y="390"/>
                  </a:lnTo>
                  <a:lnTo>
                    <a:pt x="131" y="390"/>
                  </a:lnTo>
                  <a:lnTo>
                    <a:pt x="138" y="392"/>
                  </a:lnTo>
                  <a:lnTo>
                    <a:pt x="131" y="392"/>
                  </a:lnTo>
                  <a:lnTo>
                    <a:pt x="141" y="399"/>
                  </a:lnTo>
                  <a:lnTo>
                    <a:pt x="141" y="404"/>
                  </a:lnTo>
                  <a:lnTo>
                    <a:pt x="145" y="401"/>
                  </a:lnTo>
                  <a:lnTo>
                    <a:pt x="141" y="407"/>
                  </a:lnTo>
                  <a:lnTo>
                    <a:pt x="138" y="409"/>
                  </a:lnTo>
                  <a:lnTo>
                    <a:pt x="145" y="418"/>
                  </a:lnTo>
                  <a:lnTo>
                    <a:pt x="145" y="421"/>
                  </a:lnTo>
                  <a:lnTo>
                    <a:pt x="150" y="424"/>
                  </a:lnTo>
                  <a:lnTo>
                    <a:pt x="148" y="427"/>
                  </a:lnTo>
                  <a:lnTo>
                    <a:pt x="152" y="427"/>
                  </a:lnTo>
                  <a:lnTo>
                    <a:pt x="152" y="430"/>
                  </a:lnTo>
                  <a:lnTo>
                    <a:pt x="152" y="433"/>
                  </a:lnTo>
                  <a:lnTo>
                    <a:pt x="148" y="433"/>
                  </a:lnTo>
                  <a:lnTo>
                    <a:pt x="155" y="436"/>
                  </a:lnTo>
                  <a:lnTo>
                    <a:pt x="152" y="436"/>
                  </a:lnTo>
                  <a:lnTo>
                    <a:pt x="152" y="442"/>
                  </a:lnTo>
                  <a:lnTo>
                    <a:pt x="160" y="442"/>
                  </a:lnTo>
                  <a:lnTo>
                    <a:pt x="160" y="445"/>
                  </a:lnTo>
                  <a:lnTo>
                    <a:pt x="157" y="447"/>
                  </a:lnTo>
                  <a:lnTo>
                    <a:pt x="160" y="447"/>
                  </a:lnTo>
                  <a:lnTo>
                    <a:pt x="167" y="450"/>
                  </a:lnTo>
                  <a:lnTo>
                    <a:pt x="174" y="447"/>
                  </a:lnTo>
                  <a:lnTo>
                    <a:pt x="191" y="442"/>
                  </a:lnTo>
                  <a:lnTo>
                    <a:pt x="191" y="445"/>
                  </a:lnTo>
                  <a:lnTo>
                    <a:pt x="198" y="442"/>
                  </a:lnTo>
                  <a:lnTo>
                    <a:pt x="188" y="450"/>
                  </a:lnTo>
                  <a:lnTo>
                    <a:pt x="196" y="450"/>
                  </a:lnTo>
                  <a:lnTo>
                    <a:pt x="191" y="456"/>
                  </a:lnTo>
                  <a:lnTo>
                    <a:pt x="198" y="453"/>
                  </a:lnTo>
                  <a:lnTo>
                    <a:pt x="198" y="456"/>
                  </a:lnTo>
                  <a:lnTo>
                    <a:pt x="203" y="456"/>
                  </a:lnTo>
                  <a:lnTo>
                    <a:pt x="198" y="464"/>
                  </a:lnTo>
                  <a:lnTo>
                    <a:pt x="205" y="459"/>
                  </a:lnTo>
                  <a:lnTo>
                    <a:pt x="198" y="464"/>
                  </a:lnTo>
                  <a:lnTo>
                    <a:pt x="200" y="471"/>
                  </a:lnTo>
                  <a:lnTo>
                    <a:pt x="212" y="462"/>
                  </a:lnTo>
                  <a:lnTo>
                    <a:pt x="224" y="467"/>
                  </a:lnTo>
                  <a:lnTo>
                    <a:pt x="224" y="464"/>
                  </a:lnTo>
                  <a:lnTo>
                    <a:pt x="222" y="462"/>
                  </a:lnTo>
                  <a:lnTo>
                    <a:pt x="212" y="456"/>
                  </a:lnTo>
                  <a:lnTo>
                    <a:pt x="229" y="456"/>
                  </a:lnTo>
                  <a:lnTo>
                    <a:pt x="232" y="456"/>
                  </a:lnTo>
                  <a:lnTo>
                    <a:pt x="229" y="453"/>
                  </a:lnTo>
                  <a:lnTo>
                    <a:pt x="232" y="450"/>
                  </a:lnTo>
                  <a:lnTo>
                    <a:pt x="229" y="447"/>
                  </a:lnTo>
                  <a:lnTo>
                    <a:pt x="236" y="447"/>
                  </a:lnTo>
                  <a:lnTo>
                    <a:pt x="229" y="445"/>
                  </a:lnTo>
                  <a:lnTo>
                    <a:pt x="236" y="445"/>
                  </a:lnTo>
                  <a:lnTo>
                    <a:pt x="236" y="442"/>
                  </a:lnTo>
                  <a:lnTo>
                    <a:pt x="241" y="438"/>
                  </a:lnTo>
                  <a:lnTo>
                    <a:pt x="239" y="436"/>
                  </a:lnTo>
                  <a:lnTo>
                    <a:pt x="246" y="436"/>
                  </a:lnTo>
                  <a:lnTo>
                    <a:pt x="244" y="430"/>
                  </a:lnTo>
                  <a:lnTo>
                    <a:pt x="248" y="424"/>
                  </a:lnTo>
                  <a:lnTo>
                    <a:pt x="251" y="424"/>
                  </a:lnTo>
                  <a:lnTo>
                    <a:pt x="246" y="416"/>
                  </a:lnTo>
                  <a:lnTo>
                    <a:pt x="248" y="416"/>
                  </a:lnTo>
                  <a:lnTo>
                    <a:pt x="244" y="407"/>
                  </a:lnTo>
                  <a:lnTo>
                    <a:pt x="256" y="404"/>
                  </a:lnTo>
                  <a:lnTo>
                    <a:pt x="265" y="401"/>
                  </a:lnTo>
                  <a:lnTo>
                    <a:pt x="263" y="399"/>
                  </a:lnTo>
                  <a:lnTo>
                    <a:pt x="263" y="395"/>
                  </a:lnTo>
                  <a:lnTo>
                    <a:pt x="268" y="395"/>
                  </a:lnTo>
                  <a:lnTo>
                    <a:pt x="270" y="392"/>
                  </a:lnTo>
                  <a:lnTo>
                    <a:pt x="275" y="392"/>
                  </a:lnTo>
                  <a:lnTo>
                    <a:pt x="270" y="392"/>
                  </a:lnTo>
                  <a:lnTo>
                    <a:pt x="275" y="390"/>
                  </a:lnTo>
                  <a:lnTo>
                    <a:pt x="280" y="387"/>
                  </a:lnTo>
                  <a:lnTo>
                    <a:pt x="275" y="384"/>
                  </a:lnTo>
                  <a:lnTo>
                    <a:pt x="287" y="384"/>
                  </a:lnTo>
                  <a:lnTo>
                    <a:pt x="284" y="375"/>
                  </a:lnTo>
                  <a:lnTo>
                    <a:pt x="275" y="373"/>
                  </a:lnTo>
                  <a:lnTo>
                    <a:pt x="289" y="366"/>
                  </a:lnTo>
                  <a:lnTo>
                    <a:pt x="289" y="356"/>
                  </a:lnTo>
                  <a:lnTo>
                    <a:pt x="304" y="353"/>
                  </a:lnTo>
                  <a:lnTo>
                    <a:pt x="304" y="347"/>
                  </a:lnTo>
                  <a:lnTo>
                    <a:pt x="311" y="344"/>
                  </a:lnTo>
                  <a:lnTo>
                    <a:pt x="318" y="341"/>
                  </a:lnTo>
                  <a:lnTo>
                    <a:pt x="332" y="338"/>
                  </a:lnTo>
                  <a:lnTo>
                    <a:pt x="330" y="338"/>
                  </a:lnTo>
                  <a:lnTo>
                    <a:pt x="340" y="329"/>
                  </a:lnTo>
                  <a:lnTo>
                    <a:pt x="347" y="329"/>
                  </a:lnTo>
                  <a:lnTo>
                    <a:pt x="340" y="338"/>
                  </a:lnTo>
                  <a:lnTo>
                    <a:pt x="347" y="338"/>
                  </a:lnTo>
                  <a:lnTo>
                    <a:pt x="368" y="332"/>
                  </a:lnTo>
                  <a:lnTo>
                    <a:pt x="368" y="327"/>
                  </a:lnTo>
                  <a:lnTo>
                    <a:pt x="376" y="327"/>
                  </a:lnTo>
                  <a:lnTo>
                    <a:pt x="390" y="324"/>
                  </a:lnTo>
                  <a:lnTo>
                    <a:pt x="392" y="320"/>
                  </a:lnTo>
                  <a:lnTo>
                    <a:pt x="404" y="306"/>
                  </a:lnTo>
                  <a:lnTo>
                    <a:pt x="424" y="295"/>
                  </a:lnTo>
                  <a:lnTo>
                    <a:pt x="424" y="286"/>
                  </a:lnTo>
                  <a:lnTo>
                    <a:pt x="428" y="281"/>
                  </a:lnTo>
                  <a:lnTo>
                    <a:pt x="443" y="289"/>
                  </a:lnTo>
                  <a:lnTo>
                    <a:pt x="450" y="286"/>
                  </a:lnTo>
                  <a:lnTo>
                    <a:pt x="457" y="286"/>
                  </a:lnTo>
                  <a:lnTo>
                    <a:pt x="462" y="286"/>
                  </a:lnTo>
                  <a:lnTo>
                    <a:pt x="493" y="277"/>
                  </a:lnTo>
                  <a:lnTo>
                    <a:pt x="522" y="269"/>
                  </a:lnTo>
                  <a:lnTo>
                    <a:pt x="531" y="263"/>
                  </a:lnTo>
                  <a:lnTo>
                    <a:pt x="543" y="258"/>
                  </a:lnTo>
                  <a:lnTo>
                    <a:pt x="551" y="255"/>
                  </a:lnTo>
                  <a:lnTo>
                    <a:pt x="558" y="249"/>
                  </a:lnTo>
                  <a:lnTo>
                    <a:pt x="567" y="246"/>
                  </a:lnTo>
                  <a:lnTo>
                    <a:pt x="524" y="240"/>
                  </a:lnTo>
                  <a:lnTo>
                    <a:pt x="493" y="249"/>
                  </a:lnTo>
                  <a:lnTo>
                    <a:pt x="491" y="246"/>
                  </a:lnTo>
                  <a:lnTo>
                    <a:pt x="515" y="240"/>
                  </a:lnTo>
                  <a:lnTo>
                    <a:pt x="481" y="240"/>
                  </a:lnTo>
                  <a:lnTo>
                    <a:pt x="498" y="231"/>
                  </a:lnTo>
                  <a:lnTo>
                    <a:pt x="495" y="229"/>
                  </a:lnTo>
                  <a:lnTo>
                    <a:pt x="500" y="226"/>
                  </a:lnTo>
                  <a:lnTo>
                    <a:pt x="529" y="223"/>
                  </a:lnTo>
                  <a:lnTo>
                    <a:pt x="529" y="217"/>
                  </a:lnTo>
                  <a:lnTo>
                    <a:pt x="527" y="217"/>
                  </a:lnTo>
                  <a:lnTo>
                    <a:pt x="500" y="217"/>
                  </a:lnTo>
                  <a:lnTo>
                    <a:pt x="510" y="214"/>
                  </a:lnTo>
                  <a:lnTo>
                    <a:pt x="498" y="206"/>
                  </a:lnTo>
                  <a:lnTo>
                    <a:pt x="524" y="217"/>
                  </a:lnTo>
                  <a:lnTo>
                    <a:pt x="546" y="226"/>
                  </a:lnTo>
                  <a:lnTo>
                    <a:pt x="558" y="240"/>
                  </a:lnTo>
                  <a:lnTo>
                    <a:pt x="567" y="235"/>
                  </a:lnTo>
                  <a:lnTo>
                    <a:pt x="570" y="231"/>
                  </a:lnTo>
                  <a:lnTo>
                    <a:pt x="572" y="240"/>
                  </a:lnTo>
                  <a:lnTo>
                    <a:pt x="577" y="235"/>
                  </a:lnTo>
                  <a:lnTo>
                    <a:pt x="579" y="229"/>
                  </a:lnTo>
                  <a:lnTo>
                    <a:pt x="579" y="217"/>
                  </a:lnTo>
                  <a:lnTo>
                    <a:pt x="572" y="221"/>
                  </a:lnTo>
                  <a:lnTo>
                    <a:pt x="575" y="214"/>
                  </a:lnTo>
                  <a:lnTo>
                    <a:pt x="570" y="214"/>
                  </a:lnTo>
                  <a:lnTo>
                    <a:pt x="565" y="214"/>
                  </a:lnTo>
                  <a:lnTo>
                    <a:pt x="570" y="209"/>
                  </a:lnTo>
                  <a:lnTo>
                    <a:pt x="539" y="200"/>
                  </a:lnTo>
                  <a:lnTo>
                    <a:pt x="536" y="203"/>
                  </a:lnTo>
                  <a:lnTo>
                    <a:pt x="536" y="197"/>
                  </a:lnTo>
                  <a:lnTo>
                    <a:pt x="548" y="195"/>
                  </a:lnTo>
                  <a:lnTo>
                    <a:pt x="529" y="192"/>
                  </a:lnTo>
                  <a:lnTo>
                    <a:pt x="522" y="192"/>
                  </a:lnTo>
                  <a:lnTo>
                    <a:pt x="517" y="192"/>
                  </a:lnTo>
                  <a:lnTo>
                    <a:pt x="546" y="186"/>
                  </a:lnTo>
                  <a:lnTo>
                    <a:pt x="515" y="186"/>
                  </a:lnTo>
                  <a:lnTo>
                    <a:pt x="515" y="188"/>
                  </a:lnTo>
                  <a:lnTo>
                    <a:pt x="515" y="183"/>
                  </a:lnTo>
                  <a:lnTo>
                    <a:pt x="522" y="180"/>
                  </a:lnTo>
                  <a:lnTo>
                    <a:pt x="519" y="180"/>
                  </a:lnTo>
                  <a:lnTo>
                    <a:pt x="541" y="180"/>
                  </a:lnTo>
                  <a:lnTo>
                    <a:pt x="546" y="174"/>
                  </a:lnTo>
                  <a:lnTo>
                    <a:pt x="543" y="171"/>
                  </a:lnTo>
                  <a:lnTo>
                    <a:pt x="555" y="174"/>
                  </a:lnTo>
                  <a:lnTo>
                    <a:pt x="567" y="171"/>
                  </a:lnTo>
                  <a:lnTo>
                    <a:pt x="577" y="174"/>
                  </a:lnTo>
                  <a:lnTo>
                    <a:pt x="560" y="174"/>
                  </a:lnTo>
                  <a:lnTo>
                    <a:pt x="587" y="180"/>
                  </a:lnTo>
                  <a:lnTo>
                    <a:pt x="606" y="174"/>
                  </a:lnTo>
                  <a:lnTo>
                    <a:pt x="608" y="169"/>
                  </a:lnTo>
                  <a:lnTo>
                    <a:pt x="588" y="169"/>
                  </a:lnTo>
                  <a:lnTo>
                    <a:pt x="588" y="171"/>
                  </a:lnTo>
                  <a:lnTo>
                    <a:pt x="584" y="163"/>
                  </a:lnTo>
                  <a:lnTo>
                    <a:pt x="588" y="157"/>
                  </a:lnTo>
                  <a:lnTo>
                    <a:pt x="624" y="160"/>
                  </a:lnTo>
                  <a:lnTo>
                    <a:pt x="623" y="154"/>
                  </a:lnTo>
                  <a:lnTo>
                    <a:pt x="608" y="151"/>
                  </a:lnTo>
                  <a:lnTo>
                    <a:pt x="606" y="145"/>
                  </a:lnTo>
                  <a:lnTo>
                    <a:pt x="594" y="145"/>
                  </a:lnTo>
                  <a:lnTo>
                    <a:pt x="608" y="140"/>
                  </a:lnTo>
                  <a:lnTo>
                    <a:pt x="594" y="137"/>
                  </a:lnTo>
                  <a:lnTo>
                    <a:pt x="594" y="134"/>
                  </a:lnTo>
                  <a:lnTo>
                    <a:pt x="624" y="142"/>
                  </a:lnTo>
                  <a:lnTo>
                    <a:pt x="623" y="128"/>
                  </a:lnTo>
                  <a:lnTo>
                    <a:pt x="599" y="128"/>
                  </a:lnTo>
                  <a:lnTo>
                    <a:pt x="624" y="125"/>
                  </a:lnTo>
                  <a:lnTo>
                    <a:pt x="611" y="123"/>
                  </a:lnTo>
                  <a:lnTo>
                    <a:pt x="603" y="120"/>
                  </a:lnTo>
                  <a:lnTo>
                    <a:pt x="599" y="120"/>
                  </a:lnTo>
                  <a:lnTo>
                    <a:pt x="591" y="114"/>
                  </a:lnTo>
                  <a:lnTo>
                    <a:pt x="611" y="111"/>
                  </a:lnTo>
                  <a:lnTo>
                    <a:pt x="647" y="111"/>
                  </a:lnTo>
                  <a:lnTo>
                    <a:pt x="644" y="103"/>
                  </a:lnTo>
                  <a:lnTo>
                    <a:pt x="624" y="103"/>
                  </a:lnTo>
                  <a:lnTo>
                    <a:pt x="615" y="97"/>
                  </a:lnTo>
                  <a:lnTo>
                    <a:pt x="639" y="97"/>
                  </a:lnTo>
                  <a:lnTo>
                    <a:pt x="615" y="91"/>
                  </a:lnTo>
                  <a:lnTo>
                    <a:pt x="608" y="97"/>
                  </a:lnTo>
                  <a:lnTo>
                    <a:pt x="603" y="94"/>
                  </a:lnTo>
                  <a:lnTo>
                    <a:pt x="615" y="80"/>
                  </a:lnTo>
                  <a:lnTo>
                    <a:pt x="632" y="74"/>
                  </a:lnTo>
                  <a:lnTo>
                    <a:pt x="642" y="68"/>
                  </a:lnTo>
                  <a:lnTo>
                    <a:pt x="635" y="68"/>
                  </a:lnTo>
                  <a:lnTo>
                    <a:pt x="644" y="56"/>
                  </a:lnTo>
                  <a:lnTo>
                    <a:pt x="659" y="56"/>
                  </a:lnTo>
                  <a:lnTo>
                    <a:pt x="660" y="51"/>
                  </a:lnTo>
                  <a:lnTo>
                    <a:pt x="632" y="56"/>
                  </a:lnTo>
                  <a:lnTo>
                    <a:pt x="630" y="51"/>
                  </a:lnTo>
                  <a:lnTo>
                    <a:pt x="654" y="51"/>
                  </a:lnTo>
                  <a:lnTo>
                    <a:pt x="680" y="45"/>
                  </a:lnTo>
                  <a:lnTo>
                    <a:pt x="632" y="45"/>
                  </a:lnTo>
                  <a:lnTo>
                    <a:pt x="702" y="39"/>
                  </a:lnTo>
                  <a:lnTo>
                    <a:pt x="696" y="36"/>
                  </a:lnTo>
                  <a:lnTo>
                    <a:pt x="731" y="31"/>
                  </a:lnTo>
                  <a:lnTo>
                    <a:pt x="687" y="25"/>
                  </a:lnTo>
                  <a:lnTo>
                    <a:pt x="666" y="31"/>
                  </a:lnTo>
                  <a:lnTo>
                    <a:pt x="639" y="31"/>
                  </a:lnTo>
                  <a:lnTo>
                    <a:pt x="594" y="42"/>
                  </a:lnTo>
                  <a:lnTo>
                    <a:pt x="611" y="34"/>
                  </a:lnTo>
                  <a:lnTo>
                    <a:pt x="620" y="25"/>
                  </a:lnTo>
                  <a:lnTo>
                    <a:pt x="603" y="22"/>
                  </a:lnTo>
                  <a:lnTo>
                    <a:pt x="596" y="25"/>
                  </a:lnTo>
                  <a:lnTo>
                    <a:pt x="563" y="31"/>
                  </a:lnTo>
                  <a:lnTo>
                    <a:pt x="579" y="27"/>
                  </a:lnTo>
                  <a:lnTo>
                    <a:pt x="584" y="22"/>
                  </a:lnTo>
                  <a:lnTo>
                    <a:pt x="503" y="27"/>
                  </a:lnTo>
                  <a:lnTo>
                    <a:pt x="527" y="22"/>
                  </a:lnTo>
                  <a:lnTo>
                    <a:pt x="575" y="22"/>
                  </a:lnTo>
                  <a:lnTo>
                    <a:pt x="630" y="17"/>
                  </a:lnTo>
                  <a:lnTo>
                    <a:pt x="591" y="10"/>
                  </a:lnTo>
                  <a:lnTo>
                    <a:pt x="591" y="8"/>
                  </a:lnTo>
                  <a:lnTo>
                    <a:pt x="481" y="10"/>
                  </a:lnTo>
                  <a:lnTo>
                    <a:pt x="495" y="8"/>
                  </a:lnTo>
                  <a:lnTo>
                    <a:pt x="582" y="5"/>
                  </a:lnTo>
                  <a:lnTo>
                    <a:pt x="546" y="0"/>
                  </a:lnTo>
                  <a:lnTo>
                    <a:pt x="443" y="2"/>
                  </a:lnTo>
                  <a:lnTo>
                    <a:pt x="450" y="5"/>
                  </a:lnTo>
                  <a:lnTo>
                    <a:pt x="440" y="8"/>
                  </a:lnTo>
                  <a:lnTo>
                    <a:pt x="438" y="8"/>
                  </a:lnTo>
                  <a:lnTo>
                    <a:pt x="412" y="8"/>
                  </a:lnTo>
                  <a:lnTo>
                    <a:pt x="376" y="5"/>
                  </a:lnTo>
                  <a:lnTo>
                    <a:pt x="383" y="8"/>
                  </a:lnTo>
                  <a:lnTo>
                    <a:pt x="354" y="8"/>
                  </a:lnTo>
                  <a:lnTo>
                    <a:pt x="402" y="10"/>
                  </a:lnTo>
                  <a:lnTo>
                    <a:pt x="424" y="17"/>
                  </a:lnTo>
                  <a:lnTo>
                    <a:pt x="404" y="13"/>
                  </a:lnTo>
                  <a:lnTo>
                    <a:pt x="371" y="13"/>
                  </a:lnTo>
                  <a:lnTo>
                    <a:pt x="385" y="19"/>
                  </a:lnTo>
                  <a:lnTo>
                    <a:pt x="371" y="19"/>
                  </a:lnTo>
                  <a:lnTo>
                    <a:pt x="371" y="22"/>
                  </a:lnTo>
                  <a:lnTo>
                    <a:pt x="368" y="25"/>
                  </a:lnTo>
                  <a:lnTo>
                    <a:pt x="306" y="17"/>
                  </a:lnTo>
                  <a:lnTo>
                    <a:pt x="304" y="25"/>
                  </a:lnTo>
                  <a:lnTo>
                    <a:pt x="304" y="27"/>
                  </a:lnTo>
                  <a:lnTo>
                    <a:pt x="275" y="22"/>
                  </a:lnTo>
                  <a:lnTo>
                    <a:pt x="263" y="31"/>
                  </a:lnTo>
                  <a:lnTo>
                    <a:pt x="260" y="31"/>
                  </a:lnTo>
                  <a:lnTo>
                    <a:pt x="263" y="19"/>
                  </a:lnTo>
                  <a:lnTo>
                    <a:pt x="203" y="22"/>
                  </a:lnTo>
                  <a:lnTo>
                    <a:pt x="222" y="31"/>
                  </a:lnTo>
                  <a:lnTo>
                    <a:pt x="205" y="27"/>
                  </a:lnTo>
                  <a:lnTo>
                    <a:pt x="176" y="25"/>
                  </a:lnTo>
                  <a:lnTo>
                    <a:pt x="176" y="31"/>
                  </a:lnTo>
                  <a:lnTo>
                    <a:pt x="174" y="34"/>
                  </a:lnTo>
                  <a:lnTo>
                    <a:pt x="152" y="34"/>
                  </a:lnTo>
                  <a:lnTo>
                    <a:pt x="148" y="39"/>
                  </a:lnTo>
                  <a:lnTo>
                    <a:pt x="145" y="36"/>
                  </a:lnTo>
                  <a:lnTo>
                    <a:pt x="88" y="51"/>
                  </a:lnTo>
                  <a:lnTo>
                    <a:pt x="124" y="51"/>
                  </a:lnTo>
                  <a:lnTo>
                    <a:pt x="114" y="53"/>
                  </a:lnTo>
                  <a:lnTo>
                    <a:pt x="112" y="60"/>
                  </a:lnTo>
                  <a:lnTo>
                    <a:pt x="100" y="68"/>
                  </a:lnTo>
                  <a:lnTo>
                    <a:pt x="54" y="74"/>
                  </a:lnTo>
                  <a:lnTo>
                    <a:pt x="6" y="82"/>
                  </a:lnTo>
                  <a:lnTo>
                    <a:pt x="1" y="85"/>
                  </a:lnTo>
                  <a:lnTo>
                    <a:pt x="1" y="89"/>
                  </a:lnTo>
                  <a:lnTo>
                    <a:pt x="28" y="94"/>
                  </a:lnTo>
                  <a:lnTo>
                    <a:pt x="23" y="97"/>
                  </a:lnTo>
                  <a:lnTo>
                    <a:pt x="21" y="97"/>
                  </a:lnTo>
                  <a:lnTo>
                    <a:pt x="40" y="99"/>
                  </a:lnTo>
                  <a:lnTo>
                    <a:pt x="66" y="97"/>
                  </a:lnTo>
                  <a:lnTo>
                    <a:pt x="64" y="103"/>
                  </a:lnTo>
                  <a:lnTo>
                    <a:pt x="30" y="103"/>
                  </a:lnTo>
                  <a:lnTo>
                    <a:pt x="57" y="106"/>
                  </a:lnTo>
                  <a:lnTo>
                    <a:pt x="45" y="106"/>
                  </a:lnTo>
                  <a:lnTo>
                    <a:pt x="0" y="108"/>
                  </a:lnTo>
                  <a:lnTo>
                    <a:pt x="16" y="111"/>
                  </a:lnTo>
                  <a:lnTo>
                    <a:pt x="30" y="114"/>
                  </a:lnTo>
                  <a:lnTo>
                    <a:pt x="13" y="120"/>
                  </a:lnTo>
                  <a:lnTo>
                    <a:pt x="45" y="128"/>
                  </a:lnTo>
                  <a:lnTo>
                    <a:pt x="42" y="125"/>
                  </a:lnTo>
                  <a:lnTo>
                    <a:pt x="49" y="125"/>
                  </a:lnTo>
                  <a:lnTo>
                    <a:pt x="57" y="125"/>
                  </a:lnTo>
                  <a:lnTo>
                    <a:pt x="78" y="123"/>
                  </a:lnTo>
                  <a:lnTo>
                    <a:pt x="88" y="123"/>
                  </a:lnTo>
                  <a:lnTo>
                    <a:pt x="143" y="131"/>
                  </a:lnTo>
                  <a:lnTo>
                    <a:pt x="138" y="140"/>
                  </a:lnTo>
                  <a:lnTo>
                    <a:pt x="150" y="149"/>
                  </a:lnTo>
                  <a:lnTo>
                    <a:pt x="155" y="154"/>
                  </a:lnTo>
                  <a:lnTo>
                    <a:pt x="152" y="157"/>
                  </a:lnTo>
                  <a:lnTo>
                    <a:pt x="145" y="163"/>
                  </a:lnTo>
                  <a:lnTo>
                    <a:pt x="155" y="163"/>
                  </a:lnTo>
                  <a:lnTo>
                    <a:pt x="155" y="171"/>
                  </a:lnTo>
                  <a:lnTo>
                    <a:pt x="155" y="178"/>
                  </a:lnTo>
                  <a:lnTo>
                    <a:pt x="155" y="183"/>
                  </a:lnTo>
                  <a:lnTo>
                    <a:pt x="160" y="186"/>
                  </a:lnTo>
                  <a:lnTo>
                    <a:pt x="157" y="197"/>
                  </a:lnTo>
                  <a:lnTo>
                    <a:pt x="150" y="200"/>
                  </a:lnTo>
                  <a:lnTo>
                    <a:pt x="145" y="206"/>
                  </a:lnTo>
                  <a:lnTo>
                    <a:pt x="155" y="206"/>
                  </a:lnTo>
                  <a:lnTo>
                    <a:pt x="138" y="214"/>
                  </a:lnTo>
                  <a:lnTo>
                    <a:pt x="145" y="221"/>
                  </a:lnTo>
                  <a:lnTo>
                    <a:pt x="160" y="214"/>
                  </a:lnTo>
                  <a:lnTo>
                    <a:pt x="167" y="200"/>
                  </a:lnTo>
                  <a:lnTo>
                    <a:pt x="169" y="212"/>
                  </a:lnTo>
                  <a:lnTo>
                    <a:pt x="179" y="206"/>
                  </a:lnTo>
                  <a:lnTo>
                    <a:pt x="174" y="212"/>
                  </a:lnTo>
                  <a:lnTo>
                    <a:pt x="188" y="214"/>
                  </a:lnTo>
                  <a:lnTo>
                    <a:pt x="174" y="217"/>
                  </a:lnTo>
                  <a:lnTo>
                    <a:pt x="188" y="217"/>
                  </a:lnTo>
                  <a:lnTo>
                    <a:pt x="179" y="223"/>
                  </a:lnTo>
                  <a:lnTo>
                    <a:pt x="184" y="221"/>
                  </a:lnTo>
                  <a:lnTo>
                    <a:pt x="181" y="223"/>
                  </a:lnTo>
                  <a:lnTo>
                    <a:pt x="191" y="226"/>
                  </a:lnTo>
                  <a:lnTo>
                    <a:pt x="181" y="226"/>
                  </a:lnTo>
                  <a:lnTo>
                    <a:pt x="191" y="231"/>
                  </a:lnTo>
                  <a:lnTo>
                    <a:pt x="191" y="238"/>
                  </a:lnTo>
                  <a:lnTo>
                    <a:pt x="191" y="240"/>
                  </a:lnTo>
                  <a:lnTo>
                    <a:pt x="150" y="231"/>
                  </a:lnTo>
                  <a:lnTo>
                    <a:pt x="145" y="238"/>
                  </a:lnTo>
                  <a:lnTo>
                    <a:pt x="191" y="252"/>
                  </a:lnTo>
                  <a:lnTo>
                    <a:pt x="184" y="255"/>
                  </a:lnTo>
                  <a:lnTo>
                    <a:pt x="186" y="260"/>
                  </a:lnTo>
                  <a:lnTo>
                    <a:pt x="181" y="263"/>
                  </a:lnTo>
                  <a:lnTo>
                    <a:pt x="184" y="263"/>
                  </a:lnTo>
                  <a:lnTo>
                    <a:pt x="188" y="267"/>
                  </a:lnTo>
                  <a:lnTo>
                    <a:pt x="188" y="269"/>
                  </a:lnTo>
                  <a:lnTo>
                    <a:pt x="181" y="267"/>
                  </a:lnTo>
                  <a:lnTo>
                    <a:pt x="174" y="272"/>
                  </a:lnTo>
                  <a:lnTo>
                    <a:pt x="179" y="272"/>
                  </a:lnTo>
                  <a:lnTo>
                    <a:pt x="145" y="284"/>
                  </a:lnTo>
                  <a:lnTo>
                    <a:pt x="148" y="286"/>
                  </a:lnTo>
                  <a:lnTo>
                    <a:pt x="167" y="284"/>
                  </a:lnTo>
                  <a:lnTo>
                    <a:pt x="174" y="281"/>
                  </a:lnTo>
                  <a:lnTo>
                    <a:pt x="169" y="286"/>
                  </a:lnTo>
                  <a:lnTo>
                    <a:pt x="174" y="289"/>
                  </a:lnTo>
                  <a:lnTo>
                    <a:pt x="148" y="286"/>
                  </a:lnTo>
                  <a:lnTo>
                    <a:pt x="141" y="286"/>
                  </a:lnTo>
                  <a:lnTo>
                    <a:pt x="152" y="292"/>
                  </a:lnTo>
                  <a:lnTo>
                    <a:pt x="138" y="289"/>
                  </a:lnTo>
                  <a:lnTo>
                    <a:pt x="129" y="298"/>
                  </a:lnTo>
                  <a:lnTo>
                    <a:pt x="155" y="295"/>
                  </a:lnTo>
                  <a:lnTo>
                    <a:pt x="152" y="295"/>
                  </a:lnTo>
                  <a:lnTo>
                    <a:pt x="162" y="295"/>
                  </a:lnTo>
                  <a:lnTo>
                    <a:pt x="169" y="295"/>
                  </a:lnTo>
                  <a:lnTo>
                    <a:pt x="174" y="295"/>
                  </a:lnTo>
                  <a:lnTo>
                    <a:pt x="167" y="298"/>
                  </a:lnTo>
                  <a:lnTo>
                    <a:pt x="176" y="298"/>
                  </a:lnTo>
                  <a:lnTo>
                    <a:pt x="172" y="298"/>
                  </a:lnTo>
                  <a:lnTo>
                    <a:pt x="174" y="303"/>
                  </a:lnTo>
                  <a:lnTo>
                    <a:pt x="148" y="298"/>
                  </a:lnTo>
                  <a:lnTo>
                    <a:pt x="124" y="306"/>
                  </a:lnTo>
                  <a:lnTo>
                    <a:pt x="157" y="303"/>
                  </a:lnTo>
                  <a:lnTo>
                    <a:pt x="164" y="310"/>
                  </a:lnTo>
                  <a:lnTo>
                    <a:pt x="157" y="306"/>
                  </a:lnTo>
                  <a:lnTo>
                    <a:pt x="124" y="310"/>
                  </a:lnTo>
                  <a:lnTo>
                    <a:pt x="126" y="312"/>
                  </a:lnTo>
                  <a:lnTo>
                    <a:pt x="141" y="315"/>
                  </a:lnTo>
                  <a:lnTo>
                    <a:pt x="133" y="315"/>
                  </a:lnTo>
                  <a:lnTo>
                    <a:pt x="131" y="320"/>
                  </a:lnTo>
                  <a:lnTo>
                    <a:pt x="126" y="320"/>
                  </a:lnTo>
                  <a:lnTo>
                    <a:pt x="136" y="324"/>
                  </a:lnTo>
                  <a:lnTo>
                    <a:pt x="124" y="324"/>
                  </a:lnTo>
                  <a:lnTo>
                    <a:pt x="119" y="329"/>
                  </a:lnTo>
                  <a:lnTo>
                    <a:pt x="145" y="320"/>
                  </a:lnTo>
                  <a:lnTo>
                    <a:pt x="169" y="312"/>
                  </a:lnTo>
                  <a:lnTo>
                    <a:pt x="164" y="315"/>
                  </a:lnTo>
                  <a:lnTo>
                    <a:pt x="119" y="332"/>
                  </a:lnTo>
                  <a:lnTo>
                    <a:pt x="126" y="332"/>
                  </a:lnTo>
                  <a:lnTo>
                    <a:pt x="119" y="338"/>
                  </a:lnTo>
                  <a:lnTo>
                    <a:pt x="143" y="332"/>
                  </a:lnTo>
                  <a:lnTo>
                    <a:pt x="124" y="341"/>
                  </a:lnTo>
                  <a:lnTo>
                    <a:pt x="126" y="347"/>
                  </a:lnTo>
                  <a:lnTo>
                    <a:pt x="136" y="344"/>
                  </a:lnTo>
                  <a:lnTo>
                    <a:pt x="155" y="34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75" name="Freeform 245"/>
            <p:cNvSpPr>
              <a:spLocks/>
            </p:cNvSpPr>
            <p:nvPr/>
          </p:nvSpPr>
          <p:spPr bwMode="auto">
            <a:xfrm>
              <a:off x="4598988" y="2084388"/>
              <a:ext cx="231775" cy="401637"/>
            </a:xfrm>
            <a:custGeom>
              <a:avLst/>
              <a:gdLst>
                <a:gd name="T0" fmla="*/ 2147483647 w 171"/>
                <a:gd name="T1" fmla="*/ 2147483647 h 308"/>
                <a:gd name="T2" fmla="*/ 2147483647 w 171"/>
                <a:gd name="T3" fmla="*/ 2147483647 h 308"/>
                <a:gd name="T4" fmla="*/ 2147483647 w 171"/>
                <a:gd name="T5" fmla="*/ 2147483647 h 308"/>
                <a:gd name="T6" fmla="*/ 2147483647 w 171"/>
                <a:gd name="T7" fmla="*/ 2147483647 h 308"/>
                <a:gd name="T8" fmla="*/ 2147483647 w 171"/>
                <a:gd name="T9" fmla="*/ 2147483647 h 308"/>
                <a:gd name="T10" fmla="*/ 2147483647 w 171"/>
                <a:gd name="T11" fmla="*/ 2147483647 h 308"/>
                <a:gd name="T12" fmla="*/ 2147483647 w 171"/>
                <a:gd name="T13" fmla="*/ 2147483647 h 308"/>
                <a:gd name="T14" fmla="*/ 2147483647 w 171"/>
                <a:gd name="T15" fmla="*/ 2147483647 h 308"/>
                <a:gd name="T16" fmla="*/ 2147483647 w 171"/>
                <a:gd name="T17" fmla="*/ 2147483647 h 308"/>
                <a:gd name="T18" fmla="*/ 2147483647 w 171"/>
                <a:gd name="T19" fmla="*/ 2147483647 h 308"/>
                <a:gd name="T20" fmla="*/ 2147483647 w 171"/>
                <a:gd name="T21" fmla="*/ 2147483647 h 308"/>
                <a:gd name="T22" fmla="*/ 2147483647 w 171"/>
                <a:gd name="T23" fmla="*/ 2147483647 h 308"/>
                <a:gd name="T24" fmla="*/ 2147483647 w 171"/>
                <a:gd name="T25" fmla="*/ 2147483647 h 308"/>
                <a:gd name="T26" fmla="*/ 2147483647 w 171"/>
                <a:gd name="T27" fmla="*/ 2147483647 h 308"/>
                <a:gd name="T28" fmla="*/ 2147483647 w 171"/>
                <a:gd name="T29" fmla="*/ 2147483647 h 308"/>
                <a:gd name="T30" fmla="*/ 2147483647 w 171"/>
                <a:gd name="T31" fmla="*/ 2147483647 h 308"/>
                <a:gd name="T32" fmla="*/ 2147483647 w 171"/>
                <a:gd name="T33" fmla="*/ 2147483647 h 308"/>
                <a:gd name="T34" fmla="*/ 0 w 171"/>
                <a:gd name="T35" fmla="*/ 2147483647 h 308"/>
                <a:gd name="T36" fmla="*/ 2147483647 w 171"/>
                <a:gd name="T37" fmla="*/ 2147483647 h 308"/>
                <a:gd name="T38" fmla="*/ 2147483647 w 171"/>
                <a:gd name="T39" fmla="*/ 2147483647 h 308"/>
                <a:gd name="T40" fmla="*/ 2147483647 w 171"/>
                <a:gd name="T41" fmla="*/ 2147483647 h 308"/>
                <a:gd name="T42" fmla="*/ 2147483647 w 171"/>
                <a:gd name="T43" fmla="*/ 2147483647 h 308"/>
                <a:gd name="T44" fmla="*/ 2147483647 w 171"/>
                <a:gd name="T45" fmla="*/ 2147483647 h 308"/>
                <a:gd name="T46" fmla="*/ 2147483647 w 171"/>
                <a:gd name="T47" fmla="*/ 2147483647 h 308"/>
                <a:gd name="T48" fmla="*/ 2147483647 w 171"/>
                <a:gd name="T49" fmla="*/ 2147483647 h 308"/>
                <a:gd name="T50" fmla="*/ 2147483647 w 171"/>
                <a:gd name="T51" fmla="*/ 2147483647 h 308"/>
                <a:gd name="T52" fmla="*/ 2147483647 w 171"/>
                <a:gd name="T53" fmla="*/ 2147483647 h 308"/>
                <a:gd name="T54" fmla="*/ 2147483647 w 171"/>
                <a:gd name="T55" fmla="*/ 0 h 308"/>
                <a:gd name="T56" fmla="*/ 2147483647 w 171"/>
                <a:gd name="T57" fmla="*/ 2147483647 h 308"/>
                <a:gd name="T58" fmla="*/ 2147483647 w 171"/>
                <a:gd name="T59" fmla="*/ 2147483647 h 308"/>
                <a:gd name="T60" fmla="*/ 2147483647 w 171"/>
                <a:gd name="T61" fmla="*/ 2147483647 h 308"/>
                <a:gd name="T62" fmla="*/ 2147483647 w 171"/>
                <a:gd name="T63" fmla="*/ 2147483647 h 308"/>
                <a:gd name="T64" fmla="*/ 2147483647 w 171"/>
                <a:gd name="T65" fmla="*/ 2147483647 h 3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308"/>
                <a:gd name="T101" fmla="*/ 171 w 171"/>
                <a:gd name="T102" fmla="*/ 308 h 3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308">
                  <a:moveTo>
                    <a:pt x="135" y="103"/>
                  </a:moveTo>
                  <a:lnTo>
                    <a:pt x="119" y="120"/>
                  </a:lnTo>
                  <a:lnTo>
                    <a:pt x="104" y="128"/>
                  </a:lnTo>
                  <a:lnTo>
                    <a:pt x="100" y="132"/>
                  </a:lnTo>
                  <a:lnTo>
                    <a:pt x="90" y="134"/>
                  </a:lnTo>
                  <a:lnTo>
                    <a:pt x="88" y="142"/>
                  </a:lnTo>
                  <a:lnTo>
                    <a:pt x="85" y="149"/>
                  </a:lnTo>
                  <a:lnTo>
                    <a:pt x="83" y="163"/>
                  </a:lnTo>
                  <a:lnTo>
                    <a:pt x="88" y="185"/>
                  </a:lnTo>
                  <a:lnTo>
                    <a:pt x="104" y="194"/>
                  </a:lnTo>
                  <a:lnTo>
                    <a:pt x="112" y="202"/>
                  </a:lnTo>
                  <a:lnTo>
                    <a:pt x="97" y="214"/>
                  </a:lnTo>
                  <a:lnTo>
                    <a:pt x="92" y="209"/>
                  </a:lnTo>
                  <a:lnTo>
                    <a:pt x="92" y="211"/>
                  </a:lnTo>
                  <a:lnTo>
                    <a:pt x="73" y="211"/>
                  </a:lnTo>
                  <a:lnTo>
                    <a:pt x="107" y="214"/>
                  </a:lnTo>
                  <a:lnTo>
                    <a:pt x="97" y="226"/>
                  </a:lnTo>
                  <a:lnTo>
                    <a:pt x="95" y="220"/>
                  </a:lnTo>
                  <a:lnTo>
                    <a:pt x="85" y="231"/>
                  </a:lnTo>
                  <a:lnTo>
                    <a:pt x="79" y="231"/>
                  </a:lnTo>
                  <a:lnTo>
                    <a:pt x="83" y="237"/>
                  </a:lnTo>
                  <a:lnTo>
                    <a:pt x="83" y="246"/>
                  </a:lnTo>
                  <a:lnTo>
                    <a:pt x="85" y="252"/>
                  </a:lnTo>
                  <a:lnTo>
                    <a:pt x="83" y="252"/>
                  </a:lnTo>
                  <a:lnTo>
                    <a:pt x="80" y="269"/>
                  </a:lnTo>
                  <a:lnTo>
                    <a:pt x="76" y="289"/>
                  </a:lnTo>
                  <a:lnTo>
                    <a:pt x="52" y="295"/>
                  </a:lnTo>
                  <a:lnTo>
                    <a:pt x="49" y="307"/>
                  </a:lnTo>
                  <a:lnTo>
                    <a:pt x="33" y="307"/>
                  </a:lnTo>
                  <a:lnTo>
                    <a:pt x="25" y="289"/>
                  </a:lnTo>
                  <a:lnTo>
                    <a:pt x="23" y="274"/>
                  </a:lnTo>
                  <a:lnTo>
                    <a:pt x="9" y="246"/>
                  </a:lnTo>
                  <a:lnTo>
                    <a:pt x="11" y="243"/>
                  </a:lnTo>
                  <a:lnTo>
                    <a:pt x="4" y="237"/>
                  </a:lnTo>
                  <a:lnTo>
                    <a:pt x="4" y="240"/>
                  </a:lnTo>
                  <a:lnTo>
                    <a:pt x="0" y="226"/>
                  </a:lnTo>
                  <a:lnTo>
                    <a:pt x="1" y="223"/>
                  </a:lnTo>
                  <a:lnTo>
                    <a:pt x="11" y="202"/>
                  </a:lnTo>
                  <a:lnTo>
                    <a:pt x="13" y="183"/>
                  </a:lnTo>
                  <a:lnTo>
                    <a:pt x="13" y="174"/>
                  </a:lnTo>
                  <a:lnTo>
                    <a:pt x="18" y="168"/>
                  </a:lnTo>
                  <a:lnTo>
                    <a:pt x="9" y="159"/>
                  </a:lnTo>
                  <a:lnTo>
                    <a:pt x="9" y="140"/>
                  </a:lnTo>
                  <a:lnTo>
                    <a:pt x="9" y="117"/>
                  </a:lnTo>
                  <a:lnTo>
                    <a:pt x="21" y="105"/>
                  </a:lnTo>
                  <a:lnTo>
                    <a:pt x="33" y="105"/>
                  </a:lnTo>
                  <a:lnTo>
                    <a:pt x="25" y="96"/>
                  </a:lnTo>
                  <a:lnTo>
                    <a:pt x="37" y="68"/>
                  </a:lnTo>
                  <a:lnTo>
                    <a:pt x="33" y="62"/>
                  </a:lnTo>
                  <a:lnTo>
                    <a:pt x="47" y="60"/>
                  </a:lnTo>
                  <a:lnTo>
                    <a:pt x="54" y="45"/>
                  </a:lnTo>
                  <a:lnTo>
                    <a:pt x="61" y="25"/>
                  </a:lnTo>
                  <a:lnTo>
                    <a:pt x="80" y="17"/>
                  </a:lnTo>
                  <a:lnTo>
                    <a:pt x="80" y="10"/>
                  </a:lnTo>
                  <a:lnTo>
                    <a:pt x="104" y="10"/>
                  </a:lnTo>
                  <a:lnTo>
                    <a:pt x="102" y="0"/>
                  </a:lnTo>
                  <a:lnTo>
                    <a:pt x="109" y="0"/>
                  </a:lnTo>
                  <a:lnTo>
                    <a:pt x="150" y="19"/>
                  </a:lnTo>
                  <a:lnTo>
                    <a:pt x="162" y="48"/>
                  </a:lnTo>
                  <a:lnTo>
                    <a:pt x="170" y="68"/>
                  </a:lnTo>
                  <a:lnTo>
                    <a:pt x="150" y="68"/>
                  </a:lnTo>
                  <a:lnTo>
                    <a:pt x="146" y="70"/>
                  </a:lnTo>
                  <a:lnTo>
                    <a:pt x="146" y="74"/>
                  </a:lnTo>
                  <a:lnTo>
                    <a:pt x="140" y="74"/>
                  </a:lnTo>
                  <a:lnTo>
                    <a:pt x="134" y="79"/>
                  </a:lnTo>
                  <a:lnTo>
                    <a:pt x="131" y="91"/>
                  </a:lnTo>
                  <a:lnTo>
                    <a:pt x="135" y="10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76" name="Freeform 246"/>
            <p:cNvSpPr>
              <a:spLocks/>
            </p:cNvSpPr>
            <p:nvPr/>
          </p:nvSpPr>
          <p:spPr bwMode="auto">
            <a:xfrm>
              <a:off x="4470400" y="2028825"/>
              <a:ext cx="466725" cy="371475"/>
            </a:xfrm>
            <a:custGeom>
              <a:avLst/>
              <a:gdLst>
                <a:gd name="T0" fmla="*/ 2147483647 w 341"/>
                <a:gd name="T1" fmla="*/ 2147483647 h 288"/>
                <a:gd name="T2" fmla="*/ 2147483647 w 341"/>
                <a:gd name="T3" fmla="*/ 2147483647 h 288"/>
                <a:gd name="T4" fmla="*/ 2147483647 w 341"/>
                <a:gd name="T5" fmla="*/ 2147483647 h 288"/>
                <a:gd name="T6" fmla="*/ 2147483647 w 341"/>
                <a:gd name="T7" fmla="*/ 2147483647 h 288"/>
                <a:gd name="T8" fmla="*/ 2147483647 w 341"/>
                <a:gd name="T9" fmla="*/ 2147483647 h 288"/>
                <a:gd name="T10" fmla="*/ 2147483647 w 341"/>
                <a:gd name="T11" fmla="*/ 2147483647 h 288"/>
                <a:gd name="T12" fmla="*/ 2147483647 w 341"/>
                <a:gd name="T13" fmla="*/ 2147483647 h 288"/>
                <a:gd name="T14" fmla="*/ 2147483647 w 341"/>
                <a:gd name="T15" fmla="*/ 2147483647 h 288"/>
                <a:gd name="T16" fmla="*/ 2147483647 w 341"/>
                <a:gd name="T17" fmla="*/ 2147483647 h 288"/>
                <a:gd name="T18" fmla="*/ 2147483647 w 341"/>
                <a:gd name="T19" fmla="*/ 2147483647 h 288"/>
                <a:gd name="T20" fmla="*/ 2147483647 w 341"/>
                <a:gd name="T21" fmla="*/ 2147483647 h 288"/>
                <a:gd name="T22" fmla="*/ 2147483647 w 341"/>
                <a:gd name="T23" fmla="*/ 2147483647 h 288"/>
                <a:gd name="T24" fmla="*/ 2147483647 w 341"/>
                <a:gd name="T25" fmla="*/ 2147483647 h 288"/>
                <a:gd name="T26" fmla="*/ 2147483647 w 341"/>
                <a:gd name="T27" fmla="*/ 2147483647 h 288"/>
                <a:gd name="T28" fmla="*/ 2147483647 w 341"/>
                <a:gd name="T29" fmla="*/ 2147483647 h 288"/>
                <a:gd name="T30" fmla="*/ 2147483647 w 341"/>
                <a:gd name="T31" fmla="*/ 2147483647 h 288"/>
                <a:gd name="T32" fmla="*/ 2147483647 w 341"/>
                <a:gd name="T33" fmla="*/ 2147483647 h 288"/>
                <a:gd name="T34" fmla="*/ 2147483647 w 341"/>
                <a:gd name="T35" fmla="*/ 2147483647 h 288"/>
                <a:gd name="T36" fmla="*/ 2147483647 w 341"/>
                <a:gd name="T37" fmla="*/ 2147483647 h 288"/>
                <a:gd name="T38" fmla="*/ 2147483647 w 341"/>
                <a:gd name="T39" fmla="*/ 2147483647 h 288"/>
                <a:gd name="T40" fmla="*/ 2147483647 w 341"/>
                <a:gd name="T41" fmla="*/ 2147483647 h 288"/>
                <a:gd name="T42" fmla="*/ 2147483647 w 341"/>
                <a:gd name="T43" fmla="*/ 2147483647 h 288"/>
                <a:gd name="T44" fmla="*/ 2147483647 w 341"/>
                <a:gd name="T45" fmla="*/ 2147483647 h 288"/>
                <a:gd name="T46" fmla="*/ 2147483647 w 341"/>
                <a:gd name="T47" fmla="*/ 2147483647 h 288"/>
                <a:gd name="T48" fmla="*/ 2147483647 w 341"/>
                <a:gd name="T49" fmla="*/ 2147483647 h 288"/>
                <a:gd name="T50" fmla="*/ 2147483647 w 341"/>
                <a:gd name="T51" fmla="*/ 2147483647 h 288"/>
                <a:gd name="T52" fmla="*/ 2147483647 w 341"/>
                <a:gd name="T53" fmla="*/ 2147483647 h 288"/>
                <a:gd name="T54" fmla="*/ 2147483647 w 341"/>
                <a:gd name="T55" fmla="*/ 2147483647 h 288"/>
                <a:gd name="T56" fmla="*/ 2147483647 w 341"/>
                <a:gd name="T57" fmla="*/ 2147483647 h 288"/>
                <a:gd name="T58" fmla="*/ 0 w 341"/>
                <a:gd name="T59" fmla="*/ 2147483647 h 288"/>
                <a:gd name="T60" fmla="*/ 2147483647 w 341"/>
                <a:gd name="T61" fmla="*/ 2147483647 h 288"/>
                <a:gd name="T62" fmla="*/ 2147483647 w 341"/>
                <a:gd name="T63" fmla="*/ 2147483647 h 288"/>
                <a:gd name="T64" fmla="*/ 2147483647 w 341"/>
                <a:gd name="T65" fmla="*/ 2147483647 h 288"/>
                <a:gd name="T66" fmla="*/ 2147483647 w 341"/>
                <a:gd name="T67" fmla="*/ 2147483647 h 288"/>
                <a:gd name="T68" fmla="*/ 2147483647 w 341"/>
                <a:gd name="T69" fmla="*/ 2147483647 h 288"/>
                <a:gd name="T70" fmla="*/ 2147483647 w 341"/>
                <a:gd name="T71" fmla="*/ 2147483647 h 288"/>
                <a:gd name="T72" fmla="*/ 2147483647 w 341"/>
                <a:gd name="T73" fmla="*/ 2147483647 h 288"/>
                <a:gd name="T74" fmla="*/ 2147483647 w 341"/>
                <a:gd name="T75" fmla="*/ 2147483647 h 288"/>
                <a:gd name="T76" fmla="*/ 2147483647 w 341"/>
                <a:gd name="T77" fmla="*/ 2147483647 h 288"/>
                <a:gd name="T78" fmla="*/ 2147483647 w 341"/>
                <a:gd name="T79" fmla="*/ 2147483647 h 288"/>
                <a:gd name="T80" fmla="*/ 2147483647 w 341"/>
                <a:gd name="T81" fmla="*/ 2147483647 h 288"/>
                <a:gd name="T82" fmla="*/ 2147483647 w 341"/>
                <a:gd name="T83" fmla="*/ 2147483647 h 288"/>
                <a:gd name="T84" fmla="*/ 2147483647 w 341"/>
                <a:gd name="T85" fmla="*/ 2147483647 h 288"/>
                <a:gd name="T86" fmla="*/ 2147483647 w 341"/>
                <a:gd name="T87" fmla="*/ 2147483647 h 288"/>
                <a:gd name="T88" fmla="*/ 2147483647 w 341"/>
                <a:gd name="T89" fmla="*/ 2147483647 h 288"/>
                <a:gd name="T90" fmla="*/ 2147483647 w 341"/>
                <a:gd name="T91" fmla="*/ 2147483647 h 288"/>
                <a:gd name="T92" fmla="*/ 2147483647 w 341"/>
                <a:gd name="T93" fmla="*/ 2147483647 h 288"/>
                <a:gd name="T94" fmla="*/ 2147483647 w 341"/>
                <a:gd name="T95" fmla="*/ 2147483647 h 288"/>
                <a:gd name="T96" fmla="*/ 2147483647 w 341"/>
                <a:gd name="T97" fmla="*/ 2147483647 h 288"/>
                <a:gd name="T98" fmla="*/ 2147483647 w 341"/>
                <a:gd name="T99" fmla="*/ 2147483647 h 288"/>
                <a:gd name="T100" fmla="*/ 2147483647 w 341"/>
                <a:gd name="T101" fmla="*/ 2147483647 h 288"/>
                <a:gd name="T102" fmla="*/ 2147483647 w 341"/>
                <a:gd name="T103" fmla="*/ 2147483647 h 288"/>
                <a:gd name="T104" fmla="*/ 2147483647 w 341"/>
                <a:gd name="T105" fmla="*/ 2147483647 h 288"/>
                <a:gd name="T106" fmla="*/ 2147483647 w 341"/>
                <a:gd name="T107" fmla="*/ 2147483647 h 288"/>
                <a:gd name="T108" fmla="*/ 2147483647 w 341"/>
                <a:gd name="T109" fmla="*/ 2147483647 h 288"/>
                <a:gd name="T110" fmla="*/ 2147483647 w 341"/>
                <a:gd name="T111" fmla="*/ 2147483647 h 288"/>
                <a:gd name="T112" fmla="*/ 2147483647 w 341"/>
                <a:gd name="T113" fmla="*/ 2147483647 h 288"/>
                <a:gd name="T114" fmla="*/ 2147483647 w 341"/>
                <a:gd name="T115" fmla="*/ 2147483647 h 288"/>
                <a:gd name="T116" fmla="*/ 2147483647 w 341"/>
                <a:gd name="T117" fmla="*/ 2147483647 h 2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1"/>
                <a:gd name="T178" fmla="*/ 0 h 288"/>
                <a:gd name="T179" fmla="*/ 341 w 341"/>
                <a:gd name="T180" fmla="*/ 288 h 2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1" h="288">
                  <a:moveTo>
                    <a:pt x="200" y="31"/>
                  </a:moveTo>
                  <a:lnTo>
                    <a:pt x="200" y="31"/>
                  </a:lnTo>
                  <a:lnTo>
                    <a:pt x="196" y="36"/>
                  </a:lnTo>
                  <a:lnTo>
                    <a:pt x="196" y="22"/>
                  </a:lnTo>
                  <a:lnTo>
                    <a:pt x="193" y="31"/>
                  </a:lnTo>
                  <a:lnTo>
                    <a:pt x="188" y="34"/>
                  </a:lnTo>
                  <a:lnTo>
                    <a:pt x="188" y="25"/>
                  </a:lnTo>
                  <a:lnTo>
                    <a:pt x="184" y="31"/>
                  </a:lnTo>
                  <a:lnTo>
                    <a:pt x="184" y="34"/>
                  </a:lnTo>
                  <a:lnTo>
                    <a:pt x="174" y="34"/>
                  </a:lnTo>
                  <a:lnTo>
                    <a:pt x="176" y="36"/>
                  </a:lnTo>
                  <a:lnTo>
                    <a:pt x="169" y="34"/>
                  </a:lnTo>
                  <a:lnTo>
                    <a:pt x="167" y="39"/>
                  </a:lnTo>
                  <a:lnTo>
                    <a:pt x="167" y="48"/>
                  </a:lnTo>
                  <a:lnTo>
                    <a:pt x="164" y="51"/>
                  </a:lnTo>
                  <a:lnTo>
                    <a:pt x="148" y="54"/>
                  </a:lnTo>
                  <a:lnTo>
                    <a:pt x="164" y="54"/>
                  </a:lnTo>
                  <a:lnTo>
                    <a:pt x="162" y="59"/>
                  </a:lnTo>
                  <a:lnTo>
                    <a:pt x="152" y="59"/>
                  </a:lnTo>
                  <a:lnTo>
                    <a:pt x="150" y="59"/>
                  </a:lnTo>
                  <a:lnTo>
                    <a:pt x="148" y="63"/>
                  </a:lnTo>
                  <a:lnTo>
                    <a:pt x="148" y="68"/>
                  </a:lnTo>
                  <a:lnTo>
                    <a:pt x="143" y="63"/>
                  </a:lnTo>
                  <a:lnTo>
                    <a:pt x="138" y="63"/>
                  </a:lnTo>
                  <a:lnTo>
                    <a:pt x="128" y="71"/>
                  </a:lnTo>
                  <a:lnTo>
                    <a:pt x="140" y="71"/>
                  </a:lnTo>
                  <a:lnTo>
                    <a:pt x="138" y="71"/>
                  </a:lnTo>
                  <a:lnTo>
                    <a:pt x="138" y="77"/>
                  </a:lnTo>
                  <a:lnTo>
                    <a:pt x="131" y="77"/>
                  </a:lnTo>
                  <a:lnTo>
                    <a:pt x="128" y="80"/>
                  </a:lnTo>
                  <a:lnTo>
                    <a:pt x="138" y="85"/>
                  </a:lnTo>
                  <a:lnTo>
                    <a:pt x="126" y="85"/>
                  </a:lnTo>
                  <a:lnTo>
                    <a:pt x="116" y="88"/>
                  </a:lnTo>
                  <a:lnTo>
                    <a:pt x="109" y="97"/>
                  </a:lnTo>
                  <a:lnTo>
                    <a:pt x="105" y="102"/>
                  </a:lnTo>
                  <a:lnTo>
                    <a:pt x="109" y="102"/>
                  </a:lnTo>
                  <a:lnTo>
                    <a:pt x="119" y="102"/>
                  </a:lnTo>
                  <a:lnTo>
                    <a:pt x="105" y="108"/>
                  </a:lnTo>
                  <a:lnTo>
                    <a:pt x="102" y="114"/>
                  </a:lnTo>
                  <a:lnTo>
                    <a:pt x="102" y="119"/>
                  </a:lnTo>
                  <a:lnTo>
                    <a:pt x="102" y="123"/>
                  </a:lnTo>
                  <a:lnTo>
                    <a:pt x="105" y="126"/>
                  </a:lnTo>
                  <a:lnTo>
                    <a:pt x="88" y="131"/>
                  </a:lnTo>
                  <a:lnTo>
                    <a:pt x="88" y="134"/>
                  </a:lnTo>
                  <a:lnTo>
                    <a:pt x="95" y="131"/>
                  </a:lnTo>
                  <a:lnTo>
                    <a:pt x="90" y="140"/>
                  </a:lnTo>
                  <a:lnTo>
                    <a:pt x="83" y="140"/>
                  </a:lnTo>
                  <a:lnTo>
                    <a:pt x="78" y="143"/>
                  </a:lnTo>
                  <a:lnTo>
                    <a:pt x="71" y="154"/>
                  </a:lnTo>
                  <a:lnTo>
                    <a:pt x="66" y="157"/>
                  </a:lnTo>
                  <a:lnTo>
                    <a:pt x="71" y="162"/>
                  </a:lnTo>
                  <a:lnTo>
                    <a:pt x="81" y="154"/>
                  </a:lnTo>
                  <a:lnTo>
                    <a:pt x="85" y="154"/>
                  </a:lnTo>
                  <a:lnTo>
                    <a:pt x="83" y="157"/>
                  </a:lnTo>
                  <a:lnTo>
                    <a:pt x="73" y="166"/>
                  </a:lnTo>
                  <a:lnTo>
                    <a:pt x="69" y="166"/>
                  </a:lnTo>
                  <a:lnTo>
                    <a:pt x="57" y="162"/>
                  </a:lnTo>
                  <a:lnTo>
                    <a:pt x="57" y="166"/>
                  </a:lnTo>
                  <a:lnTo>
                    <a:pt x="49" y="171"/>
                  </a:lnTo>
                  <a:lnTo>
                    <a:pt x="45" y="174"/>
                  </a:lnTo>
                  <a:lnTo>
                    <a:pt x="47" y="177"/>
                  </a:lnTo>
                  <a:lnTo>
                    <a:pt x="42" y="174"/>
                  </a:lnTo>
                  <a:lnTo>
                    <a:pt x="47" y="180"/>
                  </a:lnTo>
                  <a:lnTo>
                    <a:pt x="28" y="174"/>
                  </a:lnTo>
                  <a:lnTo>
                    <a:pt x="25" y="180"/>
                  </a:lnTo>
                  <a:lnTo>
                    <a:pt x="33" y="180"/>
                  </a:lnTo>
                  <a:lnTo>
                    <a:pt x="37" y="180"/>
                  </a:lnTo>
                  <a:lnTo>
                    <a:pt x="30" y="183"/>
                  </a:lnTo>
                  <a:lnTo>
                    <a:pt x="21" y="186"/>
                  </a:lnTo>
                  <a:lnTo>
                    <a:pt x="28" y="191"/>
                  </a:lnTo>
                  <a:lnTo>
                    <a:pt x="18" y="189"/>
                  </a:lnTo>
                  <a:lnTo>
                    <a:pt x="18" y="191"/>
                  </a:lnTo>
                  <a:lnTo>
                    <a:pt x="11" y="191"/>
                  </a:lnTo>
                  <a:lnTo>
                    <a:pt x="13" y="198"/>
                  </a:lnTo>
                  <a:lnTo>
                    <a:pt x="6" y="198"/>
                  </a:lnTo>
                  <a:lnTo>
                    <a:pt x="1" y="198"/>
                  </a:lnTo>
                  <a:lnTo>
                    <a:pt x="0" y="200"/>
                  </a:lnTo>
                  <a:lnTo>
                    <a:pt x="21" y="200"/>
                  </a:lnTo>
                  <a:lnTo>
                    <a:pt x="0" y="203"/>
                  </a:lnTo>
                  <a:lnTo>
                    <a:pt x="6" y="208"/>
                  </a:lnTo>
                  <a:lnTo>
                    <a:pt x="1" y="212"/>
                  </a:lnTo>
                  <a:lnTo>
                    <a:pt x="4" y="212"/>
                  </a:lnTo>
                  <a:lnTo>
                    <a:pt x="1" y="217"/>
                  </a:lnTo>
                  <a:lnTo>
                    <a:pt x="21" y="215"/>
                  </a:lnTo>
                  <a:lnTo>
                    <a:pt x="30" y="215"/>
                  </a:lnTo>
                  <a:lnTo>
                    <a:pt x="33" y="212"/>
                  </a:lnTo>
                  <a:lnTo>
                    <a:pt x="35" y="217"/>
                  </a:lnTo>
                  <a:lnTo>
                    <a:pt x="30" y="220"/>
                  </a:lnTo>
                  <a:lnTo>
                    <a:pt x="21" y="217"/>
                  </a:lnTo>
                  <a:lnTo>
                    <a:pt x="0" y="220"/>
                  </a:lnTo>
                  <a:lnTo>
                    <a:pt x="1" y="226"/>
                  </a:lnTo>
                  <a:lnTo>
                    <a:pt x="0" y="226"/>
                  </a:lnTo>
                  <a:lnTo>
                    <a:pt x="9" y="229"/>
                  </a:lnTo>
                  <a:lnTo>
                    <a:pt x="6" y="234"/>
                  </a:lnTo>
                  <a:lnTo>
                    <a:pt x="1" y="237"/>
                  </a:lnTo>
                  <a:lnTo>
                    <a:pt x="9" y="237"/>
                  </a:lnTo>
                  <a:lnTo>
                    <a:pt x="13" y="243"/>
                  </a:lnTo>
                  <a:lnTo>
                    <a:pt x="21" y="234"/>
                  </a:lnTo>
                  <a:lnTo>
                    <a:pt x="25" y="232"/>
                  </a:lnTo>
                  <a:lnTo>
                    <a:pt x="21" y="240"/>
                  </a:lnTo>
                  <a:lnTo>
                    <a:pt x="21" y="234"/>
                  </a:lnTo>
                  <a:lnTo>
                    <a:pt x="13" y="246"/>
                  </a:lnTo>
                  <a:lnTo>
                    <a:pt x="16" y="249"/>
                  </a:lnTo>
                  <a:lnTo>
                    <a:pt x="6" y="252"/>
                  </a:lnTo>
                  <a:lnTo>
                    <a:pt x="6" y="261"/>
                  </a:lnTo>
                  <a:lnTo>
                    <a:pt x="13" y="254"/>
                  </a:lnTo>
                  <a:lnTo>
                    <a:pt x="18" y="254"/>
                  </a:lnTo>
                  <a:lnTo>
                    <a:pt x="18" y="261"/>
                  </a:lnTo>
                  <a:lnTo>
                    <a:pt x="16" y="266"/>
                  </a:lnTo>
                  <a:lnTo>
                    <a:pt x="11" y="266"/>
                  </a:lnTo>
                  <a:lnTo>
                    <a:pt x="11" y="278"/>
                  </a:lnTo>
                  <a:lnTo>
                    <a:pt x="23" y="287"/>
                  </a:lnTo>
                  <a:lnTo>
                    <a:pt x="45" y="287"/>
                  </a:lnTo>
                  <a:lnTo>
                    <a:pt x="69" y="263"/>
                  </a:lnTo>
                  <a:lnTo>
                    <a:pt x="81" y="263"/>
                  </a:lnTo>
                  <a:lnTo>
                    <a:pt x="81" y="252"/>
                  </a:lnTo>
                  <a:lnTo>
                    <a:pt x="85" y="246"/>
                  </a:lnTo>
                  <a:lnTo>
                    <a:pt x="88" y="261"/>
                  </a:lnTo>
                  <a:lnTo>
                    <a:pt x="95" y="266"/>
                  </a:lnTo>
                  <a:lnTo>
                    <a:pt x="105" y="246"/>
                  </a:lnTo>
                  <a:lnTo>
                    <a:pt x="107" y="226"/>
                  </a:lnTo>
                  <a:lnTo>
                    <a:pt x="107" y="217"/>
                  </a:lnTo>
                  <a:lnTo>
                    <a:pt x="112" y="212"/>
                  </a:lnTo>
                  <a:lnTo>
                    <a:pt x="102" y="203"/>
                  </a:lnTo>
                  <a:lnTo>
                    <a:pt x="102" y="183"/>
                  </a:lnTo>
                  <a:lnTo>
                    <a:pt x="102" y="160"/>
                  </a:lnTo>
                  <a:lnTo>
                    <a:pt x="114" y="148"/>
                  </a:lnTo>
                  <a:lnTo>
                    <a:pt x="126" y="148"/>
                  </a:lnTo>
                  <a:lnTo>
                    <a:pt x="119" y="140"/>
                  </a:lnTo>
                  <a:lnTo>
                    <a:pt x="131" y="111"/>
                  </a:lnTo>
                  <a:lnTo>
                    <a:pt x="126" y="106"/>
                  </a:lnTo>
                  <a:lnTo>
                    <a:pt x="140" y="102"/>
                  </a:lnTo>
                  <a:lnTo>
                    <a:pt x="148" y="88"/>
                  </a:lnTo>
                  <a:lnTo>
                    <a:pt x="155" y="68"/>
                  </a:lnTo>
                  <a:lnTo>
                    <a:pt x="174" y="59"/>
                  </a:lnTo>
                  <a:lnTo>
                    <a:pt x="174" y="54"/>
                  </a:lnTo>
                  <a:lnTo>
                    <a:pt x="198" y="54"/>
                  </a:lnTo>
                  <a:lnTo>
                    <a:pt x="196" y="42"/>
                  </a:lnTo>
                  <a:lnTo>
                    <a:pt x="203" y="42"/>
                  </a:lnTo>
                  <a:lnTo>
                    <a:pt x="212" y="36"/>
                  </a:lnTo>
                  <a:lnTo>
                    <a:pt x="227" y="45"/>
                  </a:lnTo>
                  <a:lnTo>
                    <a:pt x="244" y="51"/>
                  </a:lnTo>
                  <a:lnTo>
                    <a:pt x="260" y="51"/>
                  </a:lnTo>
                  <a:lnTo>
                    <a:pt x="269" y="45"/>
                  </a:lnTo>
                  <a:lnTo>
                    <a:pt x="275" y="31"/>
                  </a:lnTo>
                  <a:lnTo>
                    <a:pt x="292" y="22"/>
                  </a:lnTo>
                  <a:lnTo>
                    <a:pt x="316" y="27"/>
                  </a:lnTo>
                  <a:lnTo>
                    <a:pt x="317" y="42"/>
                  </a:lnTo>
                  <a:lnTo>
                    <a:pt x="329" y="34"/>
                  </a:lnTo>
                  <a:lnTo>
                    <a:pt x="340" y="31"/>
                  </a:lnTo>
                  <a:lnTo>
                    <a:pt x="340" y="25"/>
                  </a:lnTo>
                  <a:lnTo>
                    <a:pt x="332" y="25"/>
                  </a:lnTo>
                  <a:lnTo>
                    <a:pt x="323" y="25"/>
                  </a:lnTo>
                  <a:lnTo>
                    <a:pt x="313" y="19"/>
                  </a:lnTo>
                  <a:lnTo>
                    <a:pt x="340" y="17"/>
                  </a:lnTo>
                  <a:lnTo>
                    <a:pt x="325" y="8"/>
                  </a:lnTo>
                  <a:lnTo>
                    <a:pt x="313" y="5"/>
                  </a:lnTo>
                  <a:lnTo>
                    <a:pt x="304" y="8"/>
                  </a:lnTo>
                  <a:lnTo>
                    <a:pt x="301" y="19"/>
                  </a:lnTo>
                  <a:lnTo>
                    <a:pt x="299" y="10"/>
                  </a:lnTo>
                  <a:lnTo>
                    <a:pt x="299" y="8"/>
                  </a:lnTo>
                  <a:lnTo>
                    <a:pt x="296" y="8"/>
                  </a:lnTo>
                  <a:lnTo>
                    <a:pt x="296" y="0"/>
                  </a:lnTo>
                  <a:lnTo>
                    <a:pt x="287" y="5"/>
                  </a:lnTo>
                  <a:lnTo>
                    <a:pt x="277" y="13"/>
                  </a:lnTo>
                  <a:lnTo>
                    <a:pt x="275" y="5"/>
                  </a:lnTo>
                  <a:lnTo>
                    <a:pt x="257" y="19"/>
                  </a:lnTo>
                  <a:lnTo>
                    <a:pt x="265" y="5"/>
                  </a:lnTo>
                  <a:lnTo>
                    <a:pt x="260" y="5"/>
                  </a:lnTo>
                  <a:lnTo>
                    <a:pt x="251" y="5"/>
                  </a:lnTo>
                  <a:lnTo>
                    <a:pt x="248" y="8"/>
                  </a:lnTo>
                  <a:lnTo>
                    <a:pt x="233" y="19"/>
                  </a:lnTo>
                  <a:lnTo>
                    <a:pt x="224" y="19"/>
                  </a:lnTo>
                  <a:lnTo>
                    <a:pt x="227" y="17"/>
                  </a:lnTo>
                  <a:lnTo>
                    <a:pt x="210" y="19"/>
                  </a:lnTo>
                  <a:lnTo>
                    <a:pt x="220" y="22"/>
                  </a:lnTo>
                  <a:lnTo>
                    <a:pt x="217" y="25"/>
                  </a:lnTo>
                  <a:lnTo>
                    <a:pt x="210" y="25"/>
                  </a:lnTo>
                  <a:lnTo>
                    <a:pt x="200" y="3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77" name="Freeform 247"/>
            <p:cNvSpPr>
              <a:spLocks/>
            </p:cNvSpPr>
            <p:nvPr/>
          </p:nvSpPr>
          <p:spPr bwMode="auto">
            <a:xfrm>
              <a:off x="4749800" y="2058988"/>
              <a:ext cx="244475" cy="292100"/>
            </a:xfrm>
            <a:custGeom>
              <a:avLst/>
              <a:gdLst>
                <a:gd name="T0" fmla="*/ 2147483647 w 179"/>
                <a:gd name="T1" fmla="*/ 2147483647 h 225"/>
                <a:gd name="T2" fmla="*/ 2147483647 w 179"/>
                <a:gd name="T3" fmla="*/ 2147483647 h 225"/>
                <a:gd name="T4" fmla="*/ 2147483647 w 179"/>
                <a:gd name="T5" fmla="*/ 2147483647 h 225"/>
                <a:gd name="T6" fmla="*/ 2147483647 w 179"/>
                <a:gd name="T7" fmla="*/ 2147483647 h 225"/>
                <a:gd name="T8" fmla="*/ 2147483647 w 179"/>
                <a:gd name="T9" fmla="*/ 2147483647 h 225"/>
                <a:gd name="T10" fmla="*/ 2147483647 w 179"/>
                <a:gd name="T11" fmla="*/ 2147483647 h 225"/>
                <a:gd name="T12" fmla="*/ 2147483647 w 179"/>
                <a:gd name="T13" fmla="*/ 2147483647 h 225"/>
                <a:gd name="T14" fmla="*/ 2147483647 w 179"/>
                <a:gd name="T15" fmla="*/ 2147483647 h 225"/>
                <a:gd name="T16" fmla="*/ 2147483647 w 179"/>
                <a:gd name="T17" fmla="*/ 2147483647 h 225"/>
                <a:gd name="T18" fmla="*/ 2147483647 w 179"/>
                <a:gd name="T19" fmla="*/ 0 h 225"/>
                <a:gd name="T20" fmla="*/ 2147483647 w 179"/>
                <a:gd name="T21" fmla="*/ 2147483647 h 225"/>
                <a:gd name="T22" fmla="*/ 2147483647 w 179"/>
                <a:gd name="T23" fmla="*/ 2147483647 h 225"/>
                <a:gd name="T24" fmla="*/ 2147483647 w 179"/>
                <a:gd name="T25" fmla="*/ 2147483647 h 225"/>
                <a:gd name="T26" fmla="*/ 2147483647 w 179"/>
                <a:gd name="T27" fmla="*/ 2147483647 h 225"/>
                <a:gd name="T28" fmla="*/ 2147483647 w 179"/>
                <a:gd name="T29" fmla="*/ 2147483647 h 225"/>
                <a:gd name="T30" fmla="*/ 2147483647 w 179"/>
                <a:gd name="T31" fmla="*/ 2147483647 h 225"/>
                <a:gd name="T32" fmla="*/ 0 w 179"/>
                <a:gd name="T33" fmla="*/ 2147483647 h 225"/>
                <a:gd name="T34" fmla="*/ 2147483647 w 179"/>
                <a:gd name="T35" fmla="*/ 2147483647 h 225"/>
                <a:gd name="T36" fmla="*/ 2147483647 w 179"/>
                <a:gd name="T37" fmla="*/ 2147483647 h 225"/>
                <a:gd name="T38" fmla="*/ 2147483647 w 179"/>
                <a:gd name="T39" fmla="*/ 2147483647 h 225"/>
                <a:gd name="T40" fmla="*/ 2147483647 w 179"/>
                <a:gd name="T41" fmla="*/ 2147483647 h 225"/>
                <a:gd name="T42" fmla="*/ 2147483647 w 179"/>
                <a:gd name="T43" fmla="*/ 2147483647 h 225"/>
                <a:gd name="T44" fmla="*/ 2147483647 w 179"/>
                <a:gd name="T45" fmla="*/ 2147483647 h 225"/>
                <a:gd name="T46" fmla="*/ 2147483647 w 179"/>
                <a:gd name="T47" fmla="*/ 2147483647 h 225"/>
                <a:gd name="T48" fmla="*/ 2147483647 w 179"/>
                <a:gd name="T49" fmla="*/ 2147483647 h 225"/>
                <a:gd name="T50" fmla="*/ 2147483647 w 179"/>
                <a:gd name="T51" fmla="*/ 2147483647 h 225"/>
                <a:gd name="T52" fmla="*/ 2147483647 w 179"/>
                <a:gd name="T53" fmla="*/ 2147483647 h 225"/>
                <a:gd name="T54" fmla="*/ 2147483647 w 179"/>
                <a:gd name="T55" fmla="*/ 2147483647 h 225"/>
                <a:gd name="T56" fmla="*/ 2147483647 w 179"/>
                <a:gd name="T57" fmla="*/ 2147483647 h 225"/>
                <a:gd name="T58" fmla="*/ 2147483647 w 179"/>
                <a:gd name="T59" fmla="*/ 2147483647 h 225"/>
                <a:gd name="T60" fmla="*/ 2147483647 w 179"/>
                <a:gd name="T61" fmla="*/ 2147483647 h 225"/>
                <a:gd name="T62" fmla="*/ 2147483647 w 179"/>
                <a:gd name="T63" fmla="*/ 2147483647 h 225"/>
                <a:gd name="T64" fmla="*/ 2147483647 w 179"/>
                <a:gd name="T65" fmla="*/ 2147483647 h 225"/>
                <a:gd name="T66" fmla="*/ 2147483647 w 179"/>
                <a:gd name="T67" fmla="*/ 2147483647 h 225"/>
                <a:gd name="T68" fmla="*/ 2147483647 w 179"/>
                <a:gd name="T69" fmla="*/ 2147483647 h 225"/>
                <a:gd name="T70" fmla="*/ 2147483647 w 179"/>
                <a:gd name="T71" fmla="*/ 2147483647 h 225"/>
                <a:gd name="T72" fmla="*/ 2147483647 w 179"/>
                <a:gd name="T73" fmla="*/ 2147483647 h 225"/>
                <a:gd name="T74" fmla="*/ 2147483647 w 179"/>
                <a:gd name="T75" fmla="*/ 2147483647 h 225"/>
                <a:gd name="T76" fmla="*/ 2147483647 w 179"/>
                <a:gd name="T77" fmla="*/ 2147483647 h 225"/>
                <a:gd name="T78" fmla="*/ 2147483647 w 179"/>
                <a:gd name="T79" fmla="*/ 2147483647 h 225"/>
                <a:gd name="T80" fmla="*/ 2147483647 w 179"/>
                <a:gd name="T81" fmla="*/ 2147483647 h 225"/>
                <a:gd name="T82" fmla="*/ 2147483647 w 179"/>
                <a:gd name="T83" fmla="*/ 2147483647 h 225"/>
                <a:gd name="T84" fmla="*/ 2147483647 w 179"/>
                <a:gd name="T85" fmla="*/ 2147483647 h 2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9"/>
                <a:gd name="T130" fmla="*/ 0 h 225"/>
                <a:gd name="T131" fmla="*/ 179 w 179"/>
                <a:gd name="T132" fmla="*/ 225 h 2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9" h="225">
                  <a:moveTo>
                    <a:pt x="149" y="117"/>
                  </a:moveTo>
                  <a:lnTo>
                    <a:pt x="142" y="111"/>
                  </a:lnTo>
                  <a:lnTo>
                    <a:pt x="142" y="91"/>
                  </a:lnTo>
                  <a:lnTo>
                    <a:pt x="123" y="65"/>
                  </a:lnTo>
                  <a:lnTo>
                    <a:pt x="132" y="51"/>
                  </a:lnTo>
                  <a:lnTo>
                    <a:pt x="113" y="36"/>
                  </a:lnTo>
                  <a:lnTo>
                    <a:pt x="111" y="22"/>
                  </a:lnTo>
                  <a:lnTo>
                    <a:pt x="113" y="19"/>
                  </a:lnTo>
                  <a:lnTo>
                    <a:pt x="111" y="5"/>
                  </a:lnTo>
                  <a:lnTo>
                    <a:pt x="87" y="0"/>
                  </a:lnTo>
                  <a:lnTo>
                    <a:pt x="71" y="8"/>
                  </a:lnTo>
                  <a:lnTo>
                    <a:pt x="65" y="22"/>
                  </a:lnTo>
                  <a:lnTo>
                    <a:pt x="56" y="27"/>
                  </a:lnTo>
                  <a:lnTo>
                    <a:pt x="40" y="27"/>
                  </a:lnTo>
                  <a:lnTo>
                    <a:pt x="23" y="22"/>
                  </a:lnTo>
                  <a:lnTo>
                    <a:pt x="9" y="13"/>
                  </a:lnTo>
                  <a:lnTo>
                    <a:pt x="0" y="19"/>
                  </a:lnTo>
                  <a:lnTo>
                    <a:pt x="40" y="39"/>
                  </a:lnTo>
                  <a:lnTo>
                    <a:pt x="52" y="68"/>
                  </a:lnTo>
                  <a:lnTo>
                    <a:pt x="59" y="88"/>
                  </a:lnTo>
                  <a:lnTo>
                    <a:pt x="65" y="88"/>
                  </a:lnTo>
                  <a:lnTo>
                    <a:pt x="72" y="94"/>
                  </a:lnTo>
                  <a:lnTo>
                    <a:pt x="77" y="108"/>
                  </a:lnTo>
                  <a:lnTo>
                    <a:pt x="52" y="131"/>
                  </a:lnTo>
                  <a:lnTo>
                    <a:pt x="41" y="143"/>
                  </a:lnTo>
                  <a:lnTo>
                    <a:pt x="30" y="152"/>
                  </a:lnTo>
                  <a:lnTo>
                    <a:pt x="32" y="177"/>
                  </a:lnTo>
                  <a:lnTo>
                    <a:pt x="37" y="203"/>
                  </a:lnTo>
                  <a:lnTo>
                    <a:pt x="53" y="212"/>
                  </a:lnTo>
                  <a:lnTo>
                    <a:pt x="53" y="215"/>
                  </a:lnTo>
                  <a:lnTo>
                    <a:pt x="59" y="212"/>
                  </a:lnTo>
                  <a:lnTo>
                    <a:pt x="65" y="224"/>
                  </a:lnTo>
                  <a:lnTo>
                    <a:pt x="71" y="220"/>
                  </a:lnTo>
                  <a:lnTo>
                    <a:pt x="106" y="212"/>
                  </a:lnTo>
                  <a:lnTo>
                    <a:pt x="113" y="206"/>
                  </a:lnTo>
                  <a:lnTo>
                    <a:pt x="132" y="206"/>
                  </a:lnTo>
                  <a:lnTo>
                    <a:pt x="144" y="195"/>
                  </a:lnTo>
                  <a:lnTo>
                    <a:pt x="156" y="180"/>
                  </a:lnTo>
                  <a:lnTo>
                    <a:pt x="166" y="169"/>
                  </a:lnTo>
                  <a:lnTo>
                    <a:pt x="178" y="154"/>
                  </a:lnTo>
                  <a:lnTo>
                    <a:pt x="149" y="135"/>
                  </a:lnTo>
                  <a:lnTo>
                    <a:pt x="156" y="128"/>
                  </a:lnTo>
                  <a:lnTo>
                    <a:pt x="149" y="11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78" name="Freeform 248"/>
            <p:cNvSpPr>
              <a:spLocks/>
            </p:cNvSpPr>
            <p:nvPr/>
          </p:nvSpPr>
          <p:spPr bwMode="auto">
            <a:xfrm>
              <a:off x="4262438" y="2622550"/>
              <a:ext cx="287337" cy="277813"/>
            </a:xfrm>
            <a:custGeom>
              <a:avLst/>
              <a:gdLst>
                <a:gd name="T0" fmla="*/ 2147483647 w 210"/>
                <a:gd name="T1" fmla="*/ 2147483647 h 214"/>
                <a:gd name="T2" fmla="*/ 2147483647 w 210"/>
                <a:gd name="T3" fmla="*/ 2147483647 h 214"/>
                <a:gd name="T4" fmla="*/ 2147483647 w 210"/>
                <a:gd name="T5" fmla="*/ 2147483647 h 214"/>
                <a:gd name="T6" fmla="*/ 2147483647 w 210"/>
                <a:gd name="T7" fmla="*/ 2147483647 h 214"/>
                <a:gd name="T8" fmla="*/ 2147483647 w 210"/>
                <a:gd name="T9" fmla="*/ 2147483647 h 214"/>
                <a:gd name="T10" fmla="*/ 2147483647 w 210"/>
                <a:gd name="T11" fmla="*/ 2147483647 h 214"/>
                <a:gd name="T12" fmla="*/ 2147483647 w 210"/>
                <a:gd name="T13" fmla="*/ 2147483647 h 214"/>
                <a:gd name="T14" fmla="*/ 2147483647 w 210"/>
                <a:gd name="T15" fmla="*/ 2147483647 h 214"/>
                <a:gd name="T16" fmla="*/ 2147483647 w 210"/>
                <a:gd name="T17" fmla="*/ 2147483647 h 214"/>
                <a:gd name="T18" fmla="*/ 2147483647 w 210"/>
                <a:gd name="T19" fmla="*/ 2147483647 h 214"/>
                <a:gd name="T20" fmla="*/ 2147483647 w 210"/>
                <a:gd name="T21" fmla="*/ 2147483647 h 214"/>
                <a:gd name="T22" fmla="*/ 2147483647 w 210"/>
                <a:gd name="T23" fmla="*/ 2147483647 h 214"/>
                <a:gd name="T24" fmla="*/ 2147483647 w 210"/>
                <a:gd name="T25" fmla="*/ 2147483647 h 214"/>
                <a:gd name="T26" fmla="*/ 2147483647 w 210"/>
                <a:gd name="T27" fmla="*/ 2147483647 h 214"/>
                <a:gd name="T28" fmla="*/ 2147483647 w 210"/>
                <a:gd name="T29" fmla="*/ 2147483647 h 214"/>
                <a:gd name="T30" fmla="*/ 2147483647 w 210"/>
                <a:gd name="T31" fmla="*/ 2147483647 h 214"/>
                <a:gd name="T32" fmla="*/ 2147483647 w 210"/>
                <a:gd name="T33" fmla="*/ 2147483647 h 214"/>
                <a:gd name="T34" fmla="*/ 2147483647 w 210"/>
                <a:gd name="T35" fmla="*/ 2147483647 h 214"/>
                <a:gd name="T36" fmla="*/ 2147483647 w 210"/>
                <a:gd name="T37" fmla="*/ 2147483647 h 214"/>
                <a:gd name="T38" fmla="*/ 2147483647 w 210"/>
                <a:gd name="T39" fmla="*/ 2147483647 h 214"/>
                <a:gd name="T40" fmla="*/ 2147483647 w 210"/>
                <a:gd name="T41" fmla="*/ 2147483647 h 214"/>
                <a:gd name="T42" fmla="*/ 2147483647 w 210"/>
                <a:gd name="T43" fmla="*/ 2147483647 h 214"/>
                <a:gd name="T44" fmla="*/ 2147483647 w 210"/>
                <a:gd name="T45" fmla="*/ 2147483647 h 214"/>
                <a:gd name="T46" fmla="*/ 2147483647 w 210"/>
                <a:gd name="T47" fmla="*/ 2147483647 h 214"/>
                <a:gd name="T48" fmla="*/ 2147483647 w 210"/>
                <a:gd name="T49" fmla="*/ 2147483647 h 214"/>
                <a:gd name="T50" fmla="*/ 2147483647 w 210"/>
                <a:gd name="T51" fmla="*/ 2147483647 h 214"/>
                <a:gd name="T52" fmla="*/ 2147483647 w 210"/>
                <a:gd name="T53" fmla="*/ 2147483647 h 214"/>
                <a:gd name="T54" fmla="*/ 2147483647 w 210"/>
                <a:gd name="T55" fmla="*/ 2147483647 h 214"/>
                <a:gd name="T56" fmla="*/ 2147483647 w 210"/>
                <a:gd name="T57" fmla="*/ 2147483647 h 214"/>
                <a:gd name="T58" fmla="*/ 2147483647 w 210"/>
                <a:gd name="T59" fmla="*/ 2147483647 h 214"/>
                <a:gd name="T60" fmla="*/ 2147483647 w 210"/>
                <a:gd name="T61" fmla="*/ 2147483647 h 214"/>
                <a:gd name="T62" fmla="*/ 2147483647 w 210"/>
                <a:gd name="T63" fmla="*/ 2147483647 h 214"/>
                <a:gd name="T64" fmla="*/ 0 w 210"/>
                <a:gd name="T65" fmla="*/ 2147483647 h 214"/>
                <a:gd name="T66" fmla="*/ 2147483647 w 210"/>
                <a:gd name="T67" fmla="*/ 2147483647 h 214"/>
                <a:gd name="T68" fmla="*/ 2147483647 w 210"/>
                <a:gd name="T69" fmla="*/ 2147483647 h 214"/>
                <a:gd name="T70" fmla="*/ 2147483647 w 210"/>
                <a:gd name="T71" fmla="*/ 2147483647 h 214"/>
                <a:gd name="T72" fmla="*/ 2147483647 w 210"/>
                <a:gd name="T73" fmla="*/ 2147483647 h 214"/>
                <a:gd name="T74" fmla="*/ 2147483647 w 210"/>
                <a:gd name="T75" fmla="*/ 2147483647 h 214"/>
                <a:gd name="T76" fmla="*/ 2147483647 w 210"/>
                <a:gd name="T77" fmla="*/ 2147483647 h 214"/>
                <a:gd name="T78" fmla="*/ 2147483647 w 210"/>
                <a:gd name="T79" fmla="*/ 2147483647 h 214"/>
                <a:gd name="T80" fmla="*/ 2147483647 w 210"/>
                <a:gd name="T81" fmla="*/ 2147483647 h 214"/>
                <a:gd name="T82" fmla="*/ 2147483647 w 210"/>
                <a:gd name="T83" fmla="*/ 2147483647 h 214"/>
                <a:gd name="T84" fmla="*/ 2147483647 w 210"/>
                <a:gd name="T85" fmla="*/ 2147483647 h 214"/>
                <a:gd name="T86" fmla="*/ 2147483647 w 210"/>
                <a:gd name="T87" fmla="*/ 0 h 214"/>
                <a:gd name="T88" fmla="*/ 2147483647 w 210"/>
                <a:gd name="T89" fmla="*/ 2147483647 h 214"/>
                <a:gd name="T90" fmla="*/ 2147483647 w 210"/>
                <a:gd name="T91" fmla="*/ 2147483647 h 214"/>
                <a:gd name="T92" fmla="*/ 2147483647 w 210"/>
                <a:gd name="T93" fmla="*/ 2147483647 h 214"/>
                <a:gd name="T94" fmla="*/ 2147483647 w 210"/>
                <a:gd name="T95" fmla="*/ 2147483647 h 214"/>
                <a:gd name="T96" fmla="*/ 2147483647 w 210"/>
                <a:gd name="T97" fmla="*/ 2147483647 h 214"/>
                <a:gd name="T98" fmla="*/ 2147483647 w 210"/>
                <a:gd name="T99" fmla="*/ 2147483647 h 214"/>
                <a:gd name="T100" fmla="*/ 2147483647 w 210"/>
                <a:gd name="T101" fmla="*/ 2147483647 h 214"/>
                <a:gd name="T102" fmla="*/ 2147483647 w 210"/>
                <a:gd name="T103" fmla="*/ 2147483647 h 214"/>
                <a:gd name="T104" fmla="*/ 2147483647 w 210"/>
                <a:gd name="T105" fmla="*/ 2147483647 h 214"/>
                <a:gd name="T106" fmla="*/ 2147483647 w 210"/>
                <a:gd name="T107" fmla="*/ 2147483647 h 214"/>
                <a:gd name="T108" fmla="*/ 2147483647 w 210"/>
                <a:gd name="T109" fmla="*/ 2147483647 h 214"/>
                <a:gd name="T110" fmla="*/ 2147483647 w 210"/>
                <a:gd name="T111" fmla="*/ 2147483647 h 214"/>
                <a:gd name="T112" fmla="*/ 2147483647 w 210"/>
                <a:gd name="T113" fmla="*/ 2147483647 h 214"/>
                <a:gd name="T114" fmla="*/ 2147483647 w 210"/>
                <a:gd name="T115" fmla="*/ 2147483647 h 214"/>
                <a:gd name="T116" fmla="*/ 2147483647 w 210"/>
                <a:gd name="T117" fmla="*/ 2147483647 h 214"/>
                <a:gd name="T118" fmla="*/ 2147483647 w 210"/>
                <a:gd name="T119" fmla="*/ 2147483647 h 214"/>
                <a:gd name="T120" fmla="*/ 2147483647 w 210"/>
                <a:gd name="T121" fmla="*/ 2147483647 h 214"/>
                <a:gd name="T122" fmla="*/ 2147483647 w 210"/>
                <a:gd name="T123" fmla="*/ 2147483647 h 214"/>
                <a:gd name="T124" fmla="*/ 2147483647 w 210"/>
                <a:gd name="T125" fmla="*/ 2147483647 h 2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0"/>
                <a:gd name="T190" fmla="*/ 0 h 214"/>
                <a:gd name="T191" fmla="*/ 210 w 210"/>
                <a:gd name="T192" fmla="*/ 214 h 2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0" h="214">
                  <a:moveTo>
                    <a:pt x="204" y="166"/>
                  </a:moveTo>
                  <a:lnTo>
                    <a:pt x="204" y="178"/>
                  </a:lnTo>
                  <a:lnTo>
                    <a:pt x="201" y="180"/>
                  </a:lnTo>
                  <a:lnTo>
                    <a:pt x="201" y="178"/>
                  </a:lnTo>
                  <a:lnTo>
                    <a:pt x="201" y="180"/>
                  </a:lnTo>
                  <a:lnTo>
                    <a:pt x="184" y="195"/>
                  </a:lnTo>
                  <a:lnTo>
                    <a:pt x="160" y="187"/>
                  </a:lnTo>
                  <a:lnTo>
                    <a:pt x="156" y="183"/>
                  </a:lnTo>
                  <a:lnTo>
                    <a:pt x="153" y="187"/>
                  </a:lnTo>
                  <a:lnTo>
                    <a:pt x="138" y="187"/>
                  </a:lnTo>
                  <a:lnTo>
                    <a:pt x="129" y="195"/>
                  </a:lnTo>
                  <a:lnTo>
                    <a:pt x="132" y="213"/>
                  </a:lnTo>
                  <a:lnTo>
                    <a:pt x="108" y="209"/>
                  </a:lnTo>
                  <a:lnTo>
                    <a:pt x="108" y="206"/>
                  </a:lnTo>
                  <a:lnTo>
                    <a:pt x="100" y="206"/>
                  </a:lnTo>
                  <a:lnTo>
                    <a:pt x="54" y="195"/>
                  </a:lnTo>
                  <a:lnTo>
                    <a:pt x="45" y="189"/>
                  </a:lnTo>
                  <a:lnTo>
                    <a:pt x="52" y="175"/>
                  </a:lnTo>
                  <a:lnTo>
                    <a:pt x="54" y="154"/>
                  </a:lnTo>
                  <a:lnTo>
                    <a:pt x="57" y="134"/>
                  </a:lnTo>
                  <a:lnTo>
                    <a:pt x="64" y="146"/>
                  </a:lnTo>
                  <a:lnTo>
                    <a:pt x="57" y="129"/>
                  </a:lnTo>
                  <a:lnTo>
                    <a:pt x="57" y="120"/>
                  </a:lnTo>
                  <a:lnTo>
                    <a:pt x="49" y="111"/>
                  </a:lnTo>
                  <a:lnTo>
                    <a:pt x="42" y="94"/>
                  </a:lnTo>
                  <a:lnTo>
                    <a:pt x="45" y="91"/>
                  </a:lnTo>
                  <a:lnTo>
                    <a:pt x="36" y="89"/>
                  </a:lnTo>
                  <a:lnTo>
                    <a:pt x="24" y="82"/>
                  </a:lnTo>
                  <a:lnTo>
                    <a:pt x="12" y="77"/>
                  </a:lnTo>
                  <a:lnTo>
                    <a:pt x="1" y="74"/>
                  </a:lnTo>
                  <a:lnTo>
                    <a:pt x="4" y="68"/>
                  </a:lnTo>
                  <a:lnTo>
                    <a:pt x="6" y="65"/>
                  </a:lnTo>
                  <a:lnTo>
                    <a:pt x="0" y="65"/>
                  </a:lnTo>
                  <a:lnTo>
                    <a:pt x="16" y="53"/>
                  </a:lnTo>
                  <a:lnTo>
                    <a:pt x="30" y="57"/>
                  </a:lnTo>
                  <a:lnTo>
                    <a:pt x="49" y="57"/>
                  </a:lnTo>
                  <a:lnTo>
                    <a:pt x="45" y="34"/>
                  </a:lnTo>
                  <a:lnTo>
                    <a:pt x="52" y="34"/>
                  </a:lnTo>
                  <a:lnTo>
                    <a:pt x="57" y="39"/>
                  </a:lnTo>
                  <a:lnTo>
                    <a:pt x="84" y="39"/>
                  </a:lnTo>
                  <a:lnTo>
                    <a:pt x="78" y="36"/>
                  </a:lnTo>
                  <a:lnTo>
                    <a:pt x="100" y="22"/>
                  </a:lnTo>
                  <a:lnTo>
                    <a:pt x="102" y="5"/>
                  </a:lnTo>
                  <a:lnTo>
                    <a:pt x="117" y="0"/>
                  </a:lnTo>
                  <a:lnTo>
                    <a:pt x="124" y="5"/>
                  </a:lnTo>
                  <a:lnTo>
                    <a:pt x="146" y="22"/>
                  </a:lnTo>
                  <a:lnTo>
                    <a:pt x="153" y="22"/>
                  </a:lnTo>
                  <a:lnTo>
                    <a:pt x="153" y="25"/>
                  </a:lnTo>
                  <a:lnTo>
                    <a:pt x="170" y="34"/>
                  </a:lnTo>
                  <a:lnTo>
                    <a:pt x="180" y="36"/>
                  </a:lnTo>
                  <a:lnTo>
                    <a:pt x="182" y="39"/>
                  </a:lnTo>
                  <a:lnTo>
                    <a:pt x="209" y="48"/>
                  </a:lnTo>
                  <a:lnTo>
                    <a:pt x="201" y="82"/>
                  </a:lnTo>
                  <a:lnTo>
                    <a:pt x="196" y="89"/>
                  </a:lnTo>
                  <a:lnTo>
                    <a:pt x="192" y="91"/>
                  </a:lnTo>
                  <a:lnTo>
                    <a:pt x="180" y="115"/>
                  </a:lnTo>
                  <a:lnTo>
                    <a:pt x="184" y="111"/>
                  </a:lnTo>
                  <a:lnTo>
                    <a:pt x="194" y="123"/>
                  </a:lnTo>
                  <a:lnTo>
                    <a:pt x="194" y="134"/>
                  </a:lnTo>
                  <a:lnTo>
                    <a:pt x="192" y="143"/>
                  </a:lnTo>
                  <a:lnTo>
                    <a:pt x="192" y="149"/>
                  </a:lnTo>
                  <a:lnTo>
                    <a:pt x="192" y="160"/>
                  </a:lnTo>
                  <a:lnTo>
                    <a:pt x="204" y="16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79" name="Freeform 249"/>
            <p:cNvSpPr>
              <a:spLocks/>
            </p:cNvSpPr>
            <p:nvPr/>
          </p:nvSpPr>
          <p:spPr bwMode="auto">
            <a:xfrm>
              <a:off x="4249738" y="2352675"/>
              <a:ext cx="165100" cy="266700"/>
            </a:xfrm>
            <a:custGeom>
              <a:avLst/>
              <a:gdLst>
                <a:gd name="T0" fmla="*/ 2147483647 w 122"/>
                <a:gd name="T1" fmla="*/ 2147483647 h 204"/>
                <a:gd name="T2" fmla="*/ 2147483647 w 122"/>
                <a:gd name="T3" fmla="*/ 2147483647 h 204"/>
                <a:gd name="T4" fmla="*/ 2147483647 w 122"/>
                <a:gd name="T5" fmla="*/ 2147483647 h 204"/>
                <a:gd name="T6" fmla="*/ 2147483647 w 122"/>
                <a:gd name="T7" fmla="*/ 2147483647 h 204"/>
                <a:gd name="T8" fmla="*/ 2147483647 w 122"/>
                <a:gd name="T9" fmla="*/ 2147483647 h 204"/>
                <a:gd name="T10" fmla="*/ 2147483647 w 122"/>
                <a:gd name="T11" fmla="*/ 2147483647 h 204"/>
                <a:gd name="T12" fmla="*/ 2147483647 w 122"/>
                <a:gd name="T13" fmla="*/ 2147483647 h 204"/>
                <a:gd name="T14" fmla="*/ 2147483647 w 122"/>
                <a:gd name="T15" fmla="*/ 2147483647 h 204"/>
                <a:gd name="T16" fmla="*/ 2147483647 w 122"/>
                <a:gd name="T17" fmla="*/ 2147483647 h 204"/>
                <a:gd name="T18" fmla="*/ 2147483647 w 122"/>
                <a:gd name="T19" fmla="*/ 2147483647 h 204"/>
                <a:gd name="T20" fmla="*/ 2147483647 w 122"/>
                <a:gd name="T21" fmla="*/ 2147483647 h 204"/>
                <a:gd name="T22" fmla="*/ 2147483647 w 122"/>
                <a:gd name="T23" fmla="*/ 2147483647 h 204"/>
                <a:gd name="T24" fmla="*/ 2147483647 w 122"/>
                <a:gd name="T25" fmla="*/ 2147483647 h 204"/>
                <a:gd name="T26" fmla="*/ 2147483647 w 122"/>
                <a:gd name="T27" fmla="*/ 2147483647 h 204"/>
                <a:gd name="T28" fmla="*/ 2147483647 w 122"/>
                <a:gd name="T29" fmla="*/ 2147483647 h 204"/>
                <a:gd name="T30" fmla="*/ 2147483647 w 122"/>
                <a:gd name="T31" fmla="*/ 2147483647 h 204"/>
                <a:gd name="T32" fmla="*/ 2147483647 w 122"/>
                <a:gd name="T33" fmla="*/ 2147483647 h 204"/>
                <a:gd name="T34" fmla="*/ 2147483647 w 122"/>
                <a:gd name="T35" fmla="*/ 2147483647 h 204"/>
                <a:gd name="T36" fmla="*/ 2147483647 w 122"/>
                <a:gd name="T37" fmla="*/ 2147483647 h 204"/>
                <a:gd name="T38" fmla="*/ 2147483647 w 122"/>
                <a:gd name="T39" fmla="*/ 2147483647 h 204"/>
                <a:gd name="T40" fmla="*/ 2147483647 w 122"/>
                <a:gd name="T41" fmla="*/ 2147483647 h 204"/>
                <a:gd name="T42" fmla="*/ 2147483647 w 122"/>
                <a:gd name="T43" fmla="*/ 2147483647 h 204"/>
                <a:gd name="T44" fmla="*/ 2147483647 w 122"/>
                <a:gd name="T45" fmla="*/ 2147483647 h 204"/>
                <a:gd name="T46" fmla="*/ 2147483647 w 122"/>
                <a:gd name="T47" fmla="*/ 2147483647 h 204"/>
                <a:gd name="T48" fmla="*/ 2147483647 w 122"/>
                <a:gd name="T49" fmla="*/ 2147483647 h 204"/>
                <a:gd name="T50" fmla="*/ 2147483647 w 122"/>
                <a:gd name="T51" fmla="*/ 2147483647 h 204"/>
                <a:gd name="T52" fmla="*/ 2147483647 w 122"/>
                <a:gd name="T53" fmla="*/ 0 h 204"/>
                <a:gd name="T54" fmla="*/ 2147483647 w 122"/>
                <a:gd name="T55" fmla="*/ 2147483647 h 204"/>
                <a:gd name="T56" fmla="*/ 2147483647 w 122"/>
                <a:gd name="T57" fmla="*/ 2147483647 h 204"/>
                <a:gd name="T58" fmla="*/ 2147483647 w 122"/>
                <a:gd name="T59" fmla="*/ 2147483647 h 204"/>
                <a:gd name="T60" fmla="*/ 2147483647 w 122"/>
                <a:gd name="T61" fmla="*/ 2147483647 h 204"/>
                <a:gd name="T62" fmla="*/ 2147483647 w 122"/>
                <a:gd name="T63" fmla="*/ 2147483647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
                <a:gd name="T97" fmla="*/ 0 h 204"/>
                <a:gd name="T98" fmla="*/ 122 w 122"/>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 h="204">
                  <a:moveTo>
                    <a:pt x="0" y="76"/>
                  </a:moveTo>
                  <a:lnTo>
                    <a:pt x="9" y="62"/>
                  </a:lnTo>
                  <a:lnTo>
                    <a:pt x="13" y="62"/>
                  </a:lnTo>
                  <a:lnTo>
                    <a:pt x="16" y="62"/>
                  </a:lnTo>
                  <a:lnTo>
                    <a:pt x="16" y="70"/>
                  </a:lnTo>
                  <a:lnTo>
                    <a:pt x="13" y="82"/>
                  </a:lnTo>
                  <a:lnTo>
                    <a:pt x="13" y="90"/>
                  </a:lnTo>
                  <a:lnTo>
                    <a:pt x="24" y="90"/>
                  </a:lnTo>
                  <a:lnTo>
                    <a:pt x="40" y="85"/>
                  </a:lnTo>
                  <a:lnTo>
                    <a:pt x="36" y="90"/>
                  </a:lnTo>
                  <a:lnTo>
                    <a:pt x="42" y="105"/>
                  </a:lnTo>
                  <a:lnTo>
                    <a:pt x="42" y="122"/>
                  </a:lnTo>
                  <a:lnTo>
                    <a:pt x="38" y="125"/>
                  </a:lnTo>
                  <a:lnTo>
                    <a:pt x="16" y="133"/>
                  </a:lnTo>
                  <a:lnTo>
                    <a:pt x="21" y="133"/>
                  </a:lnTo>
                  <a:lnTo>
                    <a:pt x="26" y="142"/>
                  </a:lnTo>
                  <a:lnTo>
                    <a:pt x="12" y="153"/>
                  </a:lnTo>
                  <a:lnTo>
                    <a:pt x="9" y="162"/>
                  </a:lnTo>
                  <a:lnTo>
                    <a:pt x="26" y="165"/>
                  </a:lnTo>
                  <a:lnTo>
                    <a:pt x="30" y="168"/>
                  </a:lnTo>
                  <a:lnTo>
                    <a:pt x="50" y="162"/>
                  </a:lnTo>
                  <a:lnTo>
                    <a:pt x="45" y="170"/>
                  </a:lnTo>
                  <a:lnTo>
                    <a:pt x="30" y="174"/>
                  </a:lnTo>
                  <a:lnTo>
                    <a:pt x="13" y="188"/>
                  </a:lnTo>
                  <a:lnTo>
                    <a:pt x="0" y="203"/>
                  </a:lnTo>
                  <a:lnTo>
                    <a:pt x="4" y="203"/>
                  </a:lnTo>
                  <a:lnTo>
                    <a:pt x="9" y="203"/>
                  </a:lnTo>
                  <a:lnTo>
                    <a:pt x="28" y="196"/>
                  </a:lnTo>
                  <a:lnTo>
                    <a:pt x="36" y="194"/>
                  </a:lnTo>
                  <a:lnTo>
                    <a:pt x="50" y="188"/>
                  </a:lnTo>
                  <a:lnTo>
                    <a:pt x="67" y="185"/>
                  </a:lnTo>
                  <a:lnTo>
                    <a:pt x="96" y="185"/>
                  </a:lnTo>
                  <a:lnTo>
                    <a:pt x="113" y="170"/>
                  </a:lnTo>
                  <a:lnTo>
                    <a:pt x="101" y="168"/>
                  </a:lnTo>
                  <a:lnTo>
                    <a:pt x="103" y="162"/>
                  </a:lnTo>
                  <a:lnTo>
                    <a:pt x="121" y="145"/>
                  </a:lnTo>
                  <a:lnTo>
                    <a:pt x="115" y="136"/>
                  </a:lnTo>
                  <a:lnTo>
                    <a:pt x="96" y="136"/>
                  </a:lnTo>
                  <a:lnTo>
                    <a:pt x="96" y="128"/>
                  </a:lnTo>
                  <a:lnTo>
                    <a:pt x="84" y="116"/>
                  </a:lnTo>
                  <a:lnTo>
                    <a:pt x="89" y="116"/>
                  </a:lnTo>
                  <a:lnTo>
                    <a:pt x="89" y="107"/>
                  </a:lnTo>
                  <a:lnTo>
                    <a:pt x="77" y="94"/>
                  </a:lnTo>
                  <a:lnTo>
                    <a:pt x="60" y="65"/>
                  </a:lnTo>
                  <a:lnTo>
                    <a:pt x="36" y="62"/>
                  </a:lnTo>
                  <a:lnTo>
                    <a:pt x="50" y="56"/>
                  </a:lnTo>
                  <a:lnTo>
                    <a:pt x="42" y="53"/>
                  </a:lnTo>
                  <a:lnTo>
                    <a:pt x="45" y="51"/>
                  </a:lnTo>
                  <a:lnTo>
                    <a:pt x="65" y="22"/>
                  </a:lnTo>
                  <a:lnTo>
                    <a:pt x="30" y="22"/>
                  </a:lnTo>
                  <a:lnTo>
                    <a:pt x="26" y="22"/>
                  </a:lnTo>
                  <a:lnTo>
                    <a:pt x="30" y="19"/>
                  </a:lnTo>
                  <a:lnTo>
                    <a:pt x="42" y="2"/>
                  </a:lnTo>
                  <a:lnTo>
                    <a:pt x="18" y="0"/>
                  </a:lnTo>
                  <a:lnTo>
                    <a:pt x="13" y="8"/>
                  </a:lnTo>
                  <a:lnTo>
                    <a:pt x="12" y="13"/>
                  </a:lnTo>
                  <a:lnTo>
                    <a:pt x="6" y="17"/>
                  </a:lnTo>
                  <a:lnTo>
                    <a:pt x="6" y="25"/>
                  </a:lnTo>
                  <a:lnTo>
                    <a:pt x="4" y="27"/>
                  </a:lnTo>
                  <a:lnTo>
                    <a:pt x="4" y="31"/>
                  </a:lnTo>
                  <a:lnTo>
                    <a:pt x="0" y="42"/>
                  </a:lnTo>
                  <a:lnTo>
                    <a:pt x="1" y="44"/>
                  </a:lnTo>
                  <a:lnTo>
                    <a:pt x="0" y="48"/>
                  </a:lnTo>
                  <a:lnTo>
                    <a:pt x="9" y="44"/>
                  </a:lnTo>
                  <a:lnTo>
                    <a:pt x="0" y="7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80" name="Freeform 250"/>
            <p:cNvSpPr>
              <a:spLocks/>
            </p:cNvSpPr>
            <p:nvPr/>
          </p:nvSpPr>
          <p:spPr bwMode="auto">
            <a:xfrm>
              <a:off x="4422775" y="2613025"/>
              <a:ext cx="80963" cy="58738"/>
            </a:xfrm>
            <a:custGeom>
              <a:avLst/>
              <a:gdLst>
                <a:gd name="T0" fmla="*/ 2147483647 w 59"/>
                <a:gd name="T1" fmla="*/ 0 h 46"/>
                <a:gd name="T2" fmla="*/ 0 w 59"/>
                <a:gd name="T3" fmla="*/ 2147483647 h 46"/>
                <a:gd name="T4" fmla="*/ 2147483647 w 59"/>
                <a:gd name="T5" fmla="*/ 2147483647 h 46"/>
                <a:gd name="T6" fmla="*/ 2147483647 w 59"/>
                <a:gd name="T7" fmla="*/ 2147483647 h 46"/>
                <a:gd name="T8" fmla="*/ 2147483647 w 59"/>
                <a:gd name="T9" fmla="*/ 2147483647 h 46"/>
                <a:gd name="T10" fmla="*/ 2147483647 w 59"/>
                <a:gd name="T11" fmla="*/ 2147483647 h 46"/>
                <a:gd name="T12" fmla="*/ 2147483647 w 59"/>
                <a:gd name="T13" fmla="*/ 2147483647 h 46"/>
                <a:gd name="T14" fmla="*/ 2147483647 w 59"/>
                <a:gd name="T15" fmla="*/ 2147483647 h 46"/>
                <a:gd name="T16" fmla="*/ 2147483647 w 59"/>
                <a:gd name="T17" fmla="*/ 2147483647 h 46"/>
                <a:gd name="T18" fmla="*/ 2147483647 w 59"/>
                <a:gd name="T19" fmla="*/ 2147483647 h 46"/>
                <a:gd name="T20" fmla="*/ 2147483647 w 59"/>
                <a:gd name="T21" fmla="*/ 2147483647 h 46"/>
                <a:gd name="T22" fmla="*/ 2147483647 w 59"/>
                <a:gd name="T23" fmla="*/ 2147483647 h 46"/>
                <a:gd name="T24" fmla="*/ 2147483647 w 59"/>
                <a:gd name="T25" fmla="*/ 2147483647 h 46"/>
                <a:gd name="T26" fmla="*/ 2147483647 w 59"/>
                <a:gd name="T27" fmla="*/ 2147483647 h 46"/>
                <a:gd name="T28" fmla="*/ 2147483647 w 59"/>
                <a:gd name="T29" fmla="*/ 0 h 46"/>
                <a:gd name="T30" fmla="*/ 2147483647 w 59"/>
                <a:gd name="T31" fmla="*/ 0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46"/>
                <a:gd name="T50" fmla="*/ 59 w 59"/>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46">
                  <a:moveTo>
                    <a:pt x="14" y="0"/>
                  </a:moveTo>
                  <a:lnTo>
                    <a:pt x="0" y="8"/>
                  </a:lnTo>
                  <a:lnTo>
                    <a:pt x="6" y="15"/>
                  </a:lnTo>
                  <a:lnTo>
                    <a:pt x="29" y="32"/>
                  </a:lnTo>
                  <a:lnTo>
                    <a:pt x="35" y="32"/>
                  </a:lnTo>
                  <a:lnTo>
                    <a:pt x="35" y="35"/>
                  </a:lnTo>
                  <a:lnTo>
                    <a:pt x="53" y="45"/>
                  </a:lnTo>
                  <a:lnTo>
                    <a:pt x="55" y="45"/>
                  </a:lnTo>
                  <a:lnTo>
                    <a:pt x="55" y="41"/>
                  </a:lnTo>
                  <a:lnTo>
                    <a:pt x="58" y="32"/>
                  </a:lnTo>
                  <a:lnTo>
                    <a:pt x="58" y="17"/>
                  </a:lnTo>
                  <a:lnTo>
                    <a:pt x="55" y="15"/>
                  </a:lnTo>
                  <a:lnTo>
                    <a:pt x="50" y="8"/>
                  </a:lnTo>
                  <a:lnTo>
                    <a:pt x="47" y="2"/>
                  </a:lnTo>
                  <a:lnTo>
                    <a:pt x="26" y="0"/>
                  </a:lnTo>
                  <a:lnTo>
                    <a:pt x="14"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81" name="Line 252"/>
            <p:cNvSpPr>
              <a:spLocks noChangeShapeType="1"/>
            </p:cNvSpPr>
            <p:nvPr/>
          </p:nvSpPr>
          <p:spPr bwMode="auto">
            <a:xfrm>
              <a:off x="4240213" y="3103563"/>
              <a:ext cx="22225" cy="0"/>
            </a:xfrm>
            <a:prstGeom prst="line">
              <a:avLst/>
            </a:prstGeom>
            <a:grpFill/>
            <a:ln w="317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82" name="Freeform 253"/>
            <p:cNvSpPr>
              <a:spLocks/>
            </p:cNvSpPr>
            <p:nvPr/>
          </p:nvSpPr>
          <p:spPr bwMode="auto">
            <a:xfrm>
              <a:off x="4495800" y="2652713"/>
              <a:ext cx="53975" cy="60325"/>
            </a:xfrm>
            <a:custGeom>
              <a:avLst/>
              <a:gdLst>
                <a:gd name="T0" fmla="*/ 2147483647 w 39"/>
                <a:gd name="T1" fmla="*/ 0 h 47"/>
                <a:gd name="T2" fmla="*/ 2147483647 w 39"/>
                <a:gd name="T3" fmla="*/ 2147483647 h 47"/>
                <a:gd name="T4" fmla="*/ 2147483647 w 39"/>
                <a:gd name="T5" fmla="*/ 2147483647 h 47"/>
                <a:gd name="T6" fmla="*/ 0 w 39"/>
                <a:gd name="T7" fmla="*/ 2147483647 h 47"/>
                <a:gd name="T8" fmla="*/ 2147483647 w 39"/>
                <a:gd name="T9" fmla="*/ 2147483647 h 47"/>
                <a:gd name="T10" fmla="*/ 2147483647 w 39"/>
                <a:gd name="T11" fmla="*/ 2147483647 h 47"/>
                <a:gd name="T12" fmla="*/ 2147483647 w 39"/>
                <a:gd name="T13" fmla="*/ 0 h 47"/>
                <a:gd name="T14" fmla="*/ 0 60000 65536"/>
                <a:gd name="T15" fmla="*/ 0 60000 65536"/>
                <a:gd name="T16" fmla="*/ 0 60000 65536"/>
                <a:gd name="T17" fmla="*/ 0 60000 65536"/>
                <a:gd name="T18" fmla="*/ 0 60000 65536"/>
                <a:gd name="T19" fmla="*/ 0 60000 65536"/>
                <a:gd name="T20" fmla="*/ 0 60000 65536"/>
                <a:gd name="T21" fmla="*/ 0 w 39"/>
                <a:gd name="T22" fmla="*/ 0 h 47"/>
                <a:gd name="T23" fmla="*/ 39 w 39"/>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7">
                  <a:moveTo>
                    <a:pt x="18" y="0"/>
                  </a:moveTo>
                  <a:lnTo>
                    <a:pt x="9" y="27"/>
                  </a:lnTo>
                  <a:lnTo>
                    <a:pt x="9" y="36"/>
                  </a:lnTo>
                  <a:lnTo>
                    <a:pt x="0" y="36"/>
                  </a:lnTo>
                  <a:lnTo>
                    <a:pt x="38" y="46"/>
                  </a:lnTo>
                  <a:lnTo>
                    <a:pt x="38" y="36"/>
                  </a:lnTo>
                  <a:lnTo>
                    <a:pt x="18"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83" name="Freeform 254"/>
            <p:cNvSpPr>
              <a:spLocks/>
            </p:cNvSpPr>
            <p:nvPr/>
          </p:nvSpPr>
          <p:spPr bwMode="auto">
            <a:xfrm>
              <a:off x="4464050" y="2532063"/>
              <a:ext cx="93663" cy="100012"/>
            </a:xfrm>
            <a:custGeom>
              <a:avLst/>
              <a:gdLst>
                <a:gd name="T0" fmla="*/ 2147483647 w 58"/>
                <a:gd name="T1" fmla="*/ 2147483647 h 64"/>
                <a:gd name="T2" fmla="*/ 2147483647 w 58"/>
                <a:gd name="T3" fmla="*/ 2147483647 h 64"/>
                <a:gd name="T4" fmla="*/ 2147483647 w 58"/>
                <a:gd name="T5" fmla="*/ 2147483647 h 64"/>
                <a:gd name="T6" fmla="*/ 2147483647 w 58"/>
                <a:gd name="T7" fmla="*/ 2147483647 h 64"/>
                <a:gd name="T8" fmla="*/ 2147483647 w 58"/>
                <a:gd name="T9" fmla="*/ 0 h 64"/>
                <a:gd name="T10" fmla="*/ 2147483647 w 58"/>
                <a:gd name="T11" fmla="*/ 2147483647 h 64"/>
                <a:gd name="T12" fmla="*/ 2147483647 w 58"/>
                <a:gd name="T13" fmla="*/ 2147483647 h 64"/>
                <a:gd name="T14" fmla="*/ 0 w 58"/>
                <a:gd name="T15" fmla="*/ 2147483647 h 64"/>
                <a:gd name="T16" fmla="*/ 2147483647 w 58"/>
                <a:gd name="T17" fmla="*/ 2147483647 h 64"/>
                <a:gd name="T18" fmla="*/ 2147483647 w 58"/>
                <a:gd name="T19" fmla="*/ 2147483647 h 64"/>
                <a:gd name="T20" fmla="*/ 2147483647 w 58"/>
                <a:gd name="T21" fmla="*/ 2147483647 h 64"/>
                <a:gd name="T22" fmla="*/ 2147483647 w 58"/>
                <a:gd name="T23" fmla="*/ 2147483647 h 64"/>
                <a:gd name="T24" fmla="*/ 2147483647 w 58"/>
                <a:gd name="T25" fmla="*/ 2147483647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64"/>
                <a:gd name="T41" fmla="*/ 58 w 58"/>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64">
                  <a:moveTo>
                    <a:pt x="42" y="36"/>
                  </a:moveTo>
                  <a:lnTo>
                    <a:pt x="57" y="27"/>
                  </a:lnTo>
                  <a:lnTo>
                    <a:pt x="52" y="19"/>
                  </a:lnTo>
                  <a:lnTo>
                    <a:pt x="57" y="2"/>
                  </a:lnTo>
                  <a:lnTo>
                    <a:pt x="40" y="0"/>
                  </a:lnTo>
                  <a:lnTo>
                    <a:pt x="18" y="13"/>
                  </a:lnTo>
                  <a:lnTo>
                    <a:pt x="4" y="39"/>
                  </a:lnTo>
                  <a:lnTo>
                    <a:pt x="0" y="48"/>
                  </a:lnTo>
                  <a:lnTo>
                    <a:pt x="11" y="48"/>
                  </a:lnTo>
                  <a:lnTo>
                    <a:pt x="33" y="51"/>
                  </a:lnTo>
                  <a:lnTo>
                    <a:pt x="34" y="56"/>
                  </a:lnTo>
                  <a:lnTo>
                    <a:pt x="40" y="63"/>
                  </a:lnTo>
                  <a:lnTo>
                    <a:pt x="42" y="3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84" name="Freeform 255"/>
            <p:cNvSpPr>
              <a:spLocks/>
            </p:cNvSpPr>
            <p:nvPr/>
          </p:nvSpPr>
          <p:spPr bwMode="auto">
            <a:xfrm>
              <a:off x="3900488" y="2155825"/>
              <a:ext cx="206375" cy="90488"/>
            </a:xfrm>
            <a:custGeom>
              <a:avLst/>
              <a:gdLst>
                <a:gd name="T0" fmla="*/ 2147483647 w 151"/>
                <a:gd name="T1" fmla="*/ 0 h 70"/>
                <a:gd name="T2" fmla="*/ 2147483647 w 151"/>
                <a:gd name="T3" fmla="*/ 2147483647 h 70"/>
                <a:gd name="T4" fmla="*/ 2147483647 w 151"/>
                <a:gd name="T5" fmla="*/ 2147483647 h 70"/>
                <a:gd name="T6" fmla="*/ 2147483647 w 151"/>
                <a:gd name="T7" fmla="*/ 2147483647 h 70"/>
                <a:gd name="T8" fmla="*/ 2147483647 w 151"/>
                <a:gd name="T9" fmla="*/ 2147483647 h 70"/>
                <a:gd name="T10" fmla="*/ 2147483647 w 151"/>
                <a:gd name="T11" fmla="*/ 2147483647 h 70"/>
                <a:gd name="T12" fmla="*/ 2147483647 w 151"/>
                <a:gd name="T13" fmla="*/ 2147483647 h 70"/>
                <a:gd name="T14" fmla="*/ 2147483647 w 151"/>
                <a:gd name="T15" fmla="*/ 2147483647 h 70"/>
                <a:gd name="T16" fmla="*/ 2147483647 w 151"/>
                <a:gd name="T17" fmla="*/ 2147483647 h 70"/>
                <a:gd name="T18" fmla="*/ 2147483647 w 151"/>
                <a:gd name="T19" fmla="*/ 2147483647 h 70"/>
                <a:gd name="T20" fmla="*/ 2147483647 w 151"/>
                <a:gd name="T21" fmla="*/ 2147483647 h 70"/>
                <a:gd name="T22" fmla="*/ 2147483647 w 151"/>
                <a:gd name="T23" fmla="*/ 2147483647 h 70"/>
                <a:gd name="T24" fmla="*/ 2147483647 w 151"/>
                <a:gd name="T25" fmla="*/ 2147483647 h 70"/>
                <a:gd name="T26" fmla="*/ 2147483647 w 151"/>
                <a:gd name="T27" fmla="*/ 0 h 70"/>
                <a:gd name="T28" fmla="*/ 2147483647 w 151"/>
                <a:gd name="T29" fmla="*/ 2147483647 h 70"/>
                <a:gd name="T30" fmla="*/ 2147483647 w 151"/>
                <a:gd name="T31" fmla="*/ 2147483647 h 70"/>
                <a:gd name="T32" fmla="*/ 2147483647 w 151"/>
                <a:gd name="T33" fmla="*/ 2147483647 h 70"/>
                <a:gd name="T34" fmla="*/ 2147483647 w 151"/>
                <a:gd name="T35" fmla="*/ 2147483647 h 70"/>
                <a:gd name="T36" fmla="*/ 2147483647 w 151"/>
                <a:gd name="T37" fmla="*/ 2147483647 h 70"/>
                <a:gd name="T38" fmla="*/ 2147483647 w 151"/>
                <a:gd name="T39" fmla="*/ 2147483647 h 70"/>
                <a:gd name="T40" fmla="*/ 2147483647 w 151"/>
                <a:gd name="T41" fmla="*/ 2147483647 h 70"/>
                <a:gd name="T42" fmla="*/ 2147483647 w 151"/>
                <a:gd name="T43" fmla="*/ 2147483647 h 70"/>
                <a:gd name="T44" fmla="*/ 2147483647 w 151"/>
                <a:gd name="T45" fmla="*/ 2147483647 h 70"/>
                <a:gd name="T46" fmla="*/ 0 w 151"/>
                <a:gd name="T47" fmla="*/ 2147483647 h 70"/>
                <a:gd name="T48" fmla="*/ 2147483647 w 151"/>
                <a:gd name="T49" fmla="*/ 2147483647 h 70"/>
                <a:gd name="T50" fmla="*/ 2147483647 w 151"/>
                <a:gd name="T51" fmla="*/ 2147483647 h 70"/>
                <a:gd name="T52" fmla="*/ 2147483647 w 151"/>
                <a:gd name="T53" fmla="*/ 2147483647 h 70"/>
                <a:gd name="T54" fmla="*/ 2147483647 w 151"/>
                <a:gd name="T55" fmla="*/ 2147483647 h 70"/>
                <a:gd name="T56" fmla="*/ 2147483647 w 151"/>
                <a:gd name="T57" fmla="*/ 2147483647 h 70"/>
                <a:gd name="T58" fmla="*/ 2147483647 w 151"/>
                <a:gd name="T59" fmla="*/ 2147483647 h 70"/>
                <a:gd name="T60" fmla="*/ 2147483647 w 151"/>
                <a:gd name="T61" fmla="*/ 2147483647 h 70"/>
                <a:gd name="T62" fmla="*/ 2147483647 w 151"/>
                <a:gd name="T63" fmla="*/ 2147483647 h 70"/>
                <a:gd name="T64" fmla="*/ 2147483647 w 151"/>
                <a:gd name="T65" fmla="*/ 2147483647 h 70"/>
                <a:gd name="T66" fmla="*/ 2147483647 w 151"/>
                <a:gd name="T67" fmla="*/ 2147483647 h 70"/>
                <a:gd name="T68" fmla="*/ 2147483647 w 151"/>
                <a:gd name="T69" fmla="*/ 2147483647 h 70"/>
                <a:gd name="T70" fmla="*/ 2147483647 w 151"/>
                <a:gd name="T71" fmla="*/ 2147483647 h 70"/>
                <a:gd name="T72" fmla="*/ 2147483647 w 151"/>
                <a:gd name="T73" fmla="*/ 2147483647 h 70"/>
                <a:gd name="T74" fmla="*/ 2147483647 w 151"/>
                <a:gd name="T75" fmla="*/ 2147483647 h 70"/>
                <a:gd name="T76" fmla="*/ 2147483647 w 151"/>
                <a:gd name="T77" fmla="*/ 2147483647 h 70"/>
                <a:gd name="T78" fmla="*/ 2147483647 w 151"/>
                <a:gd name="T79" fmla="*/ 2147483647 h 70"/>
                <a:gd name="T80" fmla="*/ 2147483647 w 151"/>
                <a:gd name="T81" fmla="*/ 2147483647 h 70"/>
                <a:gd name="T82" fmla="*/ 2147483647 w 151"/>
                <a:gd name="T83" fmla="*/ 2147483647 h 70"/>
                <a:gd name="T84" fmla="*/ 2147483647 w 151"/>
                <a:gd name="T85" fmla="*/ 2147483647 h 70"/>
                <a:gd name="T86" fmla="*/ 2147483647 w 151"/>
                <a:gd name="T87" fmla="*/ 2147483647 h 70"/>
                <a:gd name="T88" fmla="*/ 2147483647 w 151"/>
                <a:gd name="T89" fmla="*/ 2147483647 h 70"/>
                <a:gd name="T90" fmla="*/ 2147483647 w 151"/>
                <a:gd name="T91" fmla="*/ 2147483647 h 70"/>
                <a:gd name="T92" fmla="*/ 2147483647 w 151"/>
                <a:gd name="T93" fmla="*/ 2147483647 h 70"/>
                <a:gd name="T94" fmla="*/ 2147483647 w 151"/>
                <a:gd name="T95" fmla="*/ 2147483647 h 70"/>
                <a:gd name="T96" fmla="*/ 2147483647 w 151"/>
                <a:gd name="T97" fmla="*/ 2147483647 h 70"/>
                <a:gd name="T98" fmla="*/ 2147483647 w 151"/>
                <a:gd name="T99" fmla="*/ 2147483647 h 70"/>
                <a:gd name="T100" fmla="*/ 2147483647 w 151"/>
                <a:gd name="T101" fmla="*/ 2147483647 h 70"/>
                <a:gd name="T102" fmla="*/ 2147483647 w 151"/>
                <a:gd name="T103" fmla="*/ 0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1"/>
                <a:gd name="T157" fmla="*/ 0 h 70"/>
                <a:gd name="T158" fmla="*/ 151 w 151"/>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1" h="70">
                  <a:moveTo>
                    <a:pt x="114" y="0"/>
                  </a:moveTo>
                  <a:lnTo>
                    <a:pt x="111" y="5"/>
                  </a:lnTo>
                  <a:lnTo>
                    <a:pt x="99" y="8"/>
                  </a:lnTo>
                  <a:lnTo>
                    <a:pt x="90" y="8"/>
                  </a:lnTo>
                  <a:lnTo>
                    <a:pt x="87" y="17"/>
                  </a:lnTo>
                  <a:lnTo>
                    <a:pt x="85" y="14"/>
                  </a:lnTo>
                  <a:lnTo>
                    <a:pt x="75" y="8"/>
                  </a:lnTo>
                  <a:lnTo>
                    <a:pt x="71" y="14"/>
                  </a:lnTo>
                  <a:lnTo>
                    <a:pt x="61" y="8"/>
                  </a:lnTo>
                  <a:lnTo>
                    <a:pt x="52" y="22"/>
                  </a:lnTo>
                  <a:lnTo>
                    <a:pt x="44" y="25"/>
                  </a:lnTo>
                  <a:lnTo>
                    <a:pt x="40" y="17"/>
                  </a:lnTo>
                  <a:lnTo>
                    <a:pt x="42" y="14"/>
                  </a:lnTo>
                  <a:lnTo>
                    <a:pt x="23" y="0"/>
                  </a:lnTo>
                  <a:lnTo>
                    <a:pt x="25" y="5"/>
                  </a:lnTo>
                  <a:lnTo>
                    <a:pt x="28" y="14"/>
                  </a:lnTo>
                  <a:lnTo>
                    <a:pt x="18" y="8"/>
                  </a:lnTo>
                  <a:lnTo>
                    <a:pt x="13" y="8"/>
                  </a:lnTo>
                  <a:lnTo>
                    <a:pt x="13" y="14"/>
                  </a:lnTo>
                  <a:lnTo>
                    <a:pt x="16" y="14"/>
                  </a:lnTo>
                  <a:lnTo>
                    <a:pt x="16" y="17"/>
                  </a:lnTo>
                  <a:lnTo>
                    <a:pt x="4" y="14"/>
                  </a:lnTo>
                  <a:lnTo>
                    <a:pt x="6" y="19"/>
                  </a:lnTo>
                  <a:lnTo>
                    <a:pt x="0" y="19"/>
                  </a:lnTo>
                  <a:lnTo>
                    <a:pt x="32" y="22"/>
                  </a:lnTo>
                  <a:lnTo>
                    <a:pt x="25" y="25"/>
                  </a:lnTo>
                  <a:lnTo>
                    <a:pt x="30" y="31"/>
                  </a:lnTo>
                  <a:lnTo>
                    <a:pt x="4" y="34"/>
                  </a:lnTo>
                  <a:lnTo>
                    <a:pt x="25" y="39"/>
                  </a:lnTo>
                  <a:lnTo>
                    <a:pt x="32" y="43"/>
                  </a:lnTo>
                  <a:lnTo>
                    <a:pt x="28" y="45"/>
                  </a:lnTo>
                  <a:lnTo>
                    <a:pt x="32" y="45"/>
                  </a:lnTo>
                  <a:lnTo>
                    <a:pt x="28" y="48"/>
                  </a:lnTo>
                  <a:lnTo>
                    <a:pt x="18" y="57"/>
                  </a:lnTo>
                  <a:lnTo>
                    <a:pt x="28" y="60"/>
                  </a:lnTo>
                  <a:lnTo>
                    <a:pt x="47" y="60"/>
                  </a:lnTo>
                  <a:lnTo>
                    <a:pt x="78" y="69"/>
                  </a:lnTo>
                  <a:lnTo>
                    <a:pt x="102" y="57"/>
                  </a:lnTo>
                  <a:lnTo>
                    <a:pt x="126" y="48"/>
                  </a:lnTo>
                  <a:lnTo>
                    <a:pt x="138" y="39"/>
                  </a:lnTo>
                  <a:lnTo>
                    <a:pt x="144" y="34"/>
                  </a:lnTo>
                  <a:lnTo>
                    <a:pt x="150" y="31"/>
                  </a:lnTo>
                  <a:lnTo>
                    <a:pt x="142" y="28"/>
                  </a:lnTo>
                  <a:lnTo>
                    <a:pt x="150" y="25"/>
                  </a:lnTo>
                  <a:lnTo>
                    <a:pt x="150" y="22"/>
                  </a:lnTo>
                  <a:lnTo>
                    <a:pt x="135" y="22"/>
                  </a:lnTo>
                  <a:lnTo>
                    <a:pt x="139" y="17"/>
                  </a:lnTo>
                  <a:lnTo>
                    <a:pt x="132" y="17"/>
                  </a:lnTo>
                  <a:lnTo>
                    <a:pt x="132" y="8"/>
                  </a:lnTo>
                  <a:lnTo>
                    <a:pt x="139" y="2"/>
                  </a:lnTo>
                  <a:lnTo>
                    <a:pt x="128" y="5"/>
                  </a:lnTo>
                  <a:lnTo>
                    <a:pt x="114"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85" name="Freeform 256"/>
            <p:cNvSpPr>
              <a:spLocks/>
            </p:cNvSpPr>
            <p:nvPr/>
          </p:nvSpPr>
          <p:spPr bwMode="auto">
            <a:xfrm>
              <a:off x="4144963" y="2492375"/>
              <a:ext cx="88900" cy="117475"/>
            </a:xfrm>
            <a:custGeom>
              <a:avLst/>
              <a:gdLst>
                <a:gd name="T0" fmla="*/ 2147483647 w 65"/>
                <a:gd name="T1" fmla="*/ 2147483647 h 91"/>
                <a:gd name="T2" fmla="*/ 2147483647 w 65"/>
                <a:gd name="T3" fmla="*/ 2147483647 h 91"/>
                <a:gd name="T4" fmla="*/ 2147483647 w 65"/>
                <a:gd name="T5" fmla="*/ 2147483647 h 91"/>
                <a:gd name="T6" fmla="*/ 2147483647 w 65"/>
                <a:gd name="T7" fmla="*/ 2147483647 h 91"/>
                <a:gd name="T8" fmla="*/ 2147483647 w 65"/>
                <a:gd name="T9" fmla="*/ 2147483647 h 91"/>
                <a:gd name="T10" fmla="*/ 2147483647 w 65"/>
                <a:gd name="T11" fmla="*/ 2147483647 h 91"/>
                <a:gd name="T12" fmla="*/ 2147483647 w 65"/>
                <a:gd name="T13" fmla="*/ 2147483647 h 91"/>
                <a:gd name="T14" fmla="*/ 2147483647 w 65"/>
                <a:gd name="T15" fmla="*/ 0 h 91"/>
                <a:gd name="T16" fmla="*/ 2147483647 w 65"/>
                <a:gd name="T17" fmla="*/ 2147483647 h 91"/>
                <a:gd name="T18" fmla="*/ 2147483647 w 65"/>
                <a:gd name="T19" fmla="*/ 2147483647 h 91"/>
                <a:gd name="T20" fmla="*/ 2147483647 w 65"/>
                <a:gd name="T21" fmla="*/ 2147483647 h 91"/>
                <a:gd name="T22" fmla="*/ 2147483647 w 65"/>
                <a:gd name="T23" fmla="*/ 2147483647 h 91"/>
                <a:gd name="T24" fmla="*/ 2147483647 w 65"/>
                <a:gd name="T25" fmla="*/ 2147483647 h 91"/>
                <a:gd name="T26" fmla="*/ 2147483647 w 65"/>
                <a:gd name="T27" fmla="*/ 2147483647 h 91"/>
                <a:gd name="T28" fmla="*/ 2147483647 w 65"/>
                <a:gd name="T29" fmla="*/ 2147483647 h 91"/>
                <a:gd name="T30" fmla="*/ 2147483647 w 65"/>
                <a:gd name="T31" fmla="*/ 2147483647 h 91"/>
                <a:gd name="T32" fmla="*/ 2147483647 w 65"/>
                <a:gd name="T33" fmla="*/ 2147483647 h 91"/>
                <a:gd name="T34" fmla="*/ 2147483647 w 65"/>
                <a:gd name="T35" fmla="*/ 2147483647 h 91"/>
                <a:gd name="T36" fmla="*/ 2147483647 w 65"/>
                <a:gd name="T37" fmla="*/ 2147483647 h 91"/>
                <a:gd name="T38" fmla="*/ 2147483647 w 65"/>
                <a:gd name="T39" fmla="*/ 2147483647 h 91"/>
                <a:gd name="T40" fmla="*/ 0 w 65"/>
                <a:gd name="T41" fmla="*/ 2147483647 h 91"/>
                <a:gd name="T42" fmla="*/ 2147483647 w 65"/>
                <a:gd name="T43" fmla="*/ 2147483647 h 91"/>
                <a:gd name="T44" fmla="*/ 0 w 65"/>
                <a:gd name="T45" fmla="*/ 2147483647 h 91"/>
                <a:gd name="T46" fmla="*/ 2147483647 w 65"/>
                <a:gd name="T47" fmla="*/ 2147483647 h 91"/>
                <a:gd name="T48" fmla="*/ 2147483647 w 65"/>
                <a:gd name="T49" fmla="*/ 2147483647 h 91"/>
                <a:gd name="T50" fmla="*/ 2147483647 w 65"/>
                <a:gd name="T51" fmla="*/ 2147483647 h 91"/>
                <a:gd name="T52" fmla="*/ 2147483647 w 65"/>
                <a:gd name="T53" fmla="*/ 2147483647 h 91"/>
                <a:gd name="T54" fmla="*/ 2147483647 w 65"/>
                <a:gd name="T55" fmla="*/ 2147483647 h 91"/>
                <a:gd name="T56" fmla="*/ 2147483647 w 65"/>
                <a:gd name="T57" fmla="*/ 2147483647 h 91"/>
                <a:gd name="T58" fmla="*/ 2147483647 w 65"/>
                <a:gd name="T59" fmla="*/ 2147483647 h 91"/>
                <a:gd name="T60" fmla="*/ 2147483647 w 65"/>
                <a:gd name="T61" fmla="*/ 2147483647 h 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5"/>
                <a:gd name="T94" fmla="*/ 0 h 91"/>
                <a:gd name="T95" fmla="*/ 65 w 65"/>
                <a:gd name="T96" fmla="*/ 91 h 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5" h="91">
                  <a:moveTo>
                    <a:pt x="64" y="63"/>
                  </a:moveTo>
                  <a:lnTo>
                    <a:pt x="64" y="45"/>
                  </a:lnTo>
                  <a:lnTo>
                    <a:pt x="64" y="26"/>
                  </a:lnTo>
                  <a:lnTo>
                    <a:pt x="54" y="19"/>
                  </a:lnTo>
                  <a:lnTo>
                    <a:pt x="49" y="22"/>
                  </a:lnTo>
                  <a:lnTo>
                    <a:pt x="37" y="19"/>
                  </a:lnTo>
                  <a:lnTo>
                    <a:pt x="49" y="2"/>
                  </a:lnTo>
                  <a:lnTo>
                    <a:pt x="52" y="0"/>
                  </a:lnTo>
                  <a:lnTo>
                    <a:pt x="45" y="2"/>
                  </a:lnTo>
                  <a:lnTo>
                    <a:pt x="39" y="2"/>
                  </a:lnTo>
                  <a:lnTo>
                    <a:pt x="27" y="10"/>
                  </a:lnTo>
                  <a:lnTo>
                    <a:pt x="30" y="14"/>
                  </a:lnTo>
                  <a:lnTo>
                    <a:pt x="27" y="19"/>
                  </a:lnTo>
                  <a:lnTo>
                    <a:pt x="6" y="26"/>
                  </a:lnTo>
                  <a:lnTo>
                    <a:pt x="8" y="31"/>
                  </a:lnTo>
                  <a:lnTo>
                    <a:pt x="1" y="40"/>
                  </a:lnTo>
                  <a:lnTo>
                    <a:pt x="20" y="45"/>
                  </a:lnTo>
                  <a:lnTo>
                    <a:pt x="6" y="63"/>
                  </a:lnTo>
                  <a:lnTo>
                    <a:pt x="20" y="57"/>
                  </a:lnTo>
                  <a:lnTo>
                    <a:pt x="6" y="66"/>
                  </a:lnTo>
                  <a:lnTo>
                    <a:pt x="0" y="72"/>
                  </a:lnTo>
                  <a:lnTo>
                    <a:pt x="4" y="74"/>
                  </a:lnTo>
                  <a:lnTo>
                    <a:pt x="0" y="78"/>
                  </a:lnTo>
                  <a:lnTo>
                    <a:pt x="6" y="81"/>
                  </a:lnTo>
                  <a:lnTo>
                    <a:pt x="4" y="83"/>
                  </a:lnTo>
                  <a:lnTo>
                    <a:pt x="8" y="83"/>
                  </a:lnTo>
                  <a:lnTo>
                    <a:pt x="8" y="90"/>
                  </a:lnTo>
                  <a:lnTo>
                    <a:pt x="26" y="86"/>
                  </a:lnTo>
                  <a:lnTo>
                    <a:pt x="42" y="74"/>
                  </a:lnTo>
                  <a:lnTo>
                    <a:pt x="56" y="72"/>
                  </a:lnTo>
                  <a:lnTo>
                    <a:pt x="64" y="63"/>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86" name="Freeform 257"/>
            <p:cNvSpPr>
              <a:spLocks/>
            </p:cNvSpPr>
            <p:nvPr/>
          </p:nvSpPr>
          <p:spPr bwMode="auto">
            <a:xfrm>
              <a:off x="4197350" y="2492375"/>
              <a:ext cx="53975" cy="61913"/>
            </a:xfrm>
            <a:custGeom>
              <a:avLst/>
              <a:gdLst>
                <a:gd name="T0" fmla="*/ 2147483647 w 38"/>
                <a:gd name="T1" fmla="*/ 2147483647 h 48"/>
                <a:gd name="T2" fmla="*/ 2147483647 w 38"/>
                <a:gd name="T3" fmla="*/ 2147483647 h 48"/>
                <a:gd name="T4" fmla="*/ 2147483647 w 38"/>
                <a:gd name="T5" fmla="*/ 0 h 48"/>
                <a:gd name="T6" fmla="*/ 2147483647 w 38"/>
                <a:gd name="T7" fmla="*/ 2147483647 h 48"/>
                <a:gd name="T8" fmla="*/ 0 w 38"/>
                <a:gd name="T9" fmla="*/ 2147483647 h 48"/>
                <a:gd name="T10" fmla="*/ 2147483647 w 38"/>
                <a:gd name="T11" fmla="*/ 2147483647 h 48"/>
                <a:gd name="T12" fmla="*/ 2147483647 w 38"/>
                <a:gd name="T13" fmla="*/ 2147483647 h 48"/>
                <a:gd name="T14" fmla="*/ 2147483647 w 38"/>
                <a:gd name="T15" fmla="*/ 2147483647 h 48"/>
                <a:gd name="T16" fmla="*/ 2147483647 w 38"/>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48"/>
                <a:gd name="T29" fmla="*/ 38 w 3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48">
                  <a:moveTo>
                    <a:pt x="37" y="36"/>
                  </a:moveTo>
                  <a:lnTo>
                    <a:pt x="37" y="20"/>
                  </a:lnTo>
                  <a:lnTo>
                    <a:pt x="27" y="0"/>
                  </a:lnTo>
                  <a:lnTo>
                    <a:pt x="11" y="4"/>
                  </a:lnTo>
                  <a:lnTo>
                    <a:pt x="0" y="36"/>
                  </a:lnTo>
                  <a:lnTo>
                    <a:pt x="11" y="41"/>
                  </a:lnTo>
                  <a:lnTo>
                    <a:pt x="16" y="36"/>
                  </a:lnTo>
                  <a:lnTo>
                    <a:pt x="27" y="47"/>
                  </a:lnTo>
                  <a:lnTo>
                    <a:pt x="37" y="3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87" name="Freeform 258"/>
            <p:cNvSpPr>
              <a:spLocks/>
            </p:cNvSpPr>
            <p:nvPr/>
          </p:nvSpPr>
          <p:spPr bwMode="auto">
            <a:xfrm>
              <a:off x="4225925" y="2422525"/>
              <a:ext cx="55563" cy="58738"/>
            </a:xfrm>
            <a:custGeom>
              <a:avLst/>
              <a:gdLst>
                <a:gd name="T0" fmla="*/ 2147483647 w 41"/>
                <a:gd name="T1" fmla="*/ 2147483647 h 46"/>
                <a:gd name="T2" fmla="*/ 2147483647 w 41"/>
                <a:gd name="T3" fmla="*/ 0 h 46"/>
                <a:gd name="T4" fmla="*/ 0 w 41"/>
                <a:gd name="T5" fmla="*/ 2147483647 h 46"/>
                <a:gd name="T6" fmla="*/ 2147483647 w 41"/>
                <a:gd name="T7" fmla="*/ 2147483647 h 46"/>
                <a:gd name="T8" fmla="*/ 2147483647 w 41"/>
                <a:gd name="T9" fmla="*/ 2147483647 h 46"/>
                <a:gd name="T10" fmla="*/ 2147483647 w 41"/>
                <a:gd name="T11" fmla="*/ 2147483647 h 46"/>
                <a:gd name="T12" fmla="*/ 0 60000 65536"/>
                <a:gd name="T13" fmla="*/ 0 60000 65536"/>
                <a:gd name="T14" fmla="*/ 0 60000 65536"/>
                <a:gd name="T15" fmla="*/ 0 60000 65536"/>
                <a:gd name="T16" fmla="*/ 0 60000 65536"/>
                <a:gd name="T17" fmla="*/ 0 60000 65536"/>
                <a:gd name="T18" fmla="*/ 0 w 41"/>
                <a:gd name="T19" fmla="*/ 0 h 46"/>
                <a:gd name="T20" fmla="*/ 41 w 41"/>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1" h="46">
                  <a:moveTo>
                    <a:pt x="22" y="10"/>
                  </a:moveTo>
                  <a:lnTo>
                    <a:pt x="11" y="0"/>
                  </a:lnTo>
                  <a:lnTo>
                    <a:pt x="0" y="10"/>
                  </a:lnTo>
                  <a:lnTo>
                    <a:pt x="34" y="45"/>
                  </a:lnTo>
                  <a:lnTo>
                    <a:pt x="40" y="22"/>
                  </a:lnTo>
                  <a:lnTo>
                    <a:pt x="22" y="1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88" name="Freeform 259"/>
            <p:cNvSpPr>
              <a:spLocks/>
            </p:cNvSpPr>
            <p:nvPr/>
          </p:nvSpPr>
          <p:spPr bwMode="auto">
            <a:xfrm>
              <a:off x="4222750" y="2395538"/>
              <a:ext cx="53975" cy="60325"/>
            </a:xfrm>
            <a:custGeom>
              <a:avLst/>
              <a:gdLst>
                <a:gd name="T0" fmla="*/ 2147483647 w 40"/>
                <a:gd name="T1" fmla="*/ 2147483647 h 47"/>
                <a:gd name="T2" fmla="*/ 2147483647 w 40"/>
                <a:gd name="T3" fmla="*/ 0 h 47"/>
                <a:gd name="T4" fmla="*/ 2147483647 w 40"/>
                <a:gd name="T5" fmla="*/ 2147483647 h 47"/>
                <a:gd name="T6" fmla="*/ 0 w 40"/>
                <a:gd name="T7" fmla="*/ 2147483647 h 47"/>
                <a:gd name="T8" fmla="*/ 2147483647 w 40"/>
                <a:gd name="T9" fmla="*/ 2147483647 h 47"/>
                <a:gd name="T10" fmla="*/ 0 60000 65536"/>
                <a:gd name="T11" fmla="*/ 0 60000 65536"/>
                <a:gd name="T12" fmla="*/ 0 60000 65536"/>
                <a:gd name="T13" fmla="*/ 0 60000 65536"/>
                <a:gd name="T14" fmla="*/ 0 60000 65536"/>
                <a:gd name="T15" fmla="*/ 0 w 40"/>
                <a:gd name="T16" fmla="*/ 0 h 47"/>
                <a:gd name="T17" fmla="*/ 40 w 40"/>
                <a:gd name="T18" fmla="*/ 47 h 47"/>
              </a:gdLst>
              <a:ahLst/>
              <a:cxnLst>
                <a:cxn ang="T10">
                  <a:pos x="T0" y="T1"/>
                </a:cxn>
                <a:cxn ang="T11">
                  <a:pos x="T2" y="T3"/>
                </a:cxn>
                <a:cxn ang="T12">
                  <a:pos x="T4" y="T5"/>
                </a:cxn>
                <a:cxn ang="T13">
                  <a:pos x="T6" y="T7"/>
                </a:cxn>
                <a:cxn ang="T14">
                  <a:pos x="T8" y="T9"/>
                </a:cxn>
              </a:cxnLst>
              <a:rect l="T15" t="T16" r="T17" b="T18"/>
              <a:pathLst>
                <a:path w="40" h="47">
                  <a:moveTo>
                    <a:pt x="39" y="22"/>
                  </a:moveTo>
                  <a:lnTo>
                    <a:pt x="39" y="0"/>
                  </a:lnTo>
                  <a:lnTo>
                    <a:pt x="7" y="22"/>
                  </a:lnTo>
                  <a:lnTo>
                    <a:pt x="0" y="46"/>
                  </a:lnTo>
                  <a:lnTo>
                    <a:pt x="39" y="22"/>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89" name="Freeform 260"/>
            <p:cNvSpPr>
              <a:spLocks/>
            </p:cNvSpPr>
            <p:nvPr/>
          </p:nvSpPr>
          <p:spPr bwMode="auto">
            <a:xfrm>
              <a:off x="4238625" y="2449513"/>
              <a:ext cx="52388" cy="63500"/>
            </a:xfrm>
            <a:custGeom>
              <a:avLst/>
              <a:gdLst>
                <a:gd name="T0" fmla="*/ 2147483647 w 39"/>
                <a:gd name="T1" fmla="*/ 2147483647 h 48"/>
                <a:gd name="T2" fmla="*/ 2147483647 w 39"/>
                <a:gd name="T3" fmla="*/ 2147483647 h 48"/>
                <a:gd name="T4" fmla="*/ 0 w 39"/>
                <a:gd name="T5" fmla="*/ 0 h 48"/>
                <a:gd name="T6" fmla="*/ 2147483647 w 39"/>
                <a:gd name="T7" fmla="*/ 2147483647 h 48"/>
                <a:gd name="T8" fmla="*/ 0 60000 65536"/>
                <a:gd name="T9" fmla="*/ 0 60000 65536"/>
                <a:gd name="T10" fmla="*/ 0 60000 65536"/>
                <a:gd name="T11" fmla="*/ 0 60000 65536"/>
                <a:gd name="T12" fmla="*/ 0 w 39"/>
                <a:gd name="T13" fmla="*/ 0 h 48"/>
                <a:gd name="T14" fmla="*/ 39 w 39"/>
                <a:gd name="T15" fmla="*/ 48 h 48"/>
              </a:gdLst>
              <a:ahLst/>
              <a:cxnLst>
                <a:cxn ang="T8">
                  <a:pos x="T0" y="T1"/>
                </a:cxn>
                <a:cxn ang="T9">
                  <a:pos x="T2" y="T3"/>
                </a:cxn>
                <a:cxn ang="T10">
                  <a:pos x="T4" y="T5"/>
                </a:cxn>
                <a:cxn ang="T11">
                  <a:pos x="T6" y="T7"/>
                </a:cxn>
              </a:cxnLst>
              <a:rect l="T12" t="T13" r="T14" b="T15"/>
              <a:pathLst>
                <a:path w="39" h="48">
                  <a:moveTo>
                    <a:pt x="9" y="47"/>
                  </a:moveTo>
                  <a:lnTo>
                    <a:pt x="38" y="23"/>
                  </a:lnTo>
                  <a:lnTo>
                    <a:pt x="0" y="0"/>
                  </a:lnTo>
                  <a:lnTo>
                    <a:pt x="9" y="4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90" name="Freeform 261"/>
            <p:cNvSpPr>
              <a:spLocks/>
            </p:cNvSpPr>
            <p:nvPr/>
          </p:nvSpPr>
          <p:spPr bwMode="auto">
            <a:xfrm>
              <a:off x="4144963" y="2916238"/>
              <a:ext cx="76200" cy="158750"/>
            </a:xfrm>
            <a:custGeom>
              <a:avLst/>
              <a:gdLst>
                <a:gd name="T0" fmla="*/ 2147483647 w 56"/>
                <a:gd name="T1" fmla="*/ 0 h 123"/>
                <a:gd name="T2" fmla="*/ 2147483647 w 56"/>
                <a:gd name="T3" fmla="*/ 0 h 123"/>
                <a:gd name="T4" fmla="*/ 2147483647 w 56"/>
                <a:gd name="T5" fmla="*/ 2147483647 h 123"/>
                <a:gd name="T6" fmla="*/ 2147483647 w 56"/>
                <a:gd name="T7" fmla="*/ 2147483647 h 123"/>
                <a:gd name="T8" fmla="*/ 2147483647 w 56"/>
                <a:gd name="T9" fmla="*/ 2147483647 h 123"/>
                <a:gd name="T10" fmla="*/ 0 w 56"/>
                <a:gd name="T11" fmla="*/ 2147483647 h 123"/>
                <a:gd name="T12" fmla="*/ 2147483647 w 56"/>
                <a:gd name="T13" fmla="*/ 2147483647 h 123"/>
                <a:gd name="T14" fmla="*/ 2147483647 w 56"/>
                <a:gd name="T15" fmla="*/ 2147483647 h 123"/>
                <a:gd name="T16" fmla="*/ 2147483647 w 56"/>
                <a:gd name="T17" fmla="*/ 2147483647 h 123"/>
                <a:gd name="T18" fmla="*/ 2147483647 w 56"/>
                <a:gd name="T19" fmla="*/ 2147483647 h 123"/>
                <a:gd name="T20" fmla="*/ 2147483647 w 56"/>
                <a:gd name="T21" fmla="*/ 2147483647 h 123"/>
                <a:gd name="T22" fmla="*/ 2147483647 w 56"/>
                <a:gd name="T23" fmla="*/ 2147483647 h 123"/>
                <a:gd name="T24" fmla="*/ 2147483647 w 56"/>
                <a:gd name="T25" fmla="*/ 2147483647 h 123"/>
                <a:gd name="T26" fmla="*/ 2147483647 w 56"/>
                <a:gd name="T27" fmla="*/ 2147483647 h 123"/>
                <a:gd name="T28" fmla="*/ 2147483647 w 56"/>
                <a:gd name="T29" fmla="*/ 2147483647 h 123"/>
                <a:gd name="T30" fmla="*/ 2147483647 w 56"/>
                <a:gd name="T31" fmla="*/ 2147483647 h 123"/>
                <a:gd name="T32" fmla="*/ 2147483647 w 56"/>
                <a:gd name="T33" fmla="*/ 2147483647 h 123"/>
                <a:gd name="T34" fmla="*/ 2147483647 w 56"/>
                <a:gd name="T35" fmla="*/ 2147483647 h 123"/>
                <a:gd name="T36" fmla="*/ 2147483647 w 56"/>
                <a:gd name="T37" fmla="*/ 2147483647 h 123"/>
                <a:gd name="T38" fmla="*/ 2147483647 w 56"/>
                <a:gd name="T39" fmla="*/ 0 h 123"/>
                <a:gd name="T40" fmla="*/ 2147483647 w 56"/>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23"/>
                <a:gd name="T65" fmla="*/ 56 w 56"/>
                <a:gd name="T66" fmla="*/ 123 h 1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23">
                  <a:moveTo>
                    <a:pt x="23" y="0"/>
                  </a:moveTo>
                  <a:lnTo>
                    <a:pt x="13" y="0"/>
                  </a:lnTo>
                  <a:lnTo>
                    <a:pt x="13" y="27"/>
                  </a:lnTo>
                  <a:lnTo>
                    <a:pt x="6" y="44"/>
                  </a:lnTo>
                  <a:lnTo>
                    <a:pt x="1" y="61"/>
                  </a:lnTo>
                  <a:lnTo>
                    <a:pt x="0" y="79"/>
                  </a:lnTo>
                  <a:lnTo>
                    <a:pt x="6" y="84"/>
                  </a:lnTo>
                  <a:lnTo>
                    <a:pt x="11" y="87"/>
                  </a:lnTo>
                  <a:lnTo>
                    <a:pt x="9" y="122"/>
                  </a:lnTo>
                  <a:lnTo>
                    <a:pt x="32" y="115"/>
                  </a:lnTo>
                  <a:lnTo>
                    <a:pt x="32" y="110"/>
                  </a:lnTo>
                  <a:lnTo>
                    <a:pt x="37" y="96"/>
                  </a:lnTo>
                  <a:lnTo>
                    <a:pt x="37" y="90"/>
                  </a:lnTo>
                  <a:lnTo>
                    <a:pt x="40" y="76"/>
                  </a:lnTo>
                  <a:lnTo>
                    <a:pt x="32" y="59"/>
                  </a:lnTo>
                  <a:lnTo>
                    <a:pt x="37" y="56"/>
                  </a:lnTo>
                  <a:lnTo>
                    <a:pt x="44" y="25"/>
                  </a:lnTo>
                  <a:lnTo>
                    <a:pt x="55" y="13"/>
                  </a:lnTo>
                  <a:lnTo>
                    <a:pt x="52" y="2"/>
                  </a:lnTo>
                  <a:lnTo>
                    <a:pt x="28" y="0"/>
                  </a:lnTo>
                  <a:lnTo>
                    <a:pt x="23"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91" name="Freeform 262"/>
            <p:cNvSpPr>
              <a:spLocks/>
            </p:cNvSpPr>
            <p:nvPr/>
          </p:nvSpPr>
          <p:spPr bwMode="auto">
            <a:xfrm>
              <a:off x="4673600" y="2755900"/>
              <a:ext cx="69850" cy="61913"/>
            </a:xfrm>
            <a:custGeom>
              <a:avLst/>
              <a:gdLst>
                <a:gd name="T0" fmla="*/ 2147483647 w 51"/>
                <a:gd name="T1" fmla="*/ 2147483647 h 47"/>
                <a:gd name="T2" fmla="*/ 2147483647 w 51"/>
                <a:gd name="T3" fmla="*/ 2147483647 h 47"/>
                <a:gd name="T4" fmla="*/ 2147483647 w 51"/>
                <a:gd name="T5" fmla="*/ 2147483647 h 47"/>
                <a:gd name="T6" fmla="*/ 2147483647 w 51"/>
                <a:gd name="T7" fmla="*/ 2147483647 h 47"/>
                <a:gd name="T8" fmla="*/ 2147483647 w 51"/>
                <a:gd name="T9" fmla="*/ 2147483647 h 47"/>
                <a:gd name="T10" fmla="*/ 2147483647 w 51"/>
                <a:gd name="T11" fmla="*/ 2147483647 h 47"/>
                <a:gd name="T12" fmla="*/ 2147483647 w 51"/>
                <a:gd name="T13" fmla="*/ 2147483647 h 47"/>
                <a:gd name="T14" fmla="*/ 2147483647 w 51"/>
                <a:gd name="T15" fmla="*/ 2147483647 h 47"/>
                <a:gd name="T16" fmla="*/ 2147483647 w 51"/>
                <a:gd name="T17" fmla="*/ 2147483647 h 47"/>
                <a:gd name="T18" fmla="*/ 2147483647 w 51"/>
                <a:gd name="T19" fmla="*/ 2147483647 h 47"/>
                <a:gd name="T20" fmla="*/ 2147483647 w 51"/>
                <a:gd name="T21" fmla="*/ 2147483647 h 47"/>
                <a:gd name="T22" fmla="*/ 2147483647 w 51"/>
                <a:gd name="T23" fmla="*/ 2147483647 h 47"/>
                <a:gd name="T24" fmla="*/ 2147483647 w 51"/>
                <a:gd name="T25" fmla="*/ 2147483647 h 47"/>
                <a:gd name="T26" fmla="*/ 2147483647 w 51"/>
                <a:gd name="T27" fmla="*/ 2147483647 h 47"/>
                <a:gd name="T28" fmla="*/ 2147483647 w 51"/>
                <a:gd name="T29" fmla="*/ 2147483647 h 47"/>
                <a:gd name="T30" fmla="*/ 2147483647 w 51"/>
                <a:gd name="T31" fmla="*/ 2147483647 h 47"/>
                <a:gd name="T32" fmla="*/ 2147483647 w 51"/>
                <a:gd name="T33" fmla="*/ 2147483647 h 47"/>
                <a:gd name="T34" fmla="*/ 2147483647 w 51"/>
                <a:gd name="T35" fmla="*/ 2147483647 h 47"/>
                <a:gd name="T36" fmla="*/ 2147483647 w 51"/>
                <a:gd name="T37" fmla="*/ 0 h 47"/>
                <a:gd name="T38" fmla="*/ 2147483647 w 51"/>
                <a:gd name="T39" fmla="*/ 2147483647 h 47"/>
                <a:gd name="T40" fmla="*/ 2147483647 w 51"/>
                <a:gd name="T41" fmla="*/ 2147483647 h 47"/>
                <a:gd name="T42" fmla="*/ 0 w 51"/>
                <a:gd name="T43" fmla="*/ 2147483647 h 47"/>
                <a:gd name="T44" fmla="*/ 2147483647 w 51"/>
                <a:gd name="T45" fmla="*/ 2147483647 h 47"/>
                <a:gd name="T46" fmla="*/ 2147483647 w 51"/>
                <a:gd name="T47" fmla="*/ 2147483647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47"/>
                <a:gd name="T74" fmla="*/ 51 w 51"/>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47">
                  <a:moveTo>
                    <a:pt x="6" y="41"/>
                  </a:moveTo>
                  <a:lnTo>
                    <a:pt x="16" y="46"/>
                  </a:lnTo>
                  <a:lnTo>
                    <a:pt x="18" y="37"/>
                  </a:lnTo>
                  <a:lnTo>
                    <a:pt x="21" y="41"/>
                  </a:lnTo>
                  <a:lnTo>
                    <a:pt x="23" y="37"/>
                  </a:lnTo>
                  <a:lnTo>
                    <a:pt x="25" y="46"/>
                  </a:lnTo>
                  <a:lnTo>
                    <a:pt x="30" y="41"/>
                  </a:lnTo>
                  <a:lnTo>
                    <a:pt x="30" y="37"/>
                  </a:lnTo>
                  <a:lnTo>
                    <a:pt x="30" y="34"/>
                  </a:lnTo>
                  <a:lnTo>
                    <a:pt x="35" y="30"/>
                  </a:lnTo>
                  <a:lnTo>
                    <a:pt x="37" y="30"/>
                  </a:lnTo>
                  <a:lnTo>
                    <a:pt x="35" y="26"/>
                  </a:lnTo>
                  <a:lnTo>
                    <a:pt x="35" y="22"/>
                  </a:lnTo>
                  <a:lnTo>
                    <a:pt x="35" y="15"/>
                  </a:lnTo>
                  <a:lnTo>
                    <a:pt x="39" y="15"/>
                  </a:lnTo>
                  <a:lnTo>
                    <a:pt x="42" y="10"/>
                  </a:lnTo>
                  <a:lnTo>
                    <a:pt x="47" y="10"/>
                  </a:lnTo>
                  <a:lnTo>
                    <a:pt x="50" y="7"/>
                  </a:lnTo>
                  <a:lnTo>
                    <a:pt x="42" y="0"/>
                  </a:lnTo>
                  <a:lnTo>
                    <a:pt x="11" y="10"/>
                  </a:lnTo>
                  <a:lnTo>
                    <a:pt x="4" y="7"/>
                  </a:lnTo>
                  <a:lnTo>
                    <a:pt x="0" y="18"/>
                  </a:lnTo>
                  <a:lnTo>
                    <a:pt x="4" y="37"/>
                  </a:lnTo>
                  <a:lnTo>
                    <a:pt x="6" y="4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92" name="Freeform 263"/>
            <p:cNvSpPr>
              <a:spLocks/>
            </p:cNvSpPr>
            <p:nvPr/>
          </p:nvSpPr>
          <p:spPr bwMode="auto">
            <a:xfrm>
              <a:off x="4649788" y="2085975"/>
              <a:ext cx="52387" cy="63500"/>
            </a:xfrm>
            <a:custGeom>
              <a:avLst/>
              <a:gdLst>
                <a:gd name="T0" fmla="*/ 2147483647 w 39"/>
                <a:gd name="T1" fmla="*/ 0 h 48"/>
                <a:gd name="T2" fmla="*/ 2147483647 w 39"/>
                <a:gd name="T3" fmla="*/ 2147483647 h 48"/>
                <a:gd name="T4" fmla="*/ 0 w 39"/>
                <a:gd name="T5" fmla="*/ 2147483647 h 48"/>
                <a:gd name="T6" fmla="*/ 2147483647 w 39"/>
                <a:gd name="T7" fmla="*/ 2147483647 h 48"/>
                <a:gd name="T8" fmla="*/ 2147483647 w 39"/>
                <a:gd name="T9" fmla="*/ 2147483647 h 48"/>
                <a:gd name="T10" fmla="*/ 2147483647 w 39"/>
                <a:gd name="T11" fmla="*/ 2147483647 h 48"/>
                <a:gd name="T12" fmla="*/ 2147483647 w 39"/>
                <a:gd name="T13" fmla="*/ 2147483647 h 48"/>
                <a:gd name="T14" fmla="*/ 2147483647 w 39"/>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48"/>
                <a:gd name="T26" fmla="*/ 39 w 3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48">
                  <a:moveTo>
                    <a:pt x="21" y="0"/>
                  </a:moveTo>
                  <a:lnTo>
                    <a:pt x="5" y="35"/>
                  </a:lnTo>
                  <a:lnTo>
                    <a:pt x="0" y="47"/>
                  </a:lnTo>
                  <a:lnTo>
                    <a:pt x="16" y="35"/>
                  </a:lnTo>
                  <a:lnTo>
                    <a:pt x="21" y="47"/>
                  </a:lnTo>
                  <a:lnTo>
                    <a:pt x="38" y="11"/>
                  </a:lnTo>
                  <a:lnTo>
                    <a:pt x="21" y="23"/>
                  </a:lnTo>
                  <a:lnTo>
                    <a:pt x="21" y="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93" name="Freeform 264"/>
            <p:cNvSpPr>
              <a:spLocks/>
            </p:cNvSpPr>
            <p:nvPr/>
          </p:nvSpPr>
          <p:spPr bwMode="auto">
            <a:xfrm>
              <a:off x="4579938" y="2690813"/>
              <a:ext cx="171450" cy="77787"/>
            </a:xfrm>
            <a:custGeom>
              <a:avLst/>
              <a:gdLst>
                <a:gd name="T0" fmla="*/ 2147483647 w 126"/>
                <a:gd name="T1" fmla="*/ 2147483647 h 61"/>
                <a:gd name="T2" fmla="*/ 2147483647 w 126"/>
                <a:gd name="T3" fmla="*/ 2147483647 h 61"/>
                <a:gd name="T4" fmla="*/ 2147483647 w 126"/>
                <a:gd name="T5" fmla="*/ 2147483647 h 61"/>
                <a:gd name="T6" fmla="*/ 2147483647 w 126"/>
                <a:gd name="T7" fmla="*/ 2147483647 h 61"/>
                <a:gd name="T8" fmla="*/ 2147483647 w 126"/>
                <a:gd name="T9" fmla="*/ 2147483647 h 61"/>
                <a:gd name="T10" fmla="*/ 2147483647 w 126"/>
                <a:gd name="T11" fmla="*/ 2147483647 h 61"/>
                <a:gd name="T12" fmla="*/ 0 w 126"/>
                <a:gd name="T13" fmla="*/ 2147483647 h 61"/>
                <a:gd name="T14" fmla="*/ 0 w 126"/>
                <a:gd name="T15" fmla="*/ 2147483647 h 61"/>
                <a:gd name="T16" fmla="*/ 2147483647 w 126"/>
                <a:gd name="T17" fmla="*/ 2147483647 h 61"/>
                <a:gd name="T18" fmla="*/ 2147483647 w 126"/>
                <a:gd name="T19" fmla="*/ 2147483647 h 61"/>
                <a:gd name="T20" fmla="*/ 2147483647 w 126"/>
                <a:gd name="T21" fmla="*/ 2147483647 h 61"/>
                <a:gd name="T22" fmla="*/ 2147483647 w 126"/>
                <a:gd name="T23" fmla="*/ 2147483647 h 61"/>
                <a:gd name="T24" fmla="*/ 2147483647 w 126"/>
                <a:gd name="T25" fmla="*/ 2147483647 h 61"/>
                <a:gd name="T26" fmla="*/ 2147483647 w 126"/>
                <a:gd name="T27" fmla="*/ 2147483647 h 61"/>
                <a:gd name="T28" fmla="*/ 2147483647 w 126"/>
                <a:gd name="T29" fmla="*/ 2147483647 h 61"/>
                <a:gd name="T30" fmla="*/ 2147483647 w 126"/>
                <a:gd name="T31" fmla="*/ 2147483647 h 61"/>
                <a:gd name="T32" fmla="*/ 2147483647 w 126"/>
                <a:gd name="T33" fmla="*/ 2147483647 h 61"/>
                <a:gd name="T34" fmla="*/ 2147483647 w 126"/>
                <a:gd name="T35" fmla="*/ 0 h 61"/>
                <a:gd name="T36" fmla="*/ 2147483647 w 126"/>
                <a:gd name="T37" fmla="*/ 2147483647 h 61"/>
                <a:gd name="T38" fmla="*/ 2147483647 w 126"/>
                <a:gd name="T39" fmla="*/ 2147483647 h 61"/>
                <a:gd name="T40" fmla="*/ 2147483647 w 126"/>
                <a:gd name="T41" fmla="*/ 2147483647 h 61"/>
                <a:gd name="T42" fmla="*/ 2147483647 w 126"/>
                <a:gd name="T43" fmla="*/ 2147483647 h 61"/>
                <a:gd name="T44" fmla="*/ 2147483647 w 126"/>
                <a:gd name="T45" fmla="*/ 2147483647 h 61"/>
                <a:gd name="T46" fmla="*/ 2147483647 w 126"/>
                <a:gd name="T47" fmla="*/ 2147483647 h 61"/>
                <a:gd name="T48" fmla="*/ 2147483647 w 126"/>
                <a:gd name="T49" fmla="*/ 2147483647 h 61"/>
                <a:gd name="T50" fmla="*/ 2147483647 w 126"/>
                <a:gd name="T51" fmla="*/ 2147483647 h 61"/>
                <a:gd name="T52" fmla="*/ 2147483647 w 126"/>
                <a:gd name="T53" fmla="*/ 2147483647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6"/>
                <a:gd name="T82" fmla="*/ 0 h 61"/>
                <a:gd name="T83" fmla="*/ 126 w 126"/>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6" h="61">
                  <a:moveTo>
                    <a:pt x="45" y="48"/>
                  </a:moveTo>
                  <a:lnTo>
                    <a:pt x="25" y="51"/>
                  </a:lnTo>
                  <a:lnTo>
                    <a:pt x="16" y="51"/>
                  </a:lnTo>
                  <a:lnTo>
                    <a:pt x="16" y="48"/>
                  </a:lnTo>
                  <a:lnTo>
                    <a:pt x="1" y="45"/>
                  </a:lnTo>
                  <a:lnTo>
                    <a:pt x="1" y="42"/>
                  </a:lnTo>
                  <a:lnTo>
                    <a:pt x="0" y="39"/>
                  </a:lnTo>
                  <a:lnTo>
                    <a:pt x="0" y="34"/>
                  </a:lnTo>
                  <a:lnTo>
                    <a:pt x="12" y="36"/>
                  </a:lnTo>
                  <a:lnTo>
                    <a:pt x="13" y="36"/>
                  </a:lnTo>
                  <a:lnTo>
                    <a:pt x="21" y="34"/>
                  </a:lnTo>
                  <a:lnTo>
                    <a:pt x="36" y="31"/>
                  </a:lnTo>
                  <a:lnTo>
                    <a:pt x="52" y="31"/>
                  </a:lnTo>
                  <a:lnTo>
                    <a:pt x="57" y="31"/>
                  </a:lnTo>
                  <a:lnTo>
                    <a:pt x="57" y="17"/>
                  </a:lnTo>
                  <a:lnTo>
                    <a:pt x="69" y="2"/>
                  </a:lnTo>
                  <a:lnTo>
                    <a:pt x="78" y="8"/>
                  </a:lnTo>
                  <a:lnTo>
                    <a:pt x="88" y="0"/>
                  </a:lnTo>
                  <a:lnTo>
                    <a:pt x="114" y="2"/>
                  </a:lnTo>
                  <a:lnTo>
                    <a:pt x="125" y="22"/>
                  </a:lnTo>
                  <a:lnTo>
                    <a:pt x="120" y="31"/>
                  </a:lnTo>
                  <a:lnTo>
                    <a:pt x="117" y="31"/>
                  </a:lnTo>
                  <a:lnTo>
                    <a:pt x="112" y="48"/>
                  </a:lnTo>
                  <a:lnTo>
                    <a:pt x="110" y="51"/>
                  </a:lnTo>
                  <a:lnTo>
                    <a:pt x="78" y="60"/>
                  </a:lnTo>
                  <a:lnTo>
                    <a:pt x="72" y="56"/>
                  </a:lnTo>
                  <a:lnTo>
                    <a:pt x="45" y="4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94" name="Freeform 265"/>
            <p:cNvSpPr>
              <a:spLocks/>
            </p:cNvSpPr>
            <p:nvPr/>
          </p:nvSpPr>
          <p:spPr bwMode="auto">
            <a:xfrm>
              <a:off x="4567238" y="2884488"/>
              <a:ext cx="53975" cy="60325"/>
            </a:xfrm>
            <a:custGeom>
              <a:avLst/>
              <a:gdLst>
                <a:gd name="T0" fmla="*/ 2147483647 w 40"/>
                <a:gd name="T1" fmla="*/ 2147483647 h 46"/>
                <a:gd name="T2" fmla="*/ 2147483647 w 40"/>
                <a:gd name="T3" fmla="*/ 2147483647 h 46"/>
                <a:gd name="T4" fmla="*/ 0 w 40"/>
                <a:gd name="T5" fmla="*/ 2147483647 h 46"/>
                <a:gd name="T6" fmla="*/ 2147483647 w 40"/>
                <a:gd name="T7" fmla="*/ 0 h 46"/>
                <a:gd name="T8" fmla="*/ 2147483647 w 40"/>
                <a:gd name="T9" fmla="*/ 2147483647 h 46"/>
                <a:gd name="T10" fmla="*/ 2147483647 w 40"/>
                <a:gd name="T11" fmla="*/ 2147483647 h 46"/>
                <a:gd name="T12" fmla="*/ 0 60000 65536"/>
                <a:gd name="T13" fmla="*/ 0 60000 65536"/>
                <a:gd name="T14" fmla="*/ 0 60000 65536"/>
                <a:gd name="T15" fmla="*/ 0 60000 65536"/>
                <a:gd name="T16" fmla="*/ 0 60000 65536"/>
                <a:gd name="T17" fmla="*/ 0 60000 65536"/>
                <a:gd name="T18" fmla="*/ 0 w 40"/>
                <a:gd name="T19" fmla="*/ 0 h 46"/>
                <a:gd name="T20" fmla="*/ 40 w 40"/>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0" h="46">
                  <a:moveTo>
                    <a:pt x="27" y="45"/>
                  </a:moveTo>
                  <a:lnTo>
                    <a:pt x="5" y="36"/>
                  </a:lnTo>
                  <a:lnTo>
                    <a:pt x="0" y="18"/>
                  </a:lnTo>
                  <a:lnTo>
                    <a:pt x="27" y="0"/>
                  </a:lnTo>
                  <a:lnTo>
                    <a:pt x="39" y="18"/>
                  </a:lnTo>
                  <a:lnTo>
                    <a:pt x="27" y="45"/>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95" name="Freeform 266"/>
            <p:cNvSpPr>
              <a:spLocks/>
            </p:cNvSpPr>
            <p:nvPr/>
          </p:nvSpPr>
          <p:spPr bwMode="auto">
            <a:xfrm>
              <a:off x="4525963" y="2751138"/>
              <a:ext cx="276225" cy="293687"/>
            </a:xfrm>
            <a:custGeom>
              <a:avLst/>
              <a:gdLst>
                <a:gd name="T0" fmla="*/ 2147483647 w 201"/>
                <a:gd name="T1" fmla="*/ 2147483647 h 225"/>
                <a:gd name="T2" fmla="*/ 2147483647 w 201"/>
                <a:gd name="T3" fmla="*/ 0 h 225"/>
                <a:gd name="T4" fmla="*/ 2147483647 w 201"/>
                <a:gd name="T5" fmla="*/ 2147483647 h 225"/>
                <a:gd name="T6" fmla="*/ 2147483647 w 201"/>
                <a:gd name="T7" fmla="*/ 2147483647 h 225"/>
                <a:gd name="T8" fmla="*/ 2147483647 w 201"/>
                <a:gd name="T9" fmla="*/ 2147483647 h 225"/>
                <a:gd name="T10" fmla="*/ 2147483647 w 201"/>
                <a:gd name="T11" fmla="*/ 2147483647 h 225"/>
                <a:gd name="T12" fmla="*/ 2147483647 w 201"/>
                <a:gd name="T13" fmla="*/ 2147483647 h 225"/>
                <a:gd name="T14" fmla="*/ 2147483647 w 201"/>
                <a:gd name="T15" fmla="*/ 2147483647 h 225"/>
                <a:gd name="T16" fmla="*/ 2147483647 w 201"/>
                <a:gd name="T17" fmla="*/ 2147483647 h 225"/>
                <a:gd name="T18" fmla="*/ 2147483647 w 201"/>
                <a:gd name="T19" fmla="*/ 2147483647 h 225"/>
                <a:gd name="T20" fmla="*/ 2147483647 w 201"/>
                <a:gd name="T21" fmla="*/ 2147483647 h 225"/>
                <a:gd name="T22" fmla="*/ 2147483647 w 201"/>
                <a:gd name="T23" fmla="*/ 2147483647 h 225"/>
                <a:gd name="T24" fmla="*/ 0 w 201"/>
                <a:gd name="T25" fmla="*/ 2147483647 h 225"/>
                <a:gd name="T26" fmla="*/ 0 w 201"/>
                <a:gd name="T27" fmla="*/ 2147483647 h 225"/>
                <a:gd name="T28" fmla="*/ 0 w 201"/>
                <a:gd name="T29" fmla="*/ 2147483647 h 225"/>
                <a:gd name="T30" fmla="*/ 2147483647 w 201"/>
                <a:gd name="T31" fmla="*/ 2147483647 h 225"/>
                <a:gd name="T32" fmla="*/ 2147483647 w 201"/>
                <a:gd name="T33" fmla="*/ 2147483647 h 225"/>
                <a:gd name="T34" fmla="*/ 2147483647 w 201"/>
                <a:gd name="T35" fmla="*/ 2147483647 h 225"/>
                <a:gd name="T36" fmla="*/ 2147483647 w 201"/>
                <a:gd name="T37" fmla="*/ 2147483647 h 225"/>
                <a:gd name="T38" fmla="*/ 2147483647 w 201"/>
                <a:gd name="T39" fmla="*/ 2147483647 h 225"/>
                <a:gd name="T40" fmla="*/ 2147483647 w 201"/>
                <a:gd name="T41" fmla="*/ 2147483647 h 225"/>
                <a:gd name="T42" fmla="*/ 2147483647 w 201"/>
                <a:gd name="T43" fmla="*/ 2147483647 h 225"/>
                <a:gd name="T44" fmla="*/ 2147483647 w 201"/>
                <a:gd name="T45" fmla="*/ 2147483647 h 225"/>
                <a:gd name="T46" fmla="*/ 2147483647 w 201"/>
                <a:gd name="T47" fmla="*/ 2147483647 h 225"/>
                <a:gd name="T48" fmla="*/ 2147483647 w 201"/>
                <a:gd name="T49" fmla="*/ 2147483647 h 225"/>
                <a:gd name="T50" fmla="*/ 2147483647 w 201"/>
                <a:gd name="T51" fmla="*/ 2147483647 h 225"/>
                <a:gd name="T52" fmla="*/ 2147483647 w 201"/>
                <a:gd name="T53" fmla="*/ 2147483647 h 225"/>
                <a:gd name="T54" fmla="*/ 2147483647 w 201"/>
                <a:gd name="T55" fmla="*/ 2147483647 h 225"/>
                <a:gd name="T56" fmla="*/ 2147483647 w 201"/>
                <a:gd name="T57" fmla="*/ 2147483647 h 225"/>
                <a:gd name="T58" fmla="*/ 2147483647 w 201"/>
                <a:gd name="T59" fmla="*/ 2147483647 h 225"/>
                <a:gd name="T60" fmla="*/ 2147483647 w 201"/>
                <a:gd name="T61" fmla="*/ 2147483647 h 225"/>
                <a:gd name="T62" fmla="*/ 2147483647 w 201"/>
                <a:gd name="T63" fmla="*/ 2147483647 h 225"/>
                <a:gd name="T64" fmla="*/ 2147483647 w 201"/>
                <a:gd name="T65" fmla="*/ 2147483647 h 225"/>
                <a:gd name="T66" fmla="*/ 2147483647 w 201"/>
                <a:gd name="T67" fmla="*/ 2147483647 h 225"/>
                <a:gd name="T68" fmla="*/ 2147483647 w 201"/>
                <a:gd name="T69" fmla="*/ 2147483647 h 225"/>
                <a:gd name="T70" fmla="*/ 2147483647 w 201"/>
                <a:gd name="T71" fmla="*/ 2147483647 h 225"/>
                <a:gd name="T72" fmla="*/ 2147483647 w 201"/>
                <a:gd name="T73" fmla="*/ 2147483647 h 225"/>
                <a:gd name="T74" fmla="*/ 2147483647 w 201"/>
                <a:gd name="T75" fmla="*/ 2147483647 h 225"/>
                <a:gd name="T76" fmla="*/ 2147483647 w 201"/>
                <a:gd name="T77" fmla="*/ 2147483647 h 225"/>
                <a:gd name="T78" fmla="*/ 2147483647 w 201"/>
                <a:gd name="T79" fmla="*/ 2147483647 h 225"/>
                <a:gd name="T80" fmla="*/ 2147483647 w 201"/>
                <a:gd name="T81" fmla="*/ 2147483647 h 225"/>
                <a:gd name="T82" fmla="*/ 2147483647 w 201"/>
                <a:gd name="T83" fmla="*/ 2147483647 h 225"/>
                <a:gd name="T84" fmla="*/ 2147483647 w 201"/>
                <a:gd name="T85" fmla="*/ 2147483647 h 225"/>
                <a:gd name="T86" fmla="*/ 2147483647 w 201"/>
                <a:gd name="T87" fmla="*/ 2147483647 h 225"/>
                <a:gd name="T88" fmla="*/ 2147483647 w 201"/>
                <a:gd name="T89" fmla="*/ 2147483647 h 225"/>
                <a:gd name="T90" fmla="*/ 2147483647 w 201"/>
                <a:gd name="T91" fmla="*/ 2147483647 h 225"/>
                <a:gd name="T92" fmla="*/ 2147483647 w 201"/>
                <a:gd name="T93" fmla="*/ 2147483647 h 225"/>
                <a:gd name="T94" fmla="*/ 2147483647 w 201"/>
                <a:gd name="T95" fmla="*/ 2147483647 h 225"/>
                <a:gd name="T96" fmla="*/ 2147483647 w 201"/>
                <a:gd name="T97" fmla="*/ 2147483647 h 225"/>
                <a:gd name="T98" fmla="*/ 2147483647 w 201"/>
                <a:gd name="T99" fmla="*/ 2147483647 h 225"/>
                <a:gd name="T100" fmla="*/ 2147483647 w 201"/>
                <a:gd name="T101" fmla="*/ 2147483647 h 225"/>
                <a:gd name="T102" fmla="*/ 2147483647 w 201"/>
                <a:gd name="T103" fmla="*/ 2147483647 h 225"/>
                <a:gd name="T104" fmla="*/ 2147483647 w 201"/>
                <a:gd name="T105" fmla="*/ 2147483647 h 225"/>
                <a:gd name="T106" fmla="*/ 2147483647 w 201"/>
                <a:gd name="T107" fmla="*/ 2147483647 h 225"/>
                <a:gd name="T108" fmla="*/ 2147483647 w 201"/>
                <a:gd name="T109" fmla="*/ 2147483647 h 225"/>
                <a:gd name="T110" fmla="*/ 2147483647 w 201"/>
                <a:gd name="T111" fmla="*/ 2147483647 h 225"/>
                <a:gd name="T112" fmla="*/ 2147483647 w 201"/>
                <a:gd name="T113" fmla="*/ 2147483647 h 225"/>
                <a:gd name="T114" fmla="*/ 2147483647 w 201"/>
                <a:gd name="T115" fmla="*/ 2147483647 h 2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1"/>
                <a:gd name="T175" fmla="*/ 0 h 225"/>
                <a:gd name="T176" fmla="*/ 201 w 201"/>
                <a:gd name="T177" fmla="*/ 225 h 2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1" h="225">
                  <a:moveTo>
                    <a:pt x="111" y="8"/>
                  </a:moveTo>
                  <a:lnTo>
                    <a:pt x="85" y="0"/>
                  </a:lnTo>
                  <a:lnTo>
                    <a:pt x="66" y="2"/>
                  </a:lnTo>
                  <a:lnTo>
                    <a:pt x="56" y="2"/>
                  </a:lnTo>
                  <a:lnTo>
                    <a:pt x="54" y="8"/>
                  </a:lnTo>
                  <a:lnTo>
                    <a:pt x="49" y="13"/>
                  </a:lnTo>
                  <a:lnTo>
                    <a:pt x="37" y="13"/>
                  </a:lnTo>
                  <a:lnTo>
                    <a:pt x="33" y="22"/>
                  </a:lnTo>
                  <a:lnTo>
                    <a:pt x="21" y="13"/>
                  </a:lnTo>
                  <a:lnTo>
                    <a:pt x="11" y="22"/>
                  </a:lnTo>
                  <a:lnTo>
                    <a:pt x="1" y="22"/>
                  </a:lnTo>
                  <a:lnTo>
                    <a:pt x="1" y="34"/>
                  </a:lnTo>
                  <a:lnTo>
                    <a:pt x="0" y="42"/>
                  </a:lnTo>
                  <a:lnTo>
                    <a:pt x="0" y="48"/>
                  </a:lnTo>
                  <a:lnTo>
                    <a:pt x="0" y="60"/>
                  </a:lnTo>
                  <a:lnTo>
                    <a:pt x="11" y="65"/>
                  </a:lnTo>
                  <a:lnTo>
                    <a:pt x="11" y="77"/>
                  </a:lnTo>
                  <a:lnTo>
                    <a:pt x="25" y="63"/>
                  </a:lnTo>
                  <a:lnTo>
                    <a:pt x="49" y="68"/>
                  </a:lnTo>
                  <a:lnTo>
                    <a:pt x="61" y="94"/>
                  </a:lnTo>
                  <a:lnTo>
                    <a:pt x="76" y="111"/>
                  </a:lnTo>
                  <a:lnTo>
                    <a:pt x="92" y="128"/>
                  </a:lnTo>
                  <a:lnTo>
                    <a:pt x="97" y="131"/>
                  </a:lnTo>
                  <a:lnTo>
                    <a:pt x="111" y="140"/>
                  </a:lnTo>
                  <a:lnTo>
                    <a:pt x="130" y="157"/>
                  </a:lnTo>
                  <a:lnTo>
                    <a:pt x="140" y="160"/>
                  </a:lnTo>
                  <a:lnTo>
                    <a:pt x="149" y="169"/>
                  </a:lnTo>
                  <a:lnTo>
                    <a:pt x="161" y="195"/>
                  </a:lnTo>
                  <a:lnTo>
                    <a:pt x="154" y="217"/>
                  </a:lnTo>
                  <a:lnTo>
                    <a:pt x="161" y="224"/>
                  </a:lnTo>
                  <a:lnTo>
                    <a:pt x="168" y="206"/>
                  </a:lnTo>
                  <a:lnTo>
                    <a:pt x="176" y="198"/>
                  </a:lnTo>
                  <a:lnTo>
                    <a:pt x="177" y="191"/>
                  </a:lnTo>
                  <a:lnTo>
                    <a:pt x="168" y="183"/>
                  </a:lnTo>
                  <a:lnTo>
                    <a:pt x="173" y="160"/>
                  </a:lnTo>
                  <a:lnTo>
                    <a:pt x="183" y="166"/>
                  </a:lnTo>
                  <a:lnTo>
                    <a:pt x="197" y="174"/>
                  </a:lnTo>
                  <a:lnTo>
                    <a:pt x="200" y="166"/>
                  </a:lnTo>
                  <a:lnTo>
                    <a:pt x="177" y="152"/>
                  </a:lnTo>
                  <a:lnTo>
                    <a:pt x="156" y="135"/>
                  </a:lnTo>
                  <a:lnTo>
                    <a:pt x="159" y="126"/>
                  </a:lnTo>
                  <a:lnTo>
                    <a:pt x="152" y="123"/>
                  </a:lnTo>
                  <a:lnTo>
                    <a:pt x="130" y="117"/>
                  </a:lnTo>
                  <a:lnTo>
                    <a:pt x="121" y="99"/>
                  </a:lnTo>
                  <a:lnTo>
                    <a:pt x="113" y="82"/>
                  </a:lnTo>
                  <a:lnTo>
                    <a:pt x="97" y="71"/>
                  </a:lnTo>
                  <a:lnTo>
                    <a:pt x="89" y="51"/>
                  </a:lnTo>
                  <a:lnTo>
                    <a:pt x="88" y="39"/>
                  </a:lnTo>
                  <a:lnTo>
                    <a:pt x="101" y="27"/>
                  </a:lnTo>
                  <a:lnTo>
                    <a:pt x="111" y="31"/>
                  </a:lnTo>
                  <a:lnTo>
                    <a:pt x="106" y="17"/>
                  </a:lnTo>
                  <a:lnTo>
                    <a:pt x="111" y="8"/>
                  </a:lnTo>
                  <a:lnTo>
                    <a:pt x="92" y="74"/>
                  </a:lnTo>
                  <a:lnTo>
                    <a:pt x="92" y="71"/>
                  </a:lnTo>
                  <a:lnTo>
                    <a:pt x="92" y="74"/>
                  </a:lnTo>
                  <a:lnTo>
                    <a:pt x="111" y="8"/>
                  </a:lnTo>
                  <a:lnTo>
                    <a:pt x="97" y="128"/>
                  </a:lnTo>
                  <a:lnTo>
                    <a:pt x="111" y="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96" name="Freeform 267"/>
            <p:cNvSpPr>
              <a:spLocks/>
            </p:cNvSpPr>
            <p:nvPr/>
          </p:nvSpPr>
          <p:spPr bwMode="auto">
            <a:xfrm>
              <a:off x="4510088" y="2728913"/>
              <a:ext cx="96837" cy="63500"/>
            </a:xfrm>
            <a:custGeom>
              <a:avLst/>
              <a:gdLst>
                <a:gd name="T0" fmla="*/ 2147483647 w 70"/>
                <a:gd name="T1" fmla="*/ 2147483647 h 48"/>
                <a:gd name="T2" fmla="*/ 2147483647 w 70"/>
                <a:gd name="T3" fmla="*/ 2147483647 h 48"/>
                <a:gd name="T4" fmla="*/ 2147483647 w 70"/>
                <a:gd name="T5" fmla="*/ 2147483647 h 48"/>
                <a:gd name="T6" fmla="*/ 2147483647 w 70"/>
                <a:gd name="T7" fmla="*/ 2147483647 h 48"/>
                <a:gd name="T8" fmla="*/ 2147483647 w 70"/>
                <a:gd name="T9" fmla="*/ 2147483647 h 48"/>
                <a:gd name="T10" fmla="*/ 2147483647 w 70"/>
                <a:gd name="T11" fmla="*/ 2147483647 h 48"/>
                <a:gd name="T12" fmla="*/ 2147483647 w 70"/>
                <a:gd name="T13" fmla="*/ 2147483647 h 48"/>
                <a:gd name="T14" fmla="*/ 2147483647 w 70"/>
                <a:gd name="T15" fmla="*/ 2147483647 h 48"/>
                <a:gd name="T16" fmla="*/ 0 w 70"/>
                <a:gd name="T17" fmla="*/ 2147483647 h 48"/>
                <a:gd name="T18" fmla="*/ 2147483647 w 70"/>
                <a:gd name="T19" fmla="*/ 2147483647 h 48"/>
                <a:gd name="T20" fmla="*/ 2147483647 w 70"/>
                <a:gd name="T21" fmla="*/ 2147483647 h 48"/>
                <a:gd name="T22" fmla="*/ 2147483647 w 70"/>
                <a:gd name="T23" fmla="*/ 0 h 48"/>
                <a:gd name="T24" fmla="*/ 2147483647 w 70"/>
                <a:gd name="T25" fmla="*/ 0 h 48"/>
                <a:gd name="T26" fmla="*/ 2147483647 w 70"/>
                <a:gd name="T27" fmla="*/ 2147483647 h 48"/>
                <a:gd name="T28" fmla="*/ 2147483647 w 70"/>
                <a:gd name="T29" fmla="*/ 2147483647 h 48"/>
                <a:gd name="T30" fmla="*/ 2147483647 w 70"/>
                <a:gd name="T31" fmla="*/ 2147483647 h 48"/>
                <a:gd name="T32" fmla="*/ 2147483647 w 70"/>
                <a:gd name="T33" fmla="*/ 2147483647 h 48"/>
                <a:gd name="T34" fmla="*/ 2147483647 w 70"/>
                <a:gd name="T35" fmla="*/ 2147483647 h 48"/>
                <a:gd name="T36" fmla="*/ 2147483647 w 70"/>
                <a:gd name="T37" fmla="*/ 2147483647 h 48"/>
                <a:gd name="T38" fmla="*/ 2147483647 w 70"/>
                <a:gd name="T39" fmla="*/ 2147483647 h 48"/>
                <a:gd name="T40" fmla="*/ 2147483647 w 70"/>
                <a:gd name="T41" fmla="*/ 2147483647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48"/>
                <a:gd name="T65" fmla="*/ 70 w 70"/>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48">
                  <a:moveTo>
                    <a:pt x="66" y="29"/>
                  </a:moveTo>
                  <a:lnTo>
                    <a:pt x="61" y="36"/>
                  </a:lnTo>
                  <a:lnTo>
                    <a:pt x="49" y="36"/>
                  </a:lnTo>
                  <a:lnTo>
                    <a:pt x="45" y="47"/>
                  </a:lnTo>
                  <a:lnTo>
                    <a:pt x="33" y="36"/>
                  </a:lnTo>
                  <a:lnTo>
                    <a:pt x="23" y="47"/>
                  </a:lnTo>
                  <a:lnTo>
                    <a:pt x="13" y="47"/>
                  </a:lnTo>
                  <a:lnTo>
                    <a:pt x="4" y="33"/>
                  </a:lnTo>
                  <a:lnTo>
                    <a:pt x="0" y="36"/>
                  </a:lnTo>
                  <a:lnTo>
                    <a:pt x="11" y="9"/>
                  </a:lnTo>
                  <a:lnTo>
                    <a:pt x="16" y="6"/>
                  </a:lnTo>
                  <a:lnTo>
                    <a:pt x="21" y="0"/>
                  </a:lnTo>
                  <a:lnTo>
                    <a:pt x="37" y="0"/>
                  </a:lnTo>
                  <a:lnTo>
                    <a:pt x="52" y="2"/>
                  </a:lnTo>
                  <a:lnTo>
                    <a:pt x="52" y="9"/>
                  </a:lnTo>
                  <a:lnTo>
                    <a:pt x="52" y="12"/>
                  </a:lnTo>
                  <a:lnTo>
                    <a:pt x="52" y="16"/>
                  </a:lnTo>
                  <a:lnTo>
                    <a:pt x="54" y="16"/>
                  </a:lnTo>
                  <a:lnTo>
                    <a:pt x="69" y="19"/>
                  </a:lnTo>
                  <a:lnTo>
                    <a:pt x="69" y="23"/>
                  </a:lnTo>
                  <a:lnTo>
                    <a:pt x="66" y="29"/>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97" name="Freeform 268"/>
            <p:cNvSpPr>
              <a:spLocks/>
            </p:cNvSpPr>
            <p:nvPr/>
          </p:nvSpPr>
          <p:spPr bwMode="auto">
            <a:xfrm>
              <a:off x="4664075" y="3033713"/>
              <a:ext cx="74613" cy="58737"/>
            </a:xfrm>
            <a:custGeom>
              <a:avLst/>
              <a:gdLst>
                <a:gd name="T0" fmla="*/ 2147483647 w 55"/>
                <a:gd name="T1" fmla="*/ 2147483647 h 47"/>
                <a:gd name="T2" fmla="*/ 2147483647 w 55"/>
                <a:gd name="T3" fmla="*/ 2147483647 h 47"/>
                <a:gd name="T4" fmla="*/ 2147483647 w 55"/>
                <a:gd name="T5" fmla="*/ 2147483647 h 47"/>
                <a:gd name="T6" fmla="*/ 2147483647 w 55"/>
                <a:gd name="T7" fmla="*/ 2147483647 h 47"/>
                <a:gd name="T8" fmla="*/ 0 w 55"/>
                <a:gd name="T9" fmla="*/ 2147483647 h 47"/>
                <a:gd name="T10" fmla="*/ 2147483647 w 55"/>
                <a:gd name="T11" fmla="*/ 2147483647 h 47"/>
                <a:gd name="T12" fmla="*/ 2147483647 w 55"/>
                <a:gd name="T13" fmla="*/ 2147483647 h 47"/>
                <a:gd name="T14" fmla="*/ 2147483647 w 55"/>
                <a:gd name="T15" fmla="*/ 0 h 47"/>
                <a:gd name="T16" fmla="*/ 2147483647 w 55"/>
                <a:gd name="T17" fmla="*/ 2147483647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47"/>
                <a:gd name="T29" fmla="*/ 55 w 55"/>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47">
                  <a:moveTo>
                    <a:pt x="46" y="26"/>
                  </a:moveTo>
                  <a:lnTo>
                    <a:pt x="46" y="46"/>
                  </a:lnTo>
                  <a:lnTo>
                    <a:pt x="25" y="32"/>
                  </a:lnTo>
                  <a:lnTo>
                    <a:pt x="4" y="18"/>
                  </a:lnTo>
                  <a:lnTo>
                    <a:pt x="0" y="6"/>
                  </a:lnTo>
                  <a:lnTo>
                    <a:pt x="13" y="6"/>
                  </a:lnTo>
                  <a:lnTo>
                    <a:pt x="35" y="2"/>
                  </a:lnTo>
                  <a:lnTo>
                    <a:pt x="54" y="0"/>
                  </a:lnTo>
                  <a:lnTo>
                    <a:pt x="46" y="2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98" name="Freeform 269"/>
            <p:cNvSpPr>
              <a:spLocks/>
            </p:cNvSpPr>
            <p:nvPr/>
          </p:nvSpPr>
          <p:spPr bwMode="auto">
            <a:xfrm>
              <a:off x="4562475" y="2935288"/>
              <a:ext cx="52388" cy="76200"/>
            </a:xfrm>
            <a:custGeom>
              <a:avLst/>
              <a:gdLst>
                <a:gd name="T0" fmla="*/ 2147483647 w 39"/>
                <a:gd name="T1" fmla="*/ 2147483647 h 58"/>
                <a:gd name="T2" fmla="*/ 2147483647 w 39"/>
                <a:gd name="T3" fmla="*/ 2147483647 h 58"/>
                <a:gd name="T4" fmla="*/ 2147483647 w 39"/>
                <a:gd name="T5" fmla="*/ 2147483647 h 58"/>
                <a:gd name="T6" fmla="*/ 0 w 39"/>
                <a:gd name="T7" fmla="*/ 2147483647 h 58"/>
                <a:gd name="T8" fmla="*/ 0 w 39"/>
                <a:gd name="T9" fmla="*/ 2147483647 h 58"/>
                <a:gd name="T10" fmla="*/ 2147483647 w 39"/>
                <a:gd name="T11" fmla="*/ 0 h 58"/>
                <a:gd name="T12" fmla="*/ 2147483647 w 39"/>
                <a:gd name="T13" fmla="*/ 2147483647 h 58"/>
                <a:gd name="T14" fmla="*/ 2147483647 w 39"/>
                <a:gd name="T15" fmla="*/ 2147483647 h 58"/>
                <a:gd name="T16" fmla="*/ 2147483647 w 39"/>
                <a:gd name="T17" fmla="*/ 2147483647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58"/>
                <a:gd name="T29" fmla="*/ 39 w 39"/>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58">
                  <a:moveTo>
                    <a:pt x="20" y="50"/>
                  </a:moveTo>
                  <a:lnTo>
                    <a:pt x="10" y="57"/>
                  </a:lnTo>
                  <a:lnTo>
                    <a:pt x="6" y="45"/>
                  </a:lnTo>
                  <a:lnTo>
                    <a:pt x="0" y="28"/>
                  </a:lnTo>
                  <a:lnTo>
                    <a:pt x="0" y="8"/>
                  </a:lnTo>
                  <a:lnTo>
                    <a:pt x="23" y="0"/>
                  </a:lnTo>
                  <a:lnTo>
                    <a:pt x="38" y="16"/>
                  </a:lnTo>
                  <a:lnTo>
                    <a:pt x="33" y="48"/>
                  </a:lnTo>
                  <a:lnTo>
                    <a:pt x="20" y="5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299" name="Freeform 271"/>
            <p:cNvSpPr>
              <a:spLocks/>
            </p:cNvSpPr>
            <p:nvPr/>
          </p:nvSpPr>
          <p:spPr bwMode="auto">
            <a:xfrm>
              <a:off x="4497388" y="2505075"/>
              <a:ext cx="195262" cy="234950"/>
            </a:xfrm>
            <a:custGeom>
              <a:avLst/>
              <a:gdLst>
                <a:gd name="T0" fmla="*/ 35502 w 143"/>
                <a:gd name="T1" fmla="*/ 25819 h 182"/>
                <a:gd name="T2" fmla="*/ 38233 w 143"/>
                <a:gd name="T3" fmla="*/ 25819 h 182"/>
                <a:gd name="T4" fmla="*/ 38233 w 143"/>
                <a:gd name="T5" fmla="*/ 23237 h 182"/>
                <a:gd name="T6" fmla="*/ 43695 w 143"/>
                <a:gd name="T7" fmla="*/ 20655 h 182"/>
                <a:gd name="T8" fmla="*/ 54619 w 143"/>
                <a:gd name="T9" fmla="*/ 23237 h 182"/>
                <a:gd name="T10" fmla="*/ 49157 w 143"/>
                <a:gd name="T11" fmla="*/ 19364 h 182"/>
                <a:gd name="T12" fmla="*/ 43695 w 143"/>
                <a:gd name="T13" fmla="*/ 11618 h 182"/>
                <a:gd name="T14" fmla="*/ 43695 w 143"/>
                <a:gd name="T15" fmla="*/ 9037 h 182"/>
                <a:gd name="T16" fmla="*/ 38233 w 143"/>
                <a:gd name="T17" fmla="*/ 0 h 182"/>
                <a:gd name="T18" fmla="*/ 49157 w 143"/>
                <a:gd name="T19" fmla="*/ 0 h 182"/>
                <a:gd name="T20" fmla="*/ 54619 w 143"/>
                <a:gd name="T21" fmla="*/ 0 h 182"/>
                <a:gd name="T22" fmla="*/ 57350 w 143"/>
                <a:gd name="T23" fmla="*/ 7746 h 182"/>
                <a:gd name="T24" fmla="*/ 75101 w 143"/>
                <a:gd name="T25" fmla="*/ 9037 h 182"/>
                <a:gd name="T26" fmla="*/ 75101 w 143"/>
                <a:gd name="T27" fmla="*/ 14200 h 182"/>
                <a:gd name="T28" fmla="*/ 79197 w 143"/>
                <a:gd name="T29" fmla="*/ 15491 h 182"/>
                <a:gd name="T30" fmla="*/ 105141 w 143"/>
                <a:gd name="T31" fmla="*/ 7746 h 182"/>
                <a:gd name="T32" fmla="*/ 101045 w 143"/>
                <a:gd name="T33" fmla="*/ 9037 h 182"/>
                <a:gd name="T34" fmla="*/ 120161 w 143"/>
                <a:gd name="T35" fmla="*/ 15491 h 182"/>
                <a:gd name="T36" fmla="*/ 128354 w 143"/>
                <a:gd name="T37" fmla="*/ 15491 h 182"/>
                <a:gd name="T38" fmla="*/ 135181 w 143"/>
                <a:gd name="T39" fmla="*/ 20655 h 182"/>
                <a:gd name="T40" fmla="*/ 128354 w 143"/>
                <a:gd name="T41" fmla="*/ 23237 h 182"/>
                <a:gd name="T42" fmla="*/ 132450 w 143"/>
                <a:gd name="T43" fmla="*/ 41310 h 182"/>
                <a:gd name="T44" fmla="*/ 140643 w 143"/>
                <a:gd name="T45" fmla="*/ 61965 h 182"/>
                <a:gd name="T46" fmla="*/ 143374 w 143"/>
                <a:gd name="T47" fmla="*/ 82620 h 182"/>
                <a:gd name="T48" fmla="*/ 140643 w 143"/>
                <a:gd name="T49" fmla="*/ 77456 h 182"/>
                <a:gd name="T50" fmla="*/ 105141 w 143"/>
                <a:gd name="T51" fmla="*/ 94238 h 182"/>
                <a:gd name="T52" fmla="*/ 105141 w 143"/>
                <a:gd name="T53" fmla="*/ 103275 h 182"/>
                <a:gd name="T54" fmla="*/ 131085 w 143"/>
                <a:gd name="T55" fmla="*/ 123930 h 182"/>
                <a:gd name="T56" fmla="*/ 118796 w 143"/>
                <a:gd name="T57" fmla="*/ 136839 h 182"/>
                <a:gd name="T58" fmla="*/ 118796 w 143"/>
                <a:gd name="T59" fmla="*/ 148457 h 182"/>
                <a:gd name="T60" fmla="*/ 113334 w 143"/>
                <a:gd name="T61" fmla="*/ 148457 h 182"/>
                <a:gd name="T62" fmla="*/ 96948 w 143"/>
                <a:gd name="T63" fmla="*/ 148457 h 182"/>
                <a:gd name="T64" fmla="*/ 81928 w 143"/>
                <a:gd name="T65" fmla="*/ 151039 h 182"/>
                <a:gd name="T66" fmla="*/ 75101 w 143"/>
                <a:gd name="T67" fmla="*/ 154912 h 182"/>
                <a:gd name="T68" fmla="*/ 60081 w 143"/>
                <a:gd name="T69" fmla="*/ 151039 h 182"/>
                <a:gd name="T70" fmla="*/ 46426 w 143"/>
                <a:gd name="T71" fmla="*/ 148457 h 182"/>
                <a:gd name="T72" fmla="*/ 28675 w 143"/>
                <a:gd name="T73" fmla="*/ 148457 h 182"/>
                <a:gd name="T74" fmla="*/ 35502 w 143"/>
                <a:gd name="T75" fmla="*/ 120057 h 182"/>
                <a:gd name="T76" fmla="*/ 9558 w 143"/>
                <a:gd name="T77" fmla="*/ 112311 h 182"/>
                <a:gd name="T78" fmla="*/ 5462 w 143"/>
                <a:gd name="T79" fmla="*/ 109729 h 182"/>
                <a:gd name="T80" fmla="*/ 5462 w 143"/>
                <a:gd name="T81" fmla="*/ 107148 h 182"/>
                <a:gd name="T82" fmla="*/ 1365 w 143"/>
                <a:gd name="T83" fmla="*/ 98111 h 182"/>
                <a:gd name="T84" fmla="*/ 1365 w 143"/>
                <a:gd name="T85" fmla="*/ 85202 h 182"/>
                <a:gd name="T86" fmla="*/ 0 w 143"/>
                <a:gd name="T87" fmla="*/ 82620 h 182"/>
                <a:gd name="T88" fmla="*/ 1365 w 143"/>
                <a:gd name="T89" fmla="*/ 60674 h 182"/>
                <a:gd name="T90" fmla="*/ 16386 w 143"/>
                <a:gd name="T91" fmla="*/ 52928 h 182"/>
                <a:gd name="T92" fmla="*/ 10924 w 143"/>
                <a:gd name="T93" fmla="*/ 46474 h 182"/>
                <a:gd name="T94" fmla="*/ 16386 w 143"/>
                <a:gd name="T95" fmla="*/ 30982 h 182"/>
                <a:gd name="T96" fmla="*/ 12289 w 143"/>
                <a:gd name="T97" fmla="*/ 30982 h 182"/>
                <a:gd name="T98" fmla="*/ 16386 w 143"/>
                <a:gd name="T99" fmla="*/ 23237 h 182"/>
                <a:gd name="T100" fmla="*/ 35502 w 143"/>
                <a:gd name="T101" fmla="*/ 25819 h 1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3"/>
                <a:gd name="T154" fmla="*/ 0 h 182"/>
                <a:gd name="T155" fmla="*/ 143 w 143"/>
                <a:gd name="T156" fmla="*/ 182 h 1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3" h="182">
                  <a:moveTo>
                    <a:pt x="35" y="31"/>
                  </a:moveTo>
                  <a:lnTo>
                    <a:pt x="37" y="31"/>
                  </a:lnTo>
                  <a:lnTo>
                    <a:pt x="37" y="27"/>
                  </a:lnTo>
                  <a:lnTo>
                    <a:pt x="43" y="25"/>
                  </a:lnTo>
                  <a:lnTo>
                    <a:pt x="55" y="27"/>
                  </a:lnTo>
                  <a:lnTo>
                    <a:pt x="49" y="22"/>
                  </a:lnTo>
                  <a:lnTo>
                    <a:pt x="43" y="13"/>
                  </a:lnTo>
                  <a:lnTo>
                    <a:pt x="43" y="10"/>
                  </a:lnTo>
                  <a:lnTo>
                    <a:pt x="37" y="0"/>
                  </a:lnTo>
                  <a:lnTo>
                    <a:pt x="49" y="0"/>
                  </a:lnTo>
                  <a:lnTo>
                    <a:pt x="55" y="0"/>
                  </a:lnTo>
                  <a:lnTo>
                    <a:pt x="57" y="8"/>
                  </a:lnTo>
                  <a:lnTo>
                    <a:pt x="74" y="10"/>
                  </a:lnTo>
                  <a:lnTo>
                    <a:pt x="74" y="17"/>
                  </a:lnTo>
                  <a:lnTo>
                    <a:pt x="79" y="19"/>
                  </a:lnTo>
                  <a:lnTo>
                    <a:pt x="103" y="8"/>
                  </a:lnTo>
                  <a:lnTo>
                    <a:pt x="100" y="10"/>
                  </a:lnTo>
                  <a:lnTo>
                    <a:pt x="119" y="19"/>
                  </a:lnTo>
                  <a:lnTo>
                    <a:pt x="127" y="19"/>
                  </a:lnTo>
                  <a:lnTo>
                    <a:pt x="134" y="25"/>
                  </a:lnTo>
                  <a:lnTo>
                    <a:pt x="127" y="27"/>
                  </a:lnTo>
                  <a:lnTo>
                    <a:pt x="131" y="48"/>
                  </a:lnTo>
                  <a:lnTo>
                    <a:pt x="139" y="73"/>
                  </a:lnTo>
                  <a:lnTo>
                    <a:pt x="142" y="97"/>
                  </a:lnTo>
                  <a:lnTo>
                    <a:pt x="139" y="91"/>
                  </a:lnTo>
                  <a:lnTo>
                    <a:pt x="103" y="111"/>
                  </a:lnTo>
                  <a:lnTo>
                    <a:pt x="105" y="120"/>
                  </a:lnTo>
                  <a:lnTo>
                    <a:pt x="130" y="145"/>
                  </a:lnTo>
                  <a:lnTo>
                    <a:pt x="118" y="160"/>
                  </a:lnTo>
                  <a:lnTo>
                    <a:pt x="118" y="174"/>
                  </a:lnTo>
                  <a:lnTo>
                    <a:pt x="112" y="174"/>
                  </a:lnTo>
                  <a:lnTo>
                    <a:pt x="95" y="174"/>
                  </a:lnTo>
                  <a:lnTo>
                    <a:pt x="81" y="177"/>
                  </a:lnTo>
                  <a:lnTo>
                    <a:pt x="74" y="181"/>
                  </a:lnTo>
                  <a:lnTo>
                    <a:pt x="59" y="177"/>
                  </a:lnTo>
                  <a:lnTo>
                    <a:pt x="45" y="174"/>
                  </a:lnTo>
                  <a:lnTo>
                    <a:pt x="28" y="174"/>
                  </a:lnTo>
                  <a:lnTo>
                    <a:pt x="35" y="140"/>
                  </a:lnTo>
                  <a:lnTo>
                    <a:pt x="9" y="131"/>
                  </a:lnTo>
                  <a:lnTo>
                    <a:pt x="6" y="128"/>
                  </a:lnTo>
                  <a:lnTo>
                    <a:pt x="6" y="126"/>
                  </a:lnTo>
                  <a:lnTo>
                    <a:pt x="1" y="114"/>
                  </a:lnTo>
                  <a:lnTo>
                    <a:pt x="1" y="100"/>
                  </a:lnTo>
                  <a:lnTo>
                    <a:pt x="0" y="97"/>
                  </a:lnTo>
                  <a:lnTo>
                    <a:pt x="1" y="71"/>
                  </a:lnTo>
                  <a:lnTo>
                    <a:pt x="16" y="63"/>
                  </a:lnTo>
                  <a:lnTo>
                    <a:pt x="11" y="54"/>
                  </a:lnTo>
                  <a:lnTo>
                    <a:pt x="16" y="36"/>
                  </a:lnTo>
                  <a:lnTo>
                    <a:pt x="13" y="36"/>
                  </a:lnTo>
                  <a:lnTo>
                    <a:pt x="16" y="27"/>
                  </a:lnTo>
                  <a:lnTo>
                    <a:pt x="35" y="31"/>
                  </a:lnTo>
                </a:path>
              </a:pathLst>
            </a:custGeom>
            <a:grpFill/>
            <a:ln w="3175" cap="flat" cmpd="sng">
              <a:noFill/>
              <a:prstDash val="solid"/>
              <a:round/>
              <a:headEnd type="none" w="med" len="med"/>
              <a:tailEnd type="none" w="med" len="med"/>
            </a:ln>
            <a:effectLst/>
          </p:spPr>
          <p:txBody>
            <a:bodyPr/>
            <a:lstStyle/>
            <a:p>
              <a:pPr>
                <a:defRPr/>
              </a:pPr>
              <a:endParaRPr lang="hu-HU"/>
            </a:p>
          </p:txBody>
        </p:sp>
        <p:sp>
          <p:nvSpPr>
            <p:cNvPr id="300" name="Freeform 272"/>
            <p:cNvSpPr>
              <a:spLocks/>
            </p:cNvSpPr>
            <p:nvPr/>
          </p:nvSpPr>
          <p:spPr bwMode="auto">
            <a:xfrm>
              <a:off x="4899025" y="1862138"/>
              <a:ext cx="3019425" cy="1063625"/>
            </a:xfrm>
            <a:custGeom>
              <a:avLst/>
              <a:gdLst>
                <a:gd name="T0" fmla="*/ 2147483647 w 2209"/>
                <a:gd name="T1" fmla="*/ 2147483647 h 821"/>
                <a:gd name="T2" fmla="*/ 2147483647 w 2209"/>
                <a:gd name="T3" fmla="*/ 2147483647 h 821"/>
                <a:gd name="T4" fmla="*/ 2147483647 w 2209"/>
                <a:gd name="T5" fmla="*/ 2147483647 h 821"/>
                <a:gd name="T6" fmla="*/ 2147483647 w 2209"/>
                <a:gd name="T7" fmla="*/ 2147483647 h 821"/>
                <a:gd name="T8" fmla="*/ 2147483647 w 2209"/>
                <a:gd name="T9" fmla="*/ 2147483647 h 821"/>
                <a:gd name="T10" fmla="*/ 2147483647 w 2209"/>
                <a:gd name="T11" fmla="*/ 2147483647 h 821"/>
                <a:gd name="T12" fmla="*/ 2147483647 w 2209"/>
                <a:gd name="T13" fmla="*/ 2147483647 h 821"/>
                <a:gd name="T14" fmla="*/ 2147483647 w 2209"/>
                <a:gd name="T15" fmla="*/ 2147483647 h 821"/>
                <a:gd name="T16" fmla="*/ 2147483647 w 2209"/>
                <a:gd name="T17" fmla="*/ 2147483647 h 821"/>
                <a:gd name="T18" fmla="*/ 2147483647 w 2209"/>
                <a:gd name="T19" fmla="*/ 2147483647 h 821"/>
                <a:gd name="T20" fmla="*/ 2147483647 w 2209"/>
                <a:gd name="T21" fmla="*/ 2147483647 h 821"/>
                <a:gd name="T22" fmla="*/ 2147483647 w 2209"/>
                <a:gd name="T23" fmla="*/ 2147483647 h 821"/>
                <a:gd name="T24" fmla="*/ 2147483647 w 2209"/>
                <a:gd name="T25" fmla="*/ 2147483647 h 821"/>
                <a:gd name="T26" fmla="*/ 2147483647 w 2209"/>
                <a:gd name="T27" fmla="*/ 2147483647 h 821"/>
                <a:gd name="T28" fmla="*/ 2147483647 w 2209"/>
                <a:gd name="T29" fmla="*/ 2147483647 h 821"/>
                <a:gd name="T30" fmla="*/ 2147483647 w 2209"/>
                <a:gd name="T31" fmla="*/ 2147483647 h 821"/>
                <a:gd name="T32" fmla="*/ 2147483647 w 2209"/>
                <a:gd name="T33" fmla="*/ 2147483647 h 821"/>
                <a:gd name="T34" fmla="*/ 2147483647 w 2209"/>
                <a:gd name="T35" fmla="*/ 2147483647 h 821"/>
                <a:gd name="T36" fmla="*/ 2147483647 w 2209"/>
                <a:gd name="T37" fmla="*/ 2147483647 h 821"/>
                <a:gd name="T38" fmla="*/ 2147483647 w 2209"/>
                <a:gd name="T39" fmla="*/ 2147483647 h 821"/>
                <a:gd name="T40" fmla="*/ 2147483647 w 2209"/>
                <a:gd name="T41" fmla="*/ 2147483647 h 821"/>
                <a:gd name="T42" fmla="*/ 2147483647 w 2209"/>
                <a:gd name="T43" fmla="*/ 2147483647 h 821"/>
                <a:gd name="T44" fmla="*/ 2147483647 w 2209"/>
                <a:gd name="T45" fmla="*/ 2147483647 h 821"/>
                <a:gd name="T46" fmla="*/ 2147483647 w 2209"/>
                <a:gd name="T47" fmla="*/ 2147483647 h 821"/>
                <a:gd name="T48" fmla="*/ 2147483647 w 2209"/>
                <a:gd name="T49" fmla="*/ 2147483647 h 821"/>
                <a:gd name="T50" fmla="*/ 2147483647 w 2209"/>
                <a:gd name="T51" fmla="*/ 2147483647 h 821"/>
                <a:gd name="T52" fmla="*/ 2147483647 w 2209"/>
                <a:gd name="T53" fmla="*/ 2147483647 h 821"/>
                <a:gd name="T54" fmla="*/ 2147483647 w 2209"/>
                <a:gd name="T55" fmla="*/ 2147483647 h 821"/>
                <a:gd name="T56" fmla="*/ 2147483647 w 2209"/>
                <a:gd name="T57" fmla="*/ 2147483647 h 821"/>
                <a:gd name="T58" fmla="*/ 2147483647 w 2209"/>
                <a:gd name="T59" fmla="*/ 2147483647 h 821"/>
                <a:gd name="T60" fmla="*/ 2147483647 w 2209"/>
                <a:gd name="T61" fmla="*/ 2147483647 h 821"/>
                <a:gd name="T62" fmla="*/ 2147483647 w 2209"/>
                <a:gd name="T63" fmla="*/ 2147483647 h 821"/>
                <a:gd name="T64" fmla="*/ 2147483647 w 2209"/>
                <a:gd name="T65" fmla="*/ 2147483647 h 821"/>
                <a:gd name="T66" fmla="*/ 2147483647 w 2209"/>
                <a:gd name="T67" fmla="*/ 2147483647 h 821"/>
                <a:gd name="T68" fmla="*/ 2147483647 w 2209"/>
                <a:gd name="T69" fmla="*/ 2147483647 h 821"/>
                <a:gd name="T70" fmla="*/ 2147483647 w 2209"/>
                <a:gd name="T71" fmla="*/ 2147483647 h 821"/>
                <a:gd name="T72" fmla="*/ 2147483647 w 2209"/>
                <a:gd name="T73" fmla="*/ 2147483647 h 821"/>
                <a:gd name="T74" fmla="*/ 2147483647 w 2209"/>
                <a:gd name="T75" fmla="*/ 2147483647 h 821"/>
                <a:gd name="T76" fmla="*/ 2147483647 w 2209"/>
                <a:gd name="T77" fmla="*/ 2147483647 h 821"/>
                <a:gd name="T78" fmla="*/ 2147483647 w 2209"/>
                <a:gd name="T79" fmla="*/ 2147483647 h 821"/>
                <a:gd name="T80" fmla="*/ 2147483647 w 2209"/>
                <a:gd name="T81" fmla="*/ 2147483647 h 821"/>
                <a:gd name="T82" fmla="*/ 2147483647 w 2209"/>
                <a:gd name="T83" fmla="*/ 2147483647 h 821"/>
                <a:gd name="T84" fmla="*/ 2147483647 w 2209"/>
                <a:gd name="T85" fmla="*/ 2147483647 h 821"/>
                <a:gd name="T86" fmla="*/ 2147483647 w 2209"/>
                <a:gd name="T87" fmla="*/ 2147483647 h 821"/>
                <a:gd name="T88" fmla="*/ 2147483647 w 2209"/>
                <a:gd name="T89" fmla="*/ 2147483647 h 821"/>
                <a:gd name="T90" fmla="*/ 2147483647 w 2209"/>
                <a:gd name="T91" fmla="*/ 2147483647 h 821"/>
                <a:gd name="T92" fmla="*/ 2147483647 w 2209"/>
                <a:gd name="T93" fmla="*/ 2147483647 h 821"/>
                <a:gd name="T94" fmla="*/ 2147483647 w 2209"/>
                <a:gd name="T95" fmla="*/ 2147483647 h 821"/>
                <a:gd name="T96" fmla="*/ 2147483647 w 2209"/>
                <a:gd name="T97" fmla="*/ 2147483647 h 821"/>
                <a:gd name="T98" fmla="*/ 2147483647 w 2209"/>
                <a:gd name="T99" fmla="*/ 2147483647 h 821"/>
                <a:gd name="T100" fmla="*/ 2147483647 w 2209"/>
                <a:gd name="T101" fmla="*/ 2147483647 h 821"/>
                <a:gd name="T102" fmla="*/ 2147483647 w 2209"/>
                <a:gd name="T103" fmla="*/ 2147483647 h 821"/>
                <a:gd name="T104" fmla="*/ 2147483647 w 2209"/>
                <a:gd name="T105" fmla="*/ 2147483647 h 821"/>
                <a:gd name="T106" fmla="*/ 2147483647 w 2209"/>
                <a:gd name="T107" fmla="*/ 2147483647 h 821"/>
                <a:gd name="T108" fmla="*/ 2147483647 w 2209"/>
                <a:gd name="T109" fmla="*/ 2147483647 h 821"/>
                <a:gd name="T110" fmla="*/ 2147483647 w 2209"/>
                <a:gd name="T111" fmla="*/ 2147483647 h 821"/>
                <a:gd name="T112" fmla="*/ 2147483647 w 2209"/>
                <a:gd name="T113" fmla="*/ 2147483647 h 821"/>
                <a:gd name="T114" fmla="*/ 2147483647 w 2209"/>
                <a:gd name="T115" fmla="*/ 2147483647 h 821"/>
                <a:gd name="T116" fmla="*/ 2147483647 w 2209"/>
                <a:gd name="T117" fmla="*/ 2147483647 h 821"/>
                <a:gd name="T118" fmla="*/ 2147483647 w 2209"/>
                <a:gd name="T119" fmla="*/ 2147483647 h 821"/>
                <a:gd name="T120" fmla="*/ 2147483647 w 2209"/>
                <a:gd name="T121" fmla="*/ 2147483647 h 8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09"/>
                <a:gd name="T184" fmla="*/ 0 h 821"/>
                <a:gd name="T185" fmla="*/ 2209 w 2209"/>
                <a:gd name="T186" fmla="*/ 821 h 8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09" h="821">
                  <a:moveTo>
                    <a:pt x="2042" y="171"/>
                  </a:moveTo>
                  <a:lnTo>
                    <a:pt x="2001" y="163"/>
                  </a:lnTo>
                  <a:lnTo>
                    <a:pt x="1958" y="154"/>
                  </a:lnTo>
                  <a:lnTo>
                    <a:pt x="1922" y="154"/>
                  </a:lnTo>
                  <a:lnTo>
                    <a:pt x="1886" y="152"/>
                  </a:lnTo>
                  <a:lnTo>
                    <a:pt x="1901" y="161"/>
                  </a:lnTo>
                  <a:lnTo>
                    <a:pt x="1920" y="171"/>
                  </a:lnTo>
                  <a:lnTo>
                    <a:pt x="1917" y="174"/>
                  </a:lnTo>
                  <a:lnTo>
                    <a:pt x="1903" y="174"/>
                  </a:lnTo>
                  <a:lnTo>
                    <a:pt x="1886" y="166"/>
                  </a:lnTo>
                  <a:lnTo>
                    <a:pt x="1879" y="166"/>
                  </a:lnTo>
                  <a:lnTo>
                    <a:pt x="1858" y="154"/>
                  </a:lnTo>
                  <a:lnTo>
                    <a:pt x="1843" y="161"/>
                  </a:lnTo>
                  <a:lnTo>
                    <a:pt x="1786" y="157"/>
                  </a:lnTo>
                  <a:lnTo>
                    <a:pt x="1786" y="166"/>
                  </a:lnTo>
                  <a:lnTo>
                    <a:pt x="1769" y="161"/>
                  </a:lnTo>
                  <a:lnTo>
                    <a:pt x="1747" y="154"/>
                  </a:lnTo>
                  <a:lnTo>
                    <a:pt x="1726" y="137"/>
                  </a:lnTo>
                  <a:lnTo>
                    <a:pt x="1692" y="128"/>
                  </a:lnTo>
                  <a:lnTo>
                    <a:pt x="1661" y="132"/>
                  </a:lnTo>
                  <a:lnTo>
                    <a:pt x="1626" y="135"/>
                  </a:lnTo>
                  <a:lnTo>
                    <a:pt x="1618" y="132"/>
                  </a:lnTo>
                  <a:lnTo>
                    <a:pt x="1591" y="123"/>
                  </a:lnTo>
                  <a:lnTo>
                    <a:pt x="1584" y="126"/>
                  </a:lnTo>
                  <a:lnTo>
                    <a:pt x="1584" y="120"/>
                  </a:lnTo>
                  <a:lnTo>
                    <a:pt x="1575" y="120"/>
                  </a:lnTo>
                  <a:lnTo>
                    <a:pt x="1558" y="114"/>
                  </a:lnTo>
                  <a:lnTo>
                    <a:pt x="1568" y="111"/>
                  </a:lnTo>
                  <a:lnTo>
                    <a:pt x="1536" y="103"/>
                  </a:lnTo>
                  <a:lnTo>
                    <a:pt x="1518" y="108"/>
                  </a:lnTo>
                  <a:lnTo>
                    <a:pt x="1512" y="108"/>
                  </a:lnTo>
                  <a:lnTo>
                    <a:pt x="1515" y="103"/>
                  </a:lnTo>
                  <a:lnTo>
                    <a:pt x="1467" y="99"/>
                  </a:lnTo>
                  <a:lnTo>
                    <a:pt x="1424" y="94"/>
                  </a:lnTo>
                  <a:lnTo>
                    <a:pt x="1434" y="99"/>
                  </a:lnTo>
                  <a:lnTo>
                    <a:pt x="1415" y="103"/>
                  </a:lnTo>
                  <a:lnTo>
                    <a:pt x="1422" y="106"/>
                  </a:lnTo>
                  <a:lnTo>
                    <a:pt x="1428" y="108"/>
                  </a:lnTo>
                  <a:lnTo>
                    <a:pt x="1434" y="111"/>
                  </a:lnTo>
                  <a:lnTo>
                    <a:pt x="1443" y="120"/>
                  </a:lnTo>
                  <a:lnTo>
                    <a:pt x="1417" y="120"/>
                  </a:lnTo>
                  <a:lnTo>
                    <a:pt x="1424" y="123"/>
                  </a:lnTo>
                  <a:lnTo>
                    <a:pt x="1424" y="128"/>
                  </a:lnTo>
                  <a:lnTo>
                    <a:pt x="1388" y="117"/>
                  </a:lnTo>
                  <a:lnTo>
                    <a:pt x="1374" y="123"/>
                  </a:lnTo>
                  <a:lnTo>
                    <a:pt x="1343" y="114"/>
                  </a:lnTo>
                  <a:lnTo>
                    <a:pt x="1338" y="111"/>
                  </a:lnTo>
                  <a:lnTo>
                    <a:pt x="1345" y="126"/>
                  </a:lnTo>
                  <a:lnTo>
                    <a:pt x="1343" y="135"/>
                  </a:lnTo>
                  <a:lnTo>
                    <a:pt x="1321" y="128"/>
                  </a:lnTo>
                  <a:lnTo>
                    <a:pt x="1295" y="117"/>
                  </a:lnTo>
                  <a:lnTo>
                    <a:pt x="1264" y="103"/>
                  </a:lnTo>
                  <a:lnTo>
                    <a:pt x="1256" y="103"/>
                  </a:lnTo>
                  <a:lnTo>
                    <a:pt x="1280" y="123"/>
                  </a:lnTo>
                  <a:lnTo>
                    <a:pt x="1249" y="103"/>
                  </a:lnTo>
                  <a:lnTo>
                    <a:pt x="1199" y="94"/>
                  </a:lnTo>
                  <a:lnTo>
                    <a:pt x="1149" y="91"/>
                  </a:lnTo>
                  <a:lnTo>
                    <a:pt x="1122" y="82"/>
                  </a:lnTo>
                  <a:lnTo>
                    <a:pt x="1127" y="77"/>
                  </a:lnTo>
                  <a:lnTo>
                    <a:pt x="1105" y="77"/>
                  </a:lnTo>
                  <a:lnTo>
                    <a:pt x="1060" y="80"/>
                  </a:lnTo>
                  <a:lnTo>
                    <a:pt x="1045" y="71"/>
                  </a:lnTo>
                  <a:lnTo>
                    <a:pt x="1024" y="71"/>
                  </a:lnTo>
                  <a:lnTo>
                    <a:pt x="1024" y="68"/>
                  </a:lnTo>
                  <a:lnTo>
                    <a:pt x="1002" y="74"/>
                  </a:lnTo>
                  <a:lnTo>
                    <a:pt x="1022" y="77"/>
                  </a:lnTo>
                  <a:lnTo>
                    <a:pt x="998" y="85"/>
                  </a:lnTo>
                  <a:lnTo>
                    <a:pt x="974" y="89"/>
                  </a:lnTo>
                  <a:lnTo>
                    <a:pt x="974" y="82"/>
                  </a:lnTo>
                  <a:lnTo>
                    <a:pt x="998" y="63"/>
                  </a:lnTo>
                  <a:lnTo>
                    <a:pt x="1024" y="42"/>
                  </a:lnTo>
                  <a:lnTo>
                    <a:pt x="1012" y="39"/>
                  </a:lnTo>
                  <a:lnTo>
                    <a:pt x="1000" y="34"/>
                  </a:lnTo>
                  <a:lnTo>
                    <a:pt x="1020" y="36"/>
                  </a:lnTo>
                  <a:lnTo>
                    <a:pt x="1002" y="25"/>
                  </a:lnTo>
                  <a:lnTo>
                    <a:pt x="1000" y="27"/>
                  </a:lnTo>
                  <a:lnTo>
                    <a:pt x="990" y="25"/>
                  </a:lnTo>
                  <a:lnTo>
                    <a:pt x="972" y="17"/>
                  </a:lnTo>
                  <a:lnTo>
                    <a:pt x="929" y="17"/>
                  </a:lnTo>
                  <a:lnTo>
                    <a:pt x="912" y="19"/>
                  </a:lnTo>
                  <a:lnTo>
                    <a:pt x="909" y="10"/>
                  </a:lnTo>
                  <a:lnTo>
                    <a:pt x="893" y="8"/>
                  </a:lnTo>
                  <a:lnTo>
                    <a:pt x="870" y="8"/>
                  </a:lnTo>
                  <a:lnTo>
                    <a:pt x="888" y="5"/>
                  </a:lnTo>
                  <a:lnTo>
                    <a:pt x="854" y="0"/>
                  </a:lnTo>
                  <a:lnTo>
                    <a:pt x="835" y="13"/>
                  </a:lnTo>
                  <a:lnTo>
                    <a:pt x="842" y="19"/>
                  </a:lnTo>
                  <a:lnTo>
                    <a:pt x="854" y="22"/>
                  </a:lnTo>
                  <a:lnTo>
                    <a:pt x="823" y="22"/>
                  </a:lnTo>
                  <a:lnTo>
                    <a:pt x="835" y="27"/>
                  </a:lnTo>
                  <a:lnTo>
                    <a:pt x="813" y="31"/>
                  </a:lnTo>
                  <a:lnTo>
                    <a:pt x="792" y="31"/>
                  </a:lnTo>
                  <a:lnTo>
                    <a:pt x="756" y="31"/>
                  </a:lnTo>
                  <a:lnTo>
                    <a:pt x="770" y="31"/>
                  </a:lnTo>
                  <a:lnTo>
                    <a:pt x="742" y="39"/>
                  </a:lnTo>
                  <a:lnTo>
                    <a:pt x="710" y="42"/>
                  </a:lnTo>
                  <a:lnTo>
                    <a:pt x="701" y="48"/>
                  </a:lnTo>
                  <a:lnTo>
                    <a:pt x="701" y="56"/>
                  </a:lnTo>
                  <a:lnTo>
                    <a:pt x="689" y="56"/>
                  </a:lnTo>
                  <a:lnTo>
                    <a:pt x="708" y="63"/>
                  </a:lnTo>
                  <a:lnTo>
                    <a:pt x="696" y="63"/>
                  </a:lnTo>
                  <a:lnTo>
                    <a:pt x="713" y="68"/>
                  </a:lnTo>
                  <a:lnTo>
                    <a:pt x="713" y="71"/>
                  </a:lnTo>
                  <a:lnTo>
                    <a:pt x="677" y="74"/>
                  </a:lnTo>
                  <a:lnTo>
                    <a:pt x="641" y="80"/>
                  </a:lnTo>
                  <a:lnTo>
                    <a:pt x="646" y="89"/>
                  </a:lnTo>
                  <a:lnTo>
                    <a:pt x="662" y="103"/>
                  </a:lnTo>
                  <a:lnTo>
                    <a:pt x="679" y="108"/>
                  </a:lnTo>
                  <a:lnTo>
                    <a:pt x="706" y="117"/>
                  </a:lnTo>
                  <a:lnTo>
                    <a:pt x="715" y="137"/>
                  </a:lnTo>
                  <a:lnTo>
                    <a:pt x="720" y="143"/>
                  </a:lnTo>
                  <a:lnTo>
                    <a:pt x="713" y="146"/>
                  </a:lnTo>
                  <a:lnTo>
                    <a:pt x="701" y="132"/>
                  </a:lnTo>
                  <a:lnTo>
                    <a:pt x="698" y="137"/>
                  </a:lnTo>
                  <a:lnTo>
                    <a:pt x="691" y="126"/>
                  </a:lnTo>
                  <a:lnTo>
                    <a:pt x="698" y="117"/>
                  </a:lnTo>
                  <a:lnTo>
                    <a:pt x="670" y="111"/>
                  </a:lnTo>
                  <a:lnTo>
                    <a:pt x="641" y="103"/>
                  </a:lnTo>
                  <a:lnTo>
                    <a:pt x="617" y="108"/>
                  </a:lnTo>
                  <a:lnTo>
                    <a:pt x="629" y="111"/>
                  </a:lnTo>
                  <a:lnTo>
                    <a:pt x="600" y="111"/>
                  </a:lnTo>
                  <a:lnTo>
                    <a:pt x="607" y="120"/>
                  </a:lnTo>
                  <a:lnTo>
                    <a:pt x="641" y="126"/>
                  </a:lnTo>
                  <a:lnTo>
                    <a:pt x="646" y="132"/>
                  </a:lnTo>
                  <a:lnTo>
                    <a:pt x="598" y="120"/>
                  </a:lnTo>
                  <a:lnTo>
                    <a:pt x="583" y="94"/>
                  </a:lnTo>
                  <a:lnTo>
                    <a:pt x="574" y="94"/>
                  </a:lnTo>
                  <a:lnTo>
                    <a:pt x="583" y="108"/>
                  </a:lnTo>
                  <a:lnTo>
                    <a:pt x="571" y="117"/>
                  </a:lnTo>
                  <a:lnTo>
                    <a:pt x="576" y="126"/>
                  </a:lnTo>
                  <a:lnTo>
                    <a:pt x="595" y="140"/>
                  </a:lnTo>
                  <a:lnTo>
                    <a:pt x="595" y="154"/>
                  </a:lnTo>
                  <a:lnTo>
                    <a:pt x="610" y="171"/>
                  </a:lnTo>
                  <a:lnTo>
                    <a:pt x="643" y="169"/>
                  </a:lnTo>
                  <a:lnTo>
                    <a:pt x="662" y="174"/>
                  </a:lnTo>
                  <a:lnTo>
                    <a:pt x="670" y="189"/>
                  </a:lnTo>
                  <a:lnTo>
                    <a:pt x="674" y="198"/>
                  </a:lnTo>
                  <a:lnTo>
                    <a:pt x="694" y="203"/>
                  </a:lnTo>
                  <a:lnTo>
                    <a:pt x="667" y="198"/>
                  </a:lnTo>
                  <a:lnTo>
                    <a:pt x="655" y="180"/>
                  </a:lnTo>
                  <a:lnTo>
                    <a:pt x="646" y="171"/>
                  </a:lnTo>
                  <a:lnTo>
                    <a:pt x="619" y="178"/>
                  </a:lnTo>
                  <a:lnTo>
                    <a:pt x="634" y="200"/>
                  </a:lnTo>
                  <a:lnTo>
                    <a:pt x="622" y="224"/>
                  </a:lnTo>
                  <a:lnTo>
                    <a:pt x="617" y="226"/>
                  </a:lnTo>
                  <a:lnTo>
                    <a:pt x="607" y="232"/>
                  </a:lnTo>
                  <a:lnTo>
                    <a:pt x="569" y="224"/>
                  </a:lnTo>
                  <a:lnTo>
                    <a:pt x="564" y="221"/>
                  </a:lnTo>
                  <a:lnTo>
                    <a:pt x="591" y="221"/>
                  </a:lnTo>
                  <a:lnTo>
                    <a:pt x="583" y="224"/>
                  </a:lnTo>
                  <a:lnTo>
                    <a:pt x="603" y="224"/>
                  </a:lnTo>
                  <a:lnTo>
                    <a:pt x="600" y="217"/>
                  </a:lnTo>
                  <a:lnTo>
                    <a:pt x="610" y="195"/>
                  </a:lnTo>
                  <a:lnTo>
                    <a:pt x="610" y="183"/>
                  </a:lnTo>
                  <a:lnTo>
                    <a:pt x="588" y="166"/>
                  </a:lnTo>
                  <a:lnTo>
                    <a:pt x="576" y="146"/>
                  </a:lnTo>
                  <a:lnTo>
                    <a:pt x="567" y="128"/>
                  </a:lnTo>
                  <a:lnTo>
                    <a:pt x="552" y="120"/>
                  </a:lnTo>
                  <a:lnTo>
                    <a:pt x="552" y="99"/>
                  </a:lnTo>
                  <a:lnTo>
                    <a:pt x="531" y="91"/>
                  </a:lnTo>
                  <a:lnTo>
                    <a:pt x="502" y="94"/>
                  </a:lnTo>
                  <a:lnTo>
                    <a:pt x="498" y="120"/>
                  </a:lnTo>
                  <a:lnTo>
                    <a:pt x="487" y="128"/>
                  </a:lnTo>
                  <a:lnTo>
                    <a:pt x="490" y="135"/>
                  </a:lnTo>
                  <a:lnTo>
                    <a:pt x="502" y="135"/>
                  </a:lnTo>
                  <a:lnTo>
                    <a:pt x="504" y="152"/>
                  </a:lnTo>
                  <a:lnTo>
                    <a:pt x="510" y="161"/>
                  </a:lnTo>
                  <a:lnTo>
                    <a:pt x="526" y="163"/>
                  </a:lnTo>
                  <a:lnTo>
                    <a:pt x="538" y="174"/>
                  </a:lnTo>
                  <a:lnTo>
                    <a:pt x="546" y="174"/>
                  </a:lnTo>
                  <a:lnTo>
                    <a:pt x="538" y="189"/>
                  </a:lnTo>
                  <a:lnTo>
                    <a:pt x="519" y="174"/>
                  </a:lnTo>
                  <a:lnTo>
                    <a:pt x="483" y="166"/>
                  </a:lnTo>
                  <a:lnTo>
                    <a:pt x="454" y="161"/>
                  </a:lnTo>
                  <a:lnTo>
                    <a:pt x="423" y="154"/>
                  </a:lnTo>
                  <a:lnTo>
                    <a:pt x="416" y="161"/>
                  </a:lnTo>
                  <a:lnTo>
                    <a:pt x="432" y="174"/>
                  </a:lnTo>
                  <a:lnTo>
                    <a:pt x="423" y="180"/>
                  </a:lnTo>
                  <a:lnTo>
                    <a:pt x="423" y="186"/>
                  </a:lnTo>
                  <a:lnTo>
                    <a:pt x="411" y="183"/>
                  </a:lnTo>
                  <a:lnTo>
                    <a:pt x="408" y="174"/>
                  </a:lnTo>
                  <a:lnTo>
                    <a:pt x="390" y="178"/>
                  </a:lnTo>
                  <a:lnTo>
                    <a:pt x="372" y="180"/>
                  </a:lnTo>
                  <a:lnTo>
                    <a:pt x="359" y="189"/>
                  </a:lnTo>
                  <a:lnTo>
                    <a:pt x="335" y="186"/>
                  </a:lnTo>
                  <a:lnTo>
                    <a:pt x="342" y="183"/>
                  </a:lnTo>
                  <a:lnTo>
                    <a:pt x="336" y="174"/>
                  </a:lnTo>
                  <a:lnTo>
                    <a:pt x="347" y="171"/>
                  </a:lnTo>
                  <a:lnTo>
                    <a:pt x="323" y="180"/>
                  </a:lnTo>
                  <a:lnTo>
                    <a:pt x="320" y="183"/>
                  </a:lnTo>
                  <a:lnTo>
                    <a:pt x="294" y="192"/>
                  </a:lnTo>
                  <a:lnTo>
                    <a:pt x="277" y="198"/>
                  </a:lnTo>
                  <a:lnTo>
                    <a:pt x="279" y="200"/>
                  </a:lnTo>
                  <a:lnTo>
                    <a:pt x="265" y="203"/>
                  </a:lnTo>
                  <a:lnTo>
                    <a:pt x="265" y="217"/>
                  </a:lnTo>
                  <a:lnTo>
                    <a:pt x="243" y="217"/>
                  </a:lnTo>
                  <a:lnTo>
                    <a:pt x="227" y="207"/>
                  </a:lnTo>
                  <a:lnTo>
                    <a:pt x="248" y="198"/>
                  </a:lnTo>
                  <a:lnTo>
                    <a:pt x="224" y="180"/>
                  </a:lnTo>
                  <a:lnTo>
                    <a:pt x="196" y="180"/>
                  </a:lnTo>
                  <a:lnTo>
                    <a:pt x="212" y="189"/>
                  </a:lnTo>
                  <a:lnTo>
                    <a:pt x="220" y="212"/>
                  </a:lnTo>
                  <a:lnTo>
                    <a:pt x="224" y="226"/>
                  </a:lnTo>
                  <a:lnTo>
                    <a:pt x="224" y="235"/>
                  </a:lnTo>
                  <a:lnTo>
                    <a:pt x="217" y="235"/>
                  </a:lnTo>
                  <a:lnTo>
                    <a:pt x="212" y="226"/>
                  </a:lnTo>
                  <a:lnTo>
                    <a:pt x="196" y="226"/>
                  </a:lnTo>
                  <a:lnTo>
                    <a:pt x="181" y="238"/>
                  </a:lnTo>
                  <a:lnTo>
                    <a:pt x="169" y="250"/>
                  </a:lnTo>
                  <a:lnTo>
                    <a:pt x="181" y="270"/>
                  </a:lnTo>
                  <a:lnTo>
                    <a:pt x="150" y="264"/>
                  </a:lnTo>
                  <a:lnTo>
                    <a:pt x="128" y="255"/>
                  </a:lnTo>
                  <a:lnTo>
                    <a:pt x="128" y="267"/>
                  </a:lnTo>
                  <a:lnTo>
                    <a:pt x="143" y="275"/>
                  </a:lnTo>
                  <a:lnTo>
                    <a:pt x="152" y="281"/>
                  </a:lnTo>
                  <a:lnTo>
                    <a:pt x="133" y="284"/>
                  </a:lnTo>
                  <a:lnTo>
                    <a:pt x="104" y="267"/>
                  </a:lnTo>
                  <a:lnTo>
                    <a:pt x="95" y="250"/>
                  </a:lnTo>
                  <a:lnTo>
                    <a:pt x="95" y="241"/>
                  </a:lnTo>
                  <a:lnTo>
                    <a:pt x="97" y="241"/>
                  </a:lnTo>
                  <a:lnTo>
                    <a:pt x="78" y="232"/>
                  </a:lnTo>
                  <a:lnTo>
                    <a:pt x="69" y="226"/>
                  </a:lnTo>
                  <a:lnTo>
                    <a:pt x="52" y="212"/>
                  </a:lnTo>
                  <a:lnTo>
                    <a:pt x="61" y="215"/>
                  </a:lnTo>
                  <a:lnTo>
                    <a:pt x="100" y="226"/>
                  </a:lnTo>
                  <a:lnTo>
                    <a:pt x="140" y="235"/>
                  </a:lnTo>
                  <a:lnTo>
                    <a:pt x="174" y="226"/>
                  </a:lnTo>
                  <a:lnTo>
                    <a:pt x="179" y="209"/>
                  </a:lnTo>
                  <a:lnTo>
                    <a:pt x="164" y="198"/>
                  </a:lnTo>
                  <a:lnTo>
                    <a:pt x="124" y="183"/>
                  </a:lnTo>
                  <a:lnTo>
                    <a:pt x="85" y="166"/>
                  </a:lnTo>
                  <a:lnTo>
                    <a:pt x="61" y="169"/>
                  </a:lnTo>
                  <a:lnTo>
                    <a:pt x="54" y="171"/>
                  </a:lnTo>
                  <a:lnTo>
                    <a:pt x="59" y="163"/>
                  </a:lnTo>
                  <a:lnTo>
                    <a:pt x="52" y="163"/>
                  </a:lnTo>
                  <a:lnTo>
                    <a:pt x="40" y="157"/>
                  </a:lnTo>
                  <a:lnTo>
                    <a:pt x="52" y="154"/>
                  </a:lnTo>
                  <a:lnTo>
                    <a:pt x="37" y="152"/>
                  </a:lnTo>
                  <a:lnTo>
                    <a:pt x="30" y="157"/>
                  </a:lnTo>
                  <a:lnTo>
                    <a:pt x="23" y="154"/>
                  </a:lnTo>
                  <a:lnTo>
                    <a:pt x="23" y="161"/>
                  </a:lnTo>
                  <a:lnTo>
                    <a:pt x="13" y="163"/>
                  </a:lnTo>
                  <a:lnTo>
                    <a:pt x="1" y="171"/>
                  </a:lnTo>
                  <a:lnTo>
                    <a:pt x="0" y="174"/>
                  </a:lnTo>
                  <a:lnTo>
                    <a:pt x="1" y="189"/>
                  </a:lnTo>
                  <a:lnTo>
                    <a:pt x="21" y="203"/>
                  </a:lnTo>
                  <a:lnTo>
                    <a:pt x="11" y="217"/>
                  </a:lnTo>
                  <a:lnTo>
                    <a:pt x="30" y="243"/>
                  </a:lnTo>
                  <a:lnTo>
                    <a:pt x="30" y="264"/>
                  </a:lnTo>
                  <a:lnTo>
                    <a:pt x="37" y="270"/>
                  </a:lnTo>
                  <a:lnTo>
                    <a:pt x="45" y="281"/>
                  </a:lnTo>
                  <a:lnTo>
                    <a:pt x="37" y="287"/>
                  </a:lnTo>
                  <a:lnTo>
                    <a:pt x="66" y="307"/>
                  </a:lnTo>
                  <a:lnTo>
                    <a:pt x="54" y="322"/>
                  </a:lnTo>
                  <a:lnTo>
                    <a:pt x="45" y="333"/>
                  </a:lnTo>
                  <a:lnTo>
                    <a:pt x="33" y="347"/>
                  </a:lnTo>
                  <a:lnTo>
                    <a:pt x="21" y="359"/>
                  </a:lnTo>
                  <a:lnTo>
                    <a:pt x="33" y="359"/>
                  </a:lnTo>
                  <a:lnTo>
                    <a:pt x="30" y="359"/>
                  </a:lnTo>
                  <a:lnTo>
                    <a:pt x="33" y="364"/>
                  </a:lnTo>
                  <a:lnTo>
                    <a:pt x="59" y="373"/>
                  </a:lnTo>
                  <a:lnTo>
                    <a:pt x="42" y="373"/>
                  </a:lnTo>
                  <a:lnTo>
                    <a:pt x="30" y="382"/>
                  </a:lnTo>
                  <a:lnTo>
                    <a:pt x="25" y="385"/>
                  </a:lnTo>
                  <a:lnTo>
                    <a:pt x="30" y="407"/>
                  </a:lnTo>
                  <a:lnTo>
                    <a:pt x="23" y="422"/>
                  </a:lnTo>
                  <a:lnTo>
                    <a:pt x="33" y="440"/>
                  </a:lnTo>
                  <a:lnTo>
                    <a:pt x="45" y="469"/>
                  </a:lnTo>
                  <a:lnTo>
                    <a:pt x="69" y="471"/>
                  </a:lnTo>
                  <a:lnTo>
                    <a:pt x="92" y="477"/>
                  </a:lnTo>
                  <a:lnTo>
                    <a:pt x="97" y="505"/>
                  </a:lnTo>
                  <a:lnTo>
                    <a:pt x="116" y="525"/>
                  </a:lnTo>
                  <a:lnTo>
                    <a:pt x="112" y="534"/>
                  </a:lnTo>
                  <a:lnTo>
                    <a:pt x="114" y="554"/>
                  </a:lnTo>
                  <a:lnTo>
                    <a:pt x="128" y="549"/>
                  </a:lnTo>
                  <a:lnTo>
                    <a:pt x="155" y="551"/>
                  </a:lnTo>
                  <a:lnTo>
                    <a:pt x="157" y="560"/>
                  </a:lnTo>
                  <a:lnTo>
                    <a:pt x="179" y="583"/>
                  </a:lnTo>
                  <a:lnTo>
                    <a:pt x="200" y="604"/>
                  </a:lnTo>
                  <a:lnTo>
                    <a:pt x="210" y="604"/>
                  </a:lnTo>
                  <a:lnTo>
                    <a:pt x="236" y="612"/>
                  </a:lnTo>
                  <a:lnTo>
                    <a:pt x="260" y="621"/>
                  </a:lnTo>
                  <a:lnTo>
                    <a:pt x="270" y="655"/>
                  </a:lnTo>
                  <a:lnTo>
                    <a:pt x="258" y="664"/>
                  </a:lnTo>
                  <a:lnTo>
                    <a:pt x="251" y="678"/>
                  </a:lnTo>
                  <a:lnTo>
                    <a:pt x="255" y="684"/>
                  </a:lnTo>
                  <a:lnTo>
                    <a:pt x="241" y="693"/>
                  </a:lnTo>
                  <a:lnTo>
                    <a:pt x="234" y="695"/>
                  </a:lnTo>
                  <a:lnTo>
                    <a:pt x="248" y="707"/>
                  </a:lnTo>
                  <a:lnTo>
                    <a:pt x="241" y="707"/>
                  </a:lnTo>
                  <a:lnTo>
                    <a:pt x="241" y="715"/>
                  </a:lnTo>
                  <a:lnTo>
                    <a:pt x="236" y="710"/>
                  </a:lnTo>
                  <a:lnTo>
                    <a:pt x="236" y="724"/>
                  </a:lnTo>
                  <a:lnTo>
                    <a:pt x="222" y="724"/>
                  </a:lnTo>
                  <a:lnTo>
                    <a:pt x="220" y="730"/>
                  </a:lnTo>
                  <a:lnTo>
                    <a:pt x="243" y="744"/>
                  </a:lnTo>
                  <a:lnTo>
                    <a:pt x="270" y="762"/>
                  </a:lnTo>
                  <a:lnTo>
                    <a:pt x="270" y="758"/>
                  </a:lnTo>
                  <a:lnTo>
                    <a:pt x="289" y="762"/>
                  </a:lnTo>
                  <a:lnTo>
                    <a:pt x="308" y="762"/>
                  </a:lnTo>
                  <a:lnTo>
                    <a:pt x="335" y="776"/>
                  </a:lnTo>
                  <a:lnTo>
                    <a:pt x="359" y="787"/>
                  </a:lnTo>
                  <a:lnTo>
                    <a:pt x="383" y="799"/>
                  </a:lnTo>
                  <a:lnTo>
                    <a:pt x="408" y="811"/>
                  </a:lnTo>
                  <a:lnTo>
                    <a:pt x="438" y="820"/>
                  </a:lnTo>
                  <a:lnTo>
                    <a:pt x="423" y="799"/>
                  </a:lnTo>
                  <a:lnTo>
                    <a:pt x="408" y="779"/>
                  </a:lnTo>
                  <a:lnTo>
                    <a:pt x="406" y="762"/>
                  </a:lnTo>
                  <a:lnTo>
                    <a:pt x="404" y="770"/>
                  </a:lnTo>
                  <a:lnTo>
                    <a:pt x="394" y="750"/>
                  </a:lnTo>
                  <a:lnTo>
                    <a:pt x="390" y="741"/>
                  </a:lnTo>
                  <a:lnTo>
                    <a:pt x="396" y="719"/>
                  </a:lnTo>
                  <a:lnTo>
                    <a:pt x="416" y="710"/>
                  </a:lnTo>
                  <a:lnTo>
                    <a:pt x="423" y="701"/>
                  </a:lnTo>
                  <a:lnTo>
                    <a:pt x="423" y="698"/>
                  </a:lnTo>
                  <a:lnTo>
                    <a:pt x="408" y="672"/>
                  </a:lnTo>
                  <a:lnTo>
                    <a:pt x="390" y="655"/>
                  </a:lnTo>
                  <a:lnTo>
                    <a:pt x="371" y="638"/>
                  </a:lnTo>
                  <a:lnTo>
                    <a:pt x="372" y="609"/>
                  </a:lnTo>
                  <a:lnTo>
                    <a:pt x="375" y="583"/>
                  </a:lnTo>
                  <a:lnTo>
                    <a:pt x="394" y="592"/>
                  </a:lnTo>
                  <a:lnTo>
                    <a:pt x="396" y="583"/>
                  </a:lnTo>
                  <a:lnTo>
                    <a:pt x="411" y="572"/>
                  </a:lnTo>
                  <a:lnTo>
                    <a:pt x="423" y="560"/>
                  </a:lnTo>
                  <a:lnTo>
                    <a:pt x="447" y="560"/>
                  </a:lnTo>
                  <a:lnTo>
                    <a:pt x="468" y="572"/>
                  </a:lnTo>
                  <a:lnTo>
                    <a:pt x="490" y="583"/>
                  </a:lnTo>
                  <a:lnTo>
                    <a:pt x="516" y="583"/>
                  </a:lnTo>
                  <a:lnTo>
                    <a:pt x="547" y="580"/>
                  </a:lnTo>
                  <a:lnTo>
                    <a:pt x="579" y="586"/>
                  </a:lnTo>
                  <a:lnTo>
                    <a:pt x="581" y="580"/>
                  </a:lnTo>
                  <a:lnTo>
                    <a:pt x="564" y="558"/>
                  </a:lnTo>
                  <a:lnTo>
                    <a:pt x="571" y="525"/>
                  </a:lnTo>
                  <a:lnTo>
                    <a:pt x="588" y="529"/>
                  </a:lnTo>
                  <a:lnTo>
                    <a:pt x="567" y="517"/>
                  </a:lnTo>
                  <a:lnTo>
                    <a:pt x="588" y="514"/>
                  </a:lnTo>
                  <a:lnTo>
                    <a:pt x="610" y="508"/>
                  </a:lnTo>
                  <a:lnTo>
                    <a:pt x="629" y="503"/>
                  </a:lnTo>
                  <a:lnTo>
                    <a:pt x="648" y="494"/>
                  </a:lnTo>
                  <a:lnTo>
                    <a:pt x="667" y="488"/>
                  </a:lnTo>
                  <a:lnTo>
                    <a:pt x="686" y="483"/>
                  </a:lnTo>
                  <a:lnTo>
                    <a:pt x="701" y="479"/>
                  </a:lnTo>
                  <a:lnTo>
                    <a:pt x="713" y="496"/>
                  </a:lnTo>
                  <a:lnTo>
                    <a:pt x="744" y="508"/>
                  </a:lnTo>
                  <a:lnTo>
                    <a:pt x="756" y="517"/>
                  </a:lnTo>
                  <a:lnTo>
                    <a:pt x="770" y="520"/>
                  </a:lnTo>
                  <a:lnTo>
                    <a:pt x="789" y="511"/>
                  </a:lnTo>
                  <a:lnTo>
                    <a:pt x="811" y="500"/>
                  </a:lnTo>
                  <a:lnTo>
                    <a:pt x="816" y="505"/>
                  </a:lnTo>
                  <a:lnTo>
                    <a:pt x="811" y="514"/>
                  </a:lnTo>
                  <a:lnTo>
                    <a:pt x="835" y="534"/>
                  </a:lnTo>
                  <a:lnTo>
                    <a:pt x="857" y="551"/>
                  </a:lnTo>
                  <a:lnTo>
                    <a:pt x="878" y="568"/>
                  </a:lnTo>
                  <a:lnTo>
                    <a:pt x="900" y="586"/>
                  </a:lnTo>
                  <a:lnTo>
                    <a:pt x="905" y="583"/>
                  </a:lnTo>
                  <a:lnTo>
                    <a:pt x="917" y="586"/>
                  </a:lnTo>
                  <a:lnTo>
                    <a:pt x="938" y="583"/>
                  </a:lnTo>
                  <a:lnTo>
                    <a:pt x="960" y="601"/>
                  </a:lnTo>
                  <a:lnTo>
                    <a:pt x="981" y="615"/>
                  </a:lnTo>
                  <a:lnTo>
                    <a:pt x="1002" y="609"/>
                  </a:lnTo>
                  <a:lnTo>
                    <a:pt x="1022" y="635"/>
                  </a:lnTo>
                  <a:lnTo>
                    <a:pt x="1033" y="632"/>
                  </a:lnTo>
                  <a:lnTo>
                    <a:pt x="1044" y="623"/>
                  </a:lnTo>
                  <a:lnTo>
                    <a:pt x="1057" y="618"/>
                  </a:lnTo>
                  <a:lnTo>
                    <a:pt x="1074" y="604"/>
                  </a:lnTo>
                  <a:lnTo>
                    <a:pt x="1092" y="592"/>
                  </a:lnTo>
                  <a:lnTo>
                    <a:pt x="1125" y="597"/>
                  </a:lnTo>
                  <a:lnTo>
                    <a:pt x="1132" y="606"/>
                  </a:lnTo>
                  <a:lnTo>
                    <a:pt x="1156" y="612"/>
                  </a:lnTo>
                  <a:lnTo>
                    <a:pt x="1180" y="618"/>
                  </a:lnTo>
                  <a:lnTo>
                    <a:pt x="1192" y="604"/>
                  </a:lnTo>
                  <a:lnTo>
                    <a:pt x="1177" y="586"/>
                  </a:lnTo>
                  <a:lnTo>
                    <a:pt x="1182" y="560"/>
                  </a:lnTo>
                  <a:lnTo>
                    <a:pt x="1208" y="568"/>
                  </a:lnTo>
                  <a:lnTo>
                    <a:pt x="1237" y="577"/>
                  </a:lnTo>
                  <a:lnTo>
                    <a:pt x="1249" y="592"/>
                  </a:lnTo>
                  <a:lnTo>
                    <a:pt x="1276" y="606"/>
                  </a:lnTo>
                  <a:lnTo>
                    <a:pt x="1302" y="601"/>
                  </a:lnTo>
                  <a:lnTo>
                    <a:pt x="1326" y="606"/>
                  </a:lnTo>
                  <a:lnTo>
                    <a:pt x="1350" y="612"/>
                  </a:lnTo>
                  <a:lnTo>
                    <a:pt x="1357" y="621"/>
                  </a:lnTo>
                  <a:lnTo>
                    <a:pt x="1393" y="630"/>
                  </a:lnTo>
                  <a:lnTo>
                    <a:pt x="1412" y="626"/>
                  </a:lnTo>
                  <a:lnTo>
                    <a:pt x="1431" y="621"/>
                  </a:lnTo>
                  <a:lnTo>
                    <a:pt x="1451" y="604"/>
                  </a:lnTo>
                  <a:lnTo>
                    <a:pt x="1479" y="612"/>
                  </a:lnTo>
                  <a:lnTo>
                    <a:pt x="1496" y="615"/>
                  </a:lnTo>
                  <a:lnTo>
                    <a:pt x="1520" y="621"/>
                  </a:lnTo>
                  <a:lnTo>
                    <a:pt x="1532" y="604"/>
                  </a:lnTo>
                  <a:lnTo>
                    <a:pt x="1527" y="586"/>
                  </a:lnTo>
                  <a:lnTo>
                    <a:pt x="1524" y="558"/>
                  </a:lnTo>
                  <a:lnTo>
                    <a:pt x="1515" y="549"/>
                  </a:lnTo>
                  <a:lnTo>
                    <a:pt x="1508" y="543"/>
                  </a:lnTo>
                  <a:lnTo>
                    <a:pt x="1518" y="532"/>
                  </a:lnTo>
                  <a:lnTo>
                    <a:pt x="1539" y="532"/>
                  </a:lnTo>
                  <a:lnTo>
                    <a:pt x="1560" y="529"/>
                  </a:lnTo>
                  <a:lnTo>
                    <a:pt x="1602" y="543"/>
                  </a:lnTo>
                  <a:lnTo>
                    <a:pt x="1618" y="560"/>
                  </a:lnTo>
                  <a:lnTo>
                    <a:pt x="1635" y="577"/>
                  </a:lnTo>
                  <a:lnTo>
                    <a:pt x="1654" y="595"/>
                  </a:lnTo>
                  <a:lnTo>
                    <a:pt x="1668" y="612"/>
                  </a:lnTo>
                  <a:lnTo>
                    <a:pt x="1687" y="621"/>
                  </a:lnTo>
                  <a:lnTo>
                    <a:pt x="1719" y="632"/>
                  </a:lnTo>
                  <a:lnTo>
                    <a:pt x="1735" y="640"/>
                  </a:lnTo>
                  <a:lnTo>
                    <a:pt x="1754" y="669"/>
                  </a:lnTo>
                  <a:lnTo>
                    <a:pt x="1781" y="664"/>
                  </a:lnTo>
                  <a:lnTo>
                    <a:pt x="1807" y="652"/>
                  </a:lnTo>
                  <a:lnTo>
                    <a:pt x="1817" y="676"/>
                  </a:lnTo>
                  <a:lnTo>
                    <a:pt x="1819" y="704"/>
                  </a:lnTo>
                  <a:lnTo>
                    <a:pt x="1822" y="733"/>
                  </a:lnTo>
                  <a:lnTo>
                    <a:pt x="1800" y="727"/>
                  </a:lnTo>
                  <a:lnTo>
                    <a:pt x="1798" y="741"/>
                  </a:lnTo>
                  <a:lnTo>
                    <a:pt x="1810" y="765"/>
                  </a:lnTo>
                  <a:lnTo>
                    <a:pt x="1822" y="787"/>
                  </a:lnTo>
                  <a:lnTo>
                    <a:pt x="1814" y="793"/>
                  </a:lnTo>
                  <a:lnTo>
                    <a:pt x="1819" y="799"/>
                  </a:lnTo>
                  <a:lnTo>
                    <a:pt x="1822" y="802"/>
                  </a:lnTo>
                  <a:lnTo>
                    <a:pt x="1819" y="793"/>
                  </a:lnTo>
                  <a:lnTo>
                    <a:pt x="1822" y="793"/>
                  </a:lnTo>
                  <a:lnTo>
                    <a:pt x="1831" y="779"/>
                  </a:lnTo>
                  <a:lnTo>
                    <a:pt x="1836" y="776"/>
                  </a:lnTo>
                  <a:lnTo>
                    <a:pt x="1843" y="787"/>
                  </a:lnTo>
                  <a:lnTo>
                    <a:pt x="1855" y="787"/>
                  </a:lnTo>
                  <a:lnTo>
                    <a:pt x="1874" y="779"/>
                  </a:lnTo>
                  <a:lnTo>
                    <a:pt x="1879" y="762"/>
                  </a:lnTo>
                  <a:lnTo>
                    <a:pt x="1886" y="744"/>
                  </a:lnTo>
                  <a:lnTo>
                    <a:pt x="1889" y="724"/>
                  </a:lnTo>
                  <a:lnTo>
                    <a:pt x="1891" y="698"/>
                  </a:lnTo>
                  <a:lnTo>
                    <a:pt x="1893" y="678"/>
                  </a:lnTo>
                  <a:lnTo>
                    <a:pt x="1893" y="652"/>
                  </a:lnTo>
                  <a:lnTo>
                    <a:pt x="1886" y="632"/>
                  </a:lnTo>
                  <a:lnTo>
                    <a:pt x="1877" y="612"/>
                  </a:lnTo>
                  <a:lnTo>
                    <a:pt x="1867" y="597"/>
                  </a:lnTo>
                  <a:lnTo>
                    <a:pt x="1862" y="583"/>
                  </a:lnTo>
                  <a:lnTo>
                    <a:pt x="1858" y="566"/>
                  </a:lnTo>
                  <a:lnTo>
                    <a:pt x="1846" y="549"/>
                  </a:lnTo>
                  <a:lnTo>
                    <a:pt x="1826" y="534"/>
                  </a:lnTo>
                  <a:lnTo>
                    <a:pt x="1838" y="534"/>
                  </a:lnTo>
                  <a:lnTo>
                    <a:pt x="1798" y="511"/>
                  </a:lnTo>
                  <a:lnTo>
                    <a:pt x="1776" y="505"/>
                  </a:lnTo>
                  <a:lnTo>
                    <a:pt x="1781" y="517"/>
                  </a:lnTo>
                  <a:lnTo>
                    <a:pt x="1766" y="525"/>
                  </a:lnTo>
                  <a:lnTo>
                    <a:pt x="1766" y="517"/>
                  </a:lnTo>
                  <a:lnTo>
                    <a:pt x="1757" y="514"/>
                  </a:lnTo>
                  <a:lnTo>
                    <a:pt x="1757" y="520"/>
                  </a:lnTo>
                  <a:lnTo>
                    <a:pt x="1742" y="503"/>
                  </a:lnTo>
                  <a:lnTo>
                    <a:pt x="1714" y="496"/>
                  </a:lnTo>
                  <a:lnTo>
                    <a:pt x="1721" y="477"/>
                  </a:lnTo>
                  <a:lnTo>
                    <a:pt x="1728" y="454"/>
                  </a:lnTo>
                  <a:lnTo>
                    <a:pt x="1733" y="442"/>
                  </a:lnTo>
                  <a:lnTo>
                    <a:pt x="1735" y="425"/>
                  </a:lnTo>
                  <a:lnTo>
                    <a:pt x="1733" y="414"/>
                  </a:lnTo>
                  <a:lnTo>
                    <a:pt x="1740" y="393"/>
                  </a:lnTo>
                  <a:lnTo>
                    <a:pt x="1759" y="390"/>
                  </a:lnTo>
                  <a:lnTo>
                    <a:pt x="1778" y="385"/>
                  </a:lnTo>
                  <a:lnTo>
                    <a:pt x="1786" y="385"/>
                  </a:lnTo>
                  <a:lnTo>
                    <a:pt x="1793" y="390"/>
                  </a:lnTo>
                  <a:lnTo>
                    <a:pt x="1795" y="387"/>
                  </a:lnTo>
                  <a:lnTo>
                    <a:pt x="1834" y="390"/>
                  </a:lnTo>
                  <a:lnTo>
                    <a:pt x="1834" y="385"/>
                  </a:lnTo>
                  <a:lnTo>
                    <a:pt x="1831" y="382"/>
                  </a:lnTo>
                  <a:lnTo>
                    <a:pt x="1860" y="382"/>
                  </a:lnTo>
                  <a:lnTo>
                    <a:pt x="1884" y="390"/>
                  </a:lnTo>
                  <a:lnTo>
                    <a:pt x="1877" y="393"/>
                  </a:lnTo>
                  <a:lnTo>
                    <a:pt x="1882" y="399"/>
                  </a:lnTo>
                  <a:lnTo>
                    <a:pt x="1896" y="399"/>
                  </a:lnTo>
                  <a:lnTo>
                    <a:pt x="1908" y="390"/>
                  </a:lnTo>
                  <a:lnTo>
                    <a:pt x="1932" y="393"/>
                  </a:lnTo>
                  <a:lnTo>
                    <a:pt x="1929" y="387"/>
                  </a:lnTo>
                  <a:lnTo>
                    <a:pt x="1913" y="385"/>
                  </a:lnTo>
                  <a:lnTo>
                    <a:pt x="1908" y="378"/>
                  </a:lnTo>
                  <a:lnTo>
                    <a:pt x="1905" y="356"/>
                  </a:lnTo>
                  <a:lnTo>
                    <a:pt x="1905" y="335"/>
                  </a:lnTo>
                  <a:lnTo>
                    <a:pt x="1937" y="333"/>
                  </a:lnTo>
                  <a:lnTo>
                    <a:pt x="1944" y="330"/>
                  </a:lnTo>
                  <a:lnTo>
                    <a:pt x="1961" y="350"/>
                  </a:lnTo>
                  <a:lnTo>
                    <a:pt x="1965" y="347"/>
                  </a:lnTo>
                  <a:lnTo>
                    <a:pt x="1974" y="359"/>
                  </a:lnTo>
                  <a:lnTo>
                    <a:pt x="1982" y="335"/>
                  </a:lnTo>
                  <a:lnTo>
                    <a:pt x="1994" y="335"/>
                  </a:lnTo>
                  <a:lnTo>
                    <a:pt x="1974" y="318"/>
                  </a:lnTo>
                  <a:lnTo>
                    <a:pt x="1980" y="313"/>
                  </a:lnTo>
                  <a:lnTo>
                    <a:pt x="2006" y="315"/>
                  </a:lnTo>
                  <a:lnTo>
                    <a:pt x="2010" y="322"/>
                  </a:lnTo>
                  <a:lnTo>
                    <a:pt x="1997" y="318"/>
                  </a:lnTo>
                  <a:lnTo>
                    <a:pt x="2009" y="335"/>
                  </a:lnTo>
                  <a:lnTo>
                    <a:pt x="2021" y="350"/>
                  </a:lnTo>
                  <a:lnTo>
                    <a:pt x="2010" y="359"/>
                  </a:lnTo>
                  <a:lnTo>
                    <a:pt x="2009" y="376"/>
                  </a:lnTo>
                  <a:lnTo>
                    <a:pt x="2004" y="396"/>
                  </a:lnTo>
                  <a:lnTo>
                    <a:pt x="2001" y="419"/>
                  </a:lnTo>
                  <a:lnTo>
                    <a:pt x="1986" y="425"/>
                  </a:lnTo>
                  <a:lnTo>
                    <a:pt x="1994" y="431"/>
                  </a:lnTo>
                  <a:lnTo>
                    <a:pt x="1997" y="445"/>
                  </a:lnTo>
                  <a:lnTo>
                    <a:pt x="2010" y="469"/>
                  </a:lnTo>
                  <a:lnTo>
                    <a:pt x="2022" y="488"/>
                  </a:lnTo>
                  <a:lnTo>
                    <a:pt x="2046" y="511"/>
                  </a:lnTo>
                  <a:lnTo>
                    <a:pt x="2073" y="537"/>
                  </a:lnTo>
                  <a:lnTo>
                    <a:pt x="2097" y="560"/>
                  </a:lnTo>
                  <a:lnTo>
                    <a:pt x="2121" y="586"/>
                  </a:lnTo>
                  <a:lnTo>
                    <a:pt x="2128" y="572"/>
                  </a:lnTo>
                  <a:lnTo>
                    <a:pt x="2114" y="540"/>
                  </a:lnTo>
                  <a:lnTo>
                    <a:pt x="2118" y="534"/>
                  </a:lnTo>
                  <a:lnTo>
                    <a:pt x="2130" y="534"/>
                  </a:lnTo>
                  <a:lnTo>
                    <a:pt x="2128" y="532"/>
                  </a:lnTo>
                  <a:lnTo>
                    <a:pt x="2114" y="508"/>
                  </a:lnTo>
                  <a:lnTo>
                    <a:pt x="2133" y="496"/>
                  </a:lnTo>
                  <a:lnTo>
                    <a:pt x="2106" y="474"/>
                  </a:lnTo>
                  <a:lnTo>
                    <a:pt x="2106" y="460"/>
                  </a:lnTo>
                  <a:lnTo>
                    <a:pt x="2109" y="457"/>
                  </a:lnTo>
                  <a:lnTo>
                    <a:pt x="2109" y="462"/>
                  </a:lnTo>
                  <a:lnTo>
                    <a:pt x="2118" y="465"/>
                  </a:lnTo>
                  <a:lnTo>
                    <a:pt x="2106" y="451"/>
                  </a:lnTo>
                  <a:lnTo>
                    <a:pt x="2097" y="448"/>
                  </a:lnTo>
                  <a:lnTo>
                    <a:pt x="2080" y="425"/>
                  </a:lnTo>
                  <a:lnTo>
                    <a:pt x="2073" y="425"/>
                  </a:lnTo>
                  <a:lnTo>
                    <a:pt x="2058" y="419"/>
                  </a:lnTo>
                  <a:lnTo>
                    <a:pt x="2049" y="393"/>
                  </a:lnTo>
                  <a:lnTo>
                    <a:pt x="2040" y="376"/>
                  </a:lnTo>
                  <a:lnTo>
                    <a:pt x="2052" y="373"/>
                  </a:lnTo>
                  <a:lnTo>
                    <a:pt x="2061" y="376"/>
                  </a:lnTo>
                  <a:lnTo>
                    <a:pt x="2058" y="370"/>
                  </a:lnTo>
                  <a:lnTo>
                    <a:pt x="2066" y="361"/>
                  </a:lnTo>
                  <a:lnTo>
                    <a:pt x="2080" y="376"/>
                  </a:lnTo>
                  <a:lnTo>
                    <a:pt x="2082" y="364"/>
                  </a:lnTo>
                  <a:lnTo>
                    <a:pt x="2109" y="359"/>
                  </a:lnTo>
                  <a:lnTo>
                    <a:pt x="2137" y="373"/>
                  </a:lnTo>
                  <a:lnTo>
                    <a:pt x="2136" y="368"/>
                  </a:lnTo>
                  <a:lnTo>
                    <a:pt x="2145" y="350"/>
                  </a:lnTo>
                  <a:lnTo>
                    <a:pt x="2145" y="347"/>
                  </a:lnTo>
                  <a:lnTo>
                    <a:pt x="2145" y="342"/>
                  </a:lnTo>
                  <a:lnTo>
                    <a:pt x="2145" y="339"/>
                  </a:lnTo>
                  <a:lnTo>
                    <a:pt x="2161" y="327"/>
                  </a:lnTo>
                  <a:lnTo>
                    <a:pt x="2176" y="313"/>
                  </a:lnTo>
                  <a:lnTo>
                    <a:pt x="2169" y="313"/>
                  </a:lnTo>
                  <a:lnTo>
                    <a:pt x="2173" y="310"/>
                  </a:lnTo>
                  <a:lnTo>
                    <a:pt x="2208" y="318"/>
                  </a:lnTo>
                  <a:lnTo>
                    <a:pt x="2208" y="315"/>
                  </a:lnTo>
                  <a:lnTo>
                    <a:pt x="2196" y="304"/>
                  </a:lnTo>
                  <a:lnTo>
                    <a:pt x="2176" y="296"/>
                  </a:lnTo>
                  <a:lnTo>
                    <a:pt x="2169" y="293"/>
                  </a:lnTo>
                  <a:lnTo>
                    <a:pt x="2145" y="272"/>
                  </a:lnTo>
                  <a:lnTo>
                    <a:pt x="2140" y="275"/>
                  </a:lnTo>
                  <a:lnTo>
                    <a:pt x="2124" y="267"/>
                  </a:lnTo>
                  <a:lnTo>
                    <a:pt x="2133" y="267"/>
                  </a:lnTo>
                  <a:lnTo>
                    <a:pt x="2152" y="264"/>
                  </a:lnTo>
                  <a:lnTo>
                    <a:pt x="2124" y="241"/>
                  </a:lnTo>
                  <a:lnTo>
                    <a:pt x="2097" y="217"/>
                  </a:lnTo>
                  <a:lnTo>
                    <a:pt x="2068" y="195"/>
                  </a:lnTo>
                  <a:lnTo>
                    <a:pt x="2042" y="171"/>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01" name="Freeform 273"/>
            <p:cNvSpPr>
              <a:spLocks/>
            </p:cNvSpPr>
            <p:nvPr/>
          </p:nvSpPr>
          <p:spPr bwMode="auto">
            <a:xfrm>
              <a:off x="5410200" y="2484438"/>
              <a:ext cx="892175" cy="454025"/>
            </a:xfrm>
            <a:custGeom>
              <a:avLst/>
              <a:gdLst>
                <a:gd name="T0" fmla="*/ 2147483647 w 653"/>
                <a:gd name="T1" fmla="*/ 2147483647 h 350"/>
                <a:gd name="T2" fmla="*/ 2147483647 w 653"/>
                <a:gd name="T3" fmla="*/ 2147483647 h 350"/>
                <a:gd name="T4" fmla="*/ 2147483647 w 653"/>
                <a:gd name="T5" fmla="*/ 2147483647 h 350"/>
                <a:gd name="T6" fmla="*/ 2147483647 w 653"/>
                <a:gd name="T7" fmla="*/ 2147483647 h 350"/>
                <a:gd name="T8" fmla="*/ 2147483647 w 653"/>
                <a:gd name="T9" fmla="*/ 2147483647 h 350"/>
                <a:gd name="T10" fmla="*/ 2147483647 w 653"/>
                <a:gd name="T11" fmla="*/ 2147483647 h 350"/>
                <a:gd name="T12" fmla="*/ 2147483647 w 653"/>
                <a:gd name="T13" fmla="*/ 2147483647 h 350"/>
                <a:gd name="T14" fmla="*/ 2147483647 w 653"/>
                <a:gd name="T15" fmla="*/ 2147483647 h 350"/>
                <a:gd name="T16" fmla="*/ 2147483647 w 653"/>
                <a:gd name="T17" fmla="*/ 2147483647 h 350"/>
                <a:gd name="T18" fmla="*/ 2147483647 w 653"/>
                <a:gd name="T19" fmla="*/ 2147483647 h 350"/>
                <a:gd name="T20" fmla="*/ 2147483647 w 653"/>
                <a:gd name="T21" fmla="*/ 2147483647 h 350"/>
                <a:gd name="T22" fmla="*/ 2147483647 w 653"/>
                <a:gd name="T23" fmla="*/ 2147483647 h 350"/>
                <a:gd name="T24" fmla="*/ 2147483647 w 653"/>
                <a:gd name="T25" fmla="*/ 2147483647 h 350"/>
                <a:gd name="T26" fmla="*/ 2147483647 w 653"/>
                <a:gd name="T27" fmla="*/ 2147483647 h 350"/>
                <a:gd name="T28" fmla="*/ 2147483647 w 653"/>
                <a:gd name="T29" fmla="*/ 2147483647 h 350"/>
                <a:gd name="T30" fmla="*/ 2147483647 w 653"/>
                <a:gd name="T31" fmla="*/ 2147483647 h 350"/>
                <a:gd name="T32" fmla="*/ 2147483647 w 653"/>
                <a:gd name="T33" fmla="*/ 2147483647 h 350"/>
                <a:gd name="T34" fmla="*/ 2147483647 w 653"/>
                <a:gd name="T35" fmla="*/ 2147483647 h 350"/>
                <a:gd name="T36" fmla="*/ 2147483647 w 653"/>
                <a:gd name="T37" fmla="*/ 2147483647 h 350"/>
                <a:gd name="T38" fmla="*/ 2147483647 w 653"/>
                <a:gd name="T39" fmla="*/ 2147483647 h 350"/>
                <a:gd name="T40" fmla="*/ 2147483647 w 653"/>
                <a:gd name="T41" fmla="*/ 2147483647 h 350"/>
                <a:gd name="T42" fmla="*/ 2147483647 w 653"/>
                <a:gd name="T43" fmla="*/ 2147483647 h 350"/>
                <a:gd name="T44" fmla="*/ 2147483647 w 653"/>
                <a:gd name="T45" fmla="*/ 2147483647 h 350"/>
                <a:gd name="T46" fmla="*/ 2147483647 w 653"/>
                <a:gd name="T47" fmla="*/ 2147483647 h 350"/>
                <a:gd name="T48" fmla="*/ 2147483647 w 653"/>
                <a:gd name="T49" fmla="*/ 2147483647 h 350"/>
                <a:gd name="T50" fmla="*/ 2147483647 w 653"/>
                <a:gd name="T51" fmla="*/ 2147483647 h 350"/>
                <a:gd name="T52" fmla="*/ 2147483647 w 653"/>
                <a:gd name="T53" fmla="*/ 2147483647 h 350"/>
                <a:gd name="T54" fmla="*/ 2147483647 w 653"/>
                <a:gd name="T55" fmla="*/ 2147483647 h 350"/>
                <a:gd name="T56" fmla="*/ 2147483647 w 653"/>
                <a:gd name="T57" fmla="*/ 2147483647 h 350"/>
                <a:gd name="T58" fmla="*/ 2147483647 w 653"/>
                <a:gd name="T59" fmla="*/ 2147483647 h 350"/>
                <a:gd name="T60" fmla="*/ 2147483647 w 653"/>
                <a:gd name="T61" fmla="*/ 2147483647 h 350"/>
                <a:gd name="T62" fmla="*/ 2147483647 w 653"/>
                <a:gd name="T63" fmla="*/ 2147483647 h 350"/>
                <a:gd name="T64" fmla="*/ 2147483647 w 653"/>
                <a:gd name="T65" fmla="*/ 2147483647 h 350"/>
                <a:gd name="T66" fmla="*/ 2147483647 w 653"/>
                <a:gd name="T67" fmla="*/ 2147483647 h 350"/>
                <a:gd name="T68" fmla="*/ 2147483647 w 653"/>
                <a:gd name="T69" fmla="*/ 2147483647 h 350"/>
                <a:gd name="T70" fmla="*/ 2147483647 w 653"/>
                <a:gd name="T71" fmla="*/ 2147483647 h 350"/>
                <a:gd name="T72" fmla="*/ 2147483647 w 653"/>
                <a:gd name="T73" fmla="*/ 2147483647 h 350"/>
                <a:gd name="T74" fmla="*/ 2147483647 w 653"/>
                <a:gd name="T75" fmla="*/ 2147483647 h 350"/>
                <a:gd name="T76" fmla="*/ 2147483647 w 653"/>
                <a:gd name="T77" fmla="*/ 2147483647 h 350"/>
                <a:gd name="T78" fmla="*/ 2147483647 w 653"/>
                <a:gd name="T79" fmla="*/ 2147483647 h 350"/>
                <a:gd name="T80" fmla="*/ 2147483647 w 653"/>
                <a:gd name="T81" fmla="*/ 2147483647 h 350"/>
                <a:gd name="T82" fmla="*/ 2147483647 w 653"/>
                <a:gd name="T83" fmla="*/ 2147483647 h 350"/>
                <a:gd name="T84" fmla="*/ 2147483647 w 653"/>
                <a:gd name="T85" fmla="*/ 2147483647 h 350"/>
                <a:gd name="T86" fmla="*/ 2147483647 w 653"/>
                <a:gd name="T87" fmla="*/ 2147483647 h 350"/>
                <a:gd name="T88" fmla="*/ 2147483647 w 653"/>
                <a:gd name="T89" fmla="*/ 2147483647 h 350"/>
                <a:gd name="T90" fmla="*/ 2147483647 w 653"/>
                <a:gd name="T91" fmla="*/ 2147483647 h 350"/>
                <a:gd name="T92" fmla="*/ 2147483647 w 653"/>
                <a:gd name="T93" fmla="*/ 2147483647 h 350"/>
                <a:gd name="T94" fmla="*/ 2147483647 w 653"/>
                <a:gd name="T95" fmla="*/ 2147483647 h 350"/>
                <a:gd name="T96" fmla="*/ 2147483647 w 653"/>
                <a:gd name="T97" fmla="*/ 2147483647 h 350"/>
                <a:gd name="T98" fmla="*/ 2147483647 w 653"/>
                <a:gd name="T99" fmla="*/ 2147483647 h 350"/>
                <a:gd name="T100" fmla="*/ 2147483647 w 653"/>
                <a:gd name="T101" fmla="*/ 2147483647 h 350"/>
                <a:gd name="T102" fmla="*/ 2147483647 w 653"/>
                <a:gd name="T103" fmla="*/ 2147483647 h 350"/>
                <a:gd name="T104" fmla="*/ 2147483647 w 653"/>
                <a:gd name="T105" fmla="*/ 2147483647 h 350"/>
                <a:gd name="T106" fmla="*/ 2147483647 w 653"/>
                <a:gd name="T107" fmla="*/ 2147483647 h 3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3"/>
                <a:gd name="T163" fmla="*/ 0 h 350"/>
                <a:gd name="T164" fmla="*/ 653 w 653"/>
                <a:gd name="T165" fmla="*/ 350 h 3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3" h="350">
                  <a:moveTo>
                    <a:pt x="88" y="207"/>
                  </a:moveTo>
                  <a:lnTo>
                    <a:pt x="76" y="207"/>
                  </a:lnTo>
                  <a:lnTo>
                    <a:pt x="54" y="215"/>
                  </a:lnTo>
                  <a:lnTo>
                    <a:pt x="52" y="219"/>
                  </a:lnTo>
                  <a:lnTo>
                    <a:pt x="37" y="193"/>
                  </a:lnTo>
                  <a:lnTo>
                    <a:pt x="18" y="175"/>
                  </a:lnTo>
                  <a:lnTo>
                    <a:pt x="0" y="157"/>
                  </a:lnTo>
                  <a:lnTo>
                    <a:pt x="1" y="128"/>
                  </a:lnTo>
                  <a:lnTo>
                    <a:pt x="4" y="103"/>
                  </a:lnTo>
                  <a:lnTo>
                    <a:pt x="23" y="111"/>
                  </a:lnTo>
                  <a:lnTo>
                    <a:pt x="25" y="103"/>
                  </a:lnTo>
                  <a:lnTo>
                    <a:pt x="40" y="92"/>
                  </a:lnTo>
                  <a:lnTo>
                    <a:pt x="52" y="80"/>
                  </a:lnTo>
                  <a:lnTo>
                    <a:pt x="76" y="80"/>
                  </a:lnTo>
                  <a:lnTo>
                    <a:pt x="97" y="92"/>
                  </a:lnTo>
                  <a:lnTo>
                    <a:pt x="119" y="103"/>
                  </a:lnTo>
                  <a:lnTo>
                    <a:pt x="145" y="103"/>
                  </a:lnTo>
                  <a:lnTo>
                    <a:pt x="177" y="100"/>
                  </a:lnTo>
                  <a:lnTo>
                    <a:pt x="208" y="106"/>
                  </a:lnTo>
                  <a:lnTo>
                    <a:pt x="210" y="100"/>
                  </a:lnTo>
                  <a:lnTo>
                    <a:pt x="193" y="77"/>
                  </a:lnTo>
                  <a:lnTo>
                    <a:pt x="201" y="46"/>
                  </a:lnTo>
                  <a:lnTo>
                    <a:pt x="217" y="48"/>
                  </a:lnTo>
                  <a:lnTo>
                    <a:pt x="196" y="36"/>
                  </a:lnTo>
                  <a:lnTo>
                    <a:pt x="217" y="34"/>
                  </a:lnTo>
                  <a:lnTo>
                    <a:pt x="239" y="27"/>
                  </a:lnTo>
                  <a:lnTo>
                    <a:pt x="258" y="22"/>
                  </a:lnTo>
                  <a:lnTo>
                    <a:pt x="277" y="13"/>
                  </a:lnTo>
                  <a:lnTo>
                    <a:pt x="296" y="8"/>
                  </a:lnTo>
                  <a:lnTo>
                    <a:pt x="316" y="2"/>
                  </a:lnTo>
                  <a:lnTo>
                    <a:pt x="330" y="0"/>
                  </a:lnTo>
                  <a:lnTo>
                    <a:pt x="342" y="17"/>
                  </a:lnTo>
                  <a:lnTo>
                    <a:pt x="373" y="27"/>
                  </a:lnTo>
                  <a:lnTo>
                    <a:pt x="385" y="36"/>
                  </a:lnTo>
                  <a:lnTo>
                    <a:pt x="400" y="39"/>
                  </a:lnTo>
                  <a:lnTo>
                    <a:pt x="419" y="31"/>
                  </a:lnTo>
                  <a:lnTo>
                    <a:pt x="440" y="19"/>
                  </a:lnTo>
                  <a:lnTo>
                    <a:pt x="445" y="25"/>
                  </a:lnTo>
                  <a:lnTo>
                    <a:pt x="440" y="34"/>
                  </a:lnTo>
                  <a:lnTo>
                    <a:pt x="464" y="54"/>
                  </a:lnTo>
                  <a:lnTo>
                    <a:pt x="485" y="71"/>
                  </a:lnTo>
                  <a:lnTo>
                    <a:pt x="508" y="89"/>
                  </a:lnTo>
                  <a:lnTo>
                    <a:pt x="529" y="106"/>
                  </a:lnTo>
                  <a:lnTo>
                    <a:pt x="533" y="103"/>
                  </a:lnTo>
                  <a:lnTo>
                    <a:pt x="545" y="106"/>
                  </a:lnTo>
                  <a:lnTo>
                    <a:pt x="568" y="103"/>
                  </a:lnTo>
                  <a:lnTo>
                    <a:pt x="589" y="120"/>
                  </a:lnTo>
                  <a:lnTo>
                    <a:pt x="611" y="135"/>
                  </a:lnTo>
                  <a:lnTo>
                    <a:pt x="632" y="128"/>
                  </a:lnTo>
                  <a:lnTo>
                    <a:pt x="652" y="155"/>
                  </a:lnTo>
                  <a:lnTo>
                    <a:pt x="647" y="169"/>
                  </a:lnTo>
                  <a:lnTo>
                    <a:pt x="637" y="175"/>
                  </a:lnTo>
                  <a:lnTo>
                    <a:pt x="647" y="204"/>
                  </a:lnTo>
                  <a:lnTo>
                    <a:pt x="629" y="207"/>
                  </a:lnTo>
                  <a:lnTo>
                    <a:pt x="604" y="201"/>
                  </a:lnTo>
                  <a:lnTo>
                    <a:pt x="605" y="221"/>
                  </a:lnTo>
                  <a:lnTo>
                    <a:pt x="608" y="241"/>
                  </a:lnTo>
                  <a:lnTo>
                    <a:pt x="613" y="250"/>
                  </a:lnTo>
                  <a:lnTo>
                    <a:pt x="592" y="248"/>
                  </a:lnTo>
                  <a:lnTo>
                    <a:pt x="572" y="256"/>
                  </a:lnTo>
                  <a:lnTo>
                    <a:pt x="581" y="265"/>
                  </a:lnTo>
                  <a:lnTo>
                    <a:pt x="589" y="282"/>
                  </a:lnTo>
                  <a:lnTo>
                    <a:pt x="596" y="299"/>
                  </a:lnTo>
                  <a:lnTo>
                    <a:pt x="596" y="305"/>
                  </a:lnTo>
                  <a:lnTo>
                    <a:pt x="593" y="311"/>
                  </a:lnTo>
                  <a:lnTo>
                    <a:pt x="572" y="296"/>
                  </a:lnTo>
                  <a:lnTo>
                    <a:pt x="551" y="299"/>
                  </a:lnTo>
                  <a:lnTo>
                    <a:pt x="529" y="299"/>
                  </a:lnTo>
                  <a:lnTo>
                    <a:pt x="503" y="299"/>
                  </a:lnTo>
                  <a:lnTo>
                    <a:pt x="488" y="299"/>
                  </a:lnTo>
                  <a:lnTo>
                    <a:pt x="479" y="313"/>
                  </a:lnTo>
                  <a:lnTo>
                    <a:pt x="460" y="311"/>
                  </a:lnTo>
                  <a:lnTo>
                    <a:pt x="443" y="308"/>
                  </a:lnTo>
                  <a:lnTo>
                    <a:pt x="431" y="316"/>
                  </a:lnTo>
                  <a:lnTo>
                    <a:pt x="416" y="334"/>
                  </a:lnTo>
                  <a:lnTo>
                    <a:pt x="400" y="349"/>
                  </a:lnTo>
                  <a:lnTo>
                    <a:pt x="383" y="337"/>
                  </a:lnTo>
                  <a:lnTo>
                    <a:pt x="366" y="325"/>
                  </a:lnTo>
                  <a:lnTo>
                    <a:pt x="364" y="305"/>
                  </a:lnTo>
                  <a:lnTo>
                    <a:pt x="347" y="291"/>
                  </a:lnTo>
                  <a:lnTo>
                    <a:pt x="328" y="287"/>
                  </a:lnTo>
                  <a:lnTo>
                    <a:pt x="311" y="287"/>
                  </a:lnTo>
                  <a:lnTo>
                    <a:pt x="292" y="287"/>
                  </a:lnTo>
                  <a:lnTo>
                    <a:pt x="275" y="285"/>
                  </a:lnTo>
                  <a:lnTo>
                    <a:pt x="258" y="258"/>
                  </a:lnTo>
                  <a:lnTo>
                    <a:pt x="234" y="244"/>
                  </a:lnTo>
                  <a:lnTo>
                    <a:pt x="213" y="233"/>
                  </a:lnTo>
                  <a:lnTo>
                    <a:pt x="191" y="241"/>
                  </a:lnTo>
                  <a:lnTo>
                    <a:pt x="172" y="250"/>
                  </a:lnTo>
                  <a:lnTo>
                    <a:pt x="177" y="273"/>
                  </a:lnTo>
                  <a:lnTo>
                    <a:pt x="181" y="296"/>
                  </a:lnTo>
                  <a:lnTo>
                    <a:pt x="186" y="316"/>
                  </a:lnTo>
                  <a:lnTo>
                    <a:pt x="191" y="340"/>
                  </a:lnTo>
                  <a:lnTo>
                    <a:pt x="169" y="334"/>
                  </a:lnTo>
                  <a:lnTo>
                    <a:pt x="150" y="325"/>
                  </a:lnTo>
                  <a:lnTo>
                    <a:pt x="153" y="308"/>
                  </a:lnTo>
                  <a:lnTo>
                    <a:pt x="124" y="308"/>
                  </a:lnTo>
                  <a:lnTo>
                    <a:pt x="109" y="302"/>
                  </a:lnTo>
                  <a:lnTo>
                    <a:pt x="102" y="296"/>
                  </a:lnTo>
                  <a:lnTo>
                    <a:pt x="88" y="273"/>
                  </a:lnTo>
                  <a:lnTo>
                    <a:pt x="78" y="265"/>
                  </a:lnTo>
                  <a:lnTo>
                    <a:pt x="97" y="265"/>
                  </a:lnTo>
                  <a:lnTo>
                    <a:pt x="90" y="256"/>
                  </a:lnTo>
                  <a:lnTo>
                    <a:pt x="97" y="244"/>
                  </a:lnTo>
                  <a:lnTo>
                    <a:pt x="119" y="244"/>
                  </a:lnTo>
                  <a:lnTo>
                    <a:pt x="114" y="236"/>
                  </a:lnTo>
                  <a:lnTo>
                    <a:pt x="112" y="207"/>
                  </a:lnTo>
                  <a:lnTo>
                    <a:pt x="88" y="207"/>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02" name="Freeform 274"/>
            <p:cNvSpPr>
              <a:spLocks/>
            </p:cNvSpPr>
            <p:nvPr/>
          </p:nvSpPr>
          <p:spPr bwMode="auto">
            <a:xfrm>
              <a:off x="4865688" y="2471738"/>
              <a:ext cx="198437" cy="138112"/>
            </a:xfrm>
            <a:custGeom>
              <a:avLst/>
              <a:gdLst>
                <a:gd name="T0" fmla="*/ 2147483647 w 145"/>
                <a:gd name="T1" fmla="*/ 2147483647 h 107"/>
                <a:gd name="T2" fmla="*/ 2147483647 w 145"/>
                <a:gd name="T3" fmla="*/ 2147483647 h 107"/>
                <a:gd name="T4" fmla="*/ 2147483647 w 145"/>
                <a:gd name="T5" fmla="*/ 2147483647 h 107"/>
                <a:gd name="T6" fmla="*/ 2147483647 w 145"/>
                <a:gd name="T7" fmla="*/ 2147483647 h 107"/>
                <a:gd name="T8" fmla="*/ 2147483647 w 145"/>
                <a:gd name="T9" fmla="*/ 2147483647 h 107"/>
                <a:gd name="T10" fmla="*/ 2147483647 w 145"/>
                <a:gd name="T11" fmla="*/ 2147483647 h 107"/>
                <a:gd name="T12" fmla="*/ 2147483647 w 145"/>
                <a:gd name="T13" fmla="*/ 2147483647 h 107"/>
                <a:gd name="T14" fmla="*/ 2147483647 w 145"/>
                <a:gd name="T15" fmla="*/ 2147483647 h 107"/>
                <a:gd name="T16" fmla="*/ 2147483647 w 145"/>
                <a:gd name="T17" fmla="*/ 2147483647 h 107"/>
                <a:gd name="T18" fmla="*/ 2147483647 w 145"/>
                <a:gd name="T19" fmla="*/ 2147483647 h 107"/>
                <a:gd name="T20" fmla="*/ 2147483647 w 145"/>
                <a:gd name="T21" fmla="*/ 2147483647 h 107"/>
                <a:gd name="T22" fmla="*/ 0 w 145"/>
                <a:gd name="T23" fmla="*/ 2147483647 h 107"/>
                <a:gd name="T24" fmla="*/ 2147483647 w 145"/>
                <a:gd name="T25" fmla="*/ 2147483647 h 107"/>
                <a:gd name="T26" fmla="*/ 2147483647 w 145"/>
                <a:gd name="T27" fmla="*/ 2147483647 h 107"/>
                <a:gd name="T28" fmla="*/ 2147483647 w 145"/>
                <a:gd name="T29" fmla="*/ 0 h 107"/>
                <a:gd name="T30" fmla="*/ 2147483647 w 145"/>
                <a:gd name="T31" fmla="*/ 2147483647 h 107"/>
                <a:gd name="T32" fmla="*/ 2147483647 w 145"/>
                <a:gd name="T33" fmla="*/ 2147483647 h 107"/>
                <a:gd name="T34" fmla="*/ 2147483647 w 145"/>
                <a:gd name="T35" fmla="*/ 2147483647 h 107"/>
                <a:gd name="T36" fmla="*/ 2147483647 w 145"/>
                <a:gd name="T37" fmla="*/ 2147483647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107"/>
                <a:gd name="T59" fmla="*/ 145 w 145"/>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107">
                  <a:moveTo>
                    <a:pt x="144" y="56"/>
                  </a:moveTo>
                  <a:lnTo>
                    <a:pt x="139" y="65"/>
                  </a:lnTo>
                  <a:lnTo>
                    <a:pt x="141" y="85"/>
                  </a:lnTo>
                  <a:lnTo>
                    <a:pt x="124" y="97"/>
                  </a:lnTo>
                  <a:lnTo>
                    <a:pt x="124" y="106"/>
                  </a:lnTo>
                  <a:lnTo>
                    <a:pt x="95" y="99"/>
                  </a:lnTo>
                  <a:lnTo>
                    <a:pt x="66" y="94"/>
                  </a:lnTo>
                  <a:lnTo>
                    <a:pt x="40" y="94"/>
                  </a:lnTo>
                  <a:lnTo>
                    <a:pt x="11" y="94"/>
                  </a:lnTo>
                  <a:lnTo>
                    <a:pt x="1" y="88"/>
                  </a:lnTo>
                  <a:lnTo>
                    <a:pt x="13" y="71"/>
                  </a:lnTo>
                  <a:lnTo>
                    <a:pt x="0" y="39"/>
                  </a:lnTo>
                  <a:lnTo>
                    <a:pt x="23" y="19"/>
                  </a:lnTo>
                  <a:lnTo>
                    <a:pt x="50" y="2"/>
                  </a:lnTo>
                  <a:lnTo>
                    <a:pt x="71" y="0"/>
                  </a:lnTo>
                  <a:lnTo>
                    <a:pt x="95" y="2"/>
                  </a:lnTo>
                  <a:lnTo>
                    <a:pt x="119" y="8"/>
                  </a:lnTo>
                  <a:lnTo>
                    <a:pt x="124" y="36"/>
                  </a:lnTo>
                  <a:lnTo>
                    <a:pt x="144" y="5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03" name="Freeform 276"/>
            <p:cNvSpPr>
              <a:spLocks/>
            </p:cNvSpPr>
            <p:nvPr/>
          </p:nvSpPr>
          <p:spPr bwMode="auto">
            <a:xfrm>
              <a:off x="4525963" y="2751138"/>
              <a:ext cx="276225" cy="293687"/>
            </a:xfrm>
            <a:custGeom>
              <a:avLst/>
              <a:gdLst>
                <a:gd name="T0" fmla="*/ 2147483647 w 201"/>
                <a:gd name="T1" fmla="*/ 2147483647 h 225"/>
                <a:gd name="T2" fmla="*/ 2147483647 w 201"/>
                <a:gd name="T3" fmla="*/ 0 h 225"/>
                <a:gd name="T4" fmla="*/ 2147483647 w 201"/>
                <a:gd name="T5" fmla="*/ 2147483647 h 225"/>
                <a:gd name="T6" fmla="*/ 2147483647 w 201"/>
                <a:gd name="T7" fmla="*/ 2147483647 h 225"/>
                <a:gd name="T8" fmla="*/ 2147483647 w 201"/>
                <a:gd name="T9" fmla="*/ 2147483647 h 225"/>
                <a:gd name="T10" fmla="*/ 2147483647 w 201"/>
                <a:gd name="T11" fmla="*/ 2147483647 h 225"/>
                <a:gd name="T12" fmla="*/ 2147483647 w 201"/>
                <a:gd name="T13" fmla="*/ 2147483647 h 225"/>
                <a:gd name="T14" fmla="*/ 2147483647 w 201"/>
                <a:gd name="T15" fmla="*/ 2147483647 h 225"/>
                <a:gd name="T16" fmla="*/ 2147483647 w 201"/>
                <a:gd name="T17" fmla="*/ 2147483647 h 225"/>
                <a:gd name="T18" fmla="*/ 2147483647 w 201"/>
                <a:gd name="T19" fmla="*/ 2147483647 h 225"/>
                <a:gd name="T20" fmla="*/ 2147483647 w 201"/>
                <a:gd name="T21" fmla="*/ 2147483647 h 225"/>
                <a:gd name="T22" fmla="*/ 2147483647 w 201"/>
                <a:gd name="T23" fmla="*/ 2147483647 h 225"/>
                <a:gd name="T24" fmla="*/ 0 w 201"/>
                <a:gd name="T25" fmla="*/ 2147483647 h 225"/>
                <a:gd name="T26" fmla="*/ 0 w 201"/>
                <a:gd name="T27" fmla="*/ 2147483647 h 225"/>
                <a:gd name="T28" fmla="*/ 0 w 201"/>
                <a:gd name="T29" fmla="*/ 2147483647 h 225"/>
                <a:gd name="T30" fmla="*/ 2147483647 w 201"/>
                <a:gd name="T31" fmla="*/ 2147483647 h 225"/>
                <a:gd name="T32" fmla="*/ 2147483647 w 201"/>
                <a:gd name="T33" fmla="*/ 2147483647 h 225"/>
                <a:gd name="T34" fmla="*/ 2147483647 w 201"/>
                <a:gd name="T35" fmla="*/ 2147483647 h 225"/>
                <a:gd name="T36" fmla="*/ 2147483647 w 201"/>
                <a:gd name="T37" fmla="*/ 2147483647 h 225"/>
                <a:gd name="T38" fmla="*/ 2147483647 w 201"/>
                <a:gd name="T39" fmla="*/ 2147483647 h 225"/>
                <a:gd name="T40" fmla="*/ 2147483647 w 201"/>
                <a:gd name="T41" fmla="*/ 2147483647 h 225"/>
                <a:gd name="T42" fmla="*/ 2147483647 w 201"/>
                <a:gd name="T43" fmla="*/ 2147483647 h 225"/>
                <a:gd name="T44" fmla="*/ 2147483647 w 201"/>
                <a:gd name="T45" fmla="*/ 2147483647 h 225"/>
                <a:gd name="T46" fmla="*/ 2147483647 w 201"/>
                <a:gd name="T47" fmla="*/ 2147483647 h 225"/>
                <a:gd name="T48" fmla="*/ 2147483647 w 201"/>
                <a:gd name="T49" fmla="*/ 2147483647 h 225"/>
                <a:gd name="T50" fmla="*/ 2147483647 w 201"/>
                <a:gd name="T51" fmla="*/ 2147483647 h 225"/>
                <a:gd name="T52" fmla="*/ 2147483647 w 201"/>
                <a:gd name="T53" fmla="*/ 2147483647 h 225"/>
                <a:gd name="T54" fmla="*/ 2147483647 w 201"/>
                <a:gd name="T55" fmla="*/ 2147483647 h 225"/>
                <a:gd name="T56" fmla="*/ 2147483647 w 201"/>
                <a:gd name="T57" fmla="*/ 2147483647 h 225"/>
                <a:gd name="T58" fmla="*/ 2147483647 w 201"/>
                <a:gd name="T59" fmla="*/ 2147483647 h 225"/>
                <a:gd name="T60" fmla="*/ 2147483647 w 201"/>
                <a:gd name="T61" fmla="*/ 2147483647 h 225"/>
                <a:gd name="T62" fmla="*/ 2147483647 w 201"/>
                <a:gd name="T63" fmla="*/ 2147483647 h 225"/>
                <a:gd name="T64" fmla="*/ 2147483647 w 201"/>
                <a:gd name="T65" fmla="*/ 2147483647 h 225"/>
                <a:gd name="T66" fmla="*/ 2147483647 w 201"/>
                <a:gd name="T67" fmla="*/ 2147483647 h 225"/>
                <a:gd name="T68" fmla="*/ 2147483647 w 201"/>
                <a:gd name="T69" fmla="*/ 2147483647 h 225"/>
                <a:gd name="T70" fmla="*/ 2147483647 w 201"/>
                <a:gd name="T71" fmla="*/ 2147483647 h 225"/>
                <a:gd name="T72" fmla="*/ 2147483647 w 201"/>
                <a:gd name="T73" fmla="*/ 2147483647 h 225"/>
                <a:gd name="T74" fmla="*/ 2147483647 w 201"/>
                <a:gd name="T75" fmla="*/ 2147483647 h 225"/>
                <a:gd name="T76" fmla="*/ 2147483647 w 201"/>
                <a:gd name="T77" fmla="*/ 2147483647 h 225"/>
                <a:gd name="T78" fmla="*/ 2147483647 w 201"/>
                <a:gd name="T79" fmla="*/ 2147483647 h 225"/>
                <a:gd name="T80" fmla="*/ 2147483647 w 201"/>
                <a:gd name="T81" fmla="*/ 2147483647 h 225"/>
                <a:gd name="T82" fmla="*/ 2147483647 w 201"/>
                <a:gd name="T83" fmla="*/ 2147483647 h 225"/>
                <a:gd name="T84" fmla="*/ 2147483647 w 201"/>
                <a:gd name="T85" fmla="*/ 2147483647 h 225"/>
                <a:gd name="T86" fmla="*/ 2147483647 w 201"/>
                <a:gd name="T87" fmla="*/ 2147483647 h 225"/>
                <a:gd name="T88" fmla="*/ 2147483647 w 201"/>
                <a:gd name="T89" fmla="*/ 2147483647 h 225"/>
                <a:gd name="T90" fmla="*/ 2147483647 w 201"/>
                <a:gd name="T91" fmla="*/ 2147483647 h 225"/>
                <a:gd name="T92" fmla="*/ 2147483647 w 201"/>
                <a:gd name="T93" fmla="*/ 2147483647 h 225"/>
                <a:gd name="T94" fmla="*/ 2147483647 w 201"/>
                <a:gd name="T95" fmla="*/ 2147483647 h 225"/>
                <a:gd name="T96" fmla="*/ 2147483647 w 201"/>
                <a:gd name="T97" fmla="*/ 2147483647 h 225"/>
                <a:gd name="T98" fmla="*/ 2147483647 w 201"/>
                <a:gd name="T99" fmla="*/ 2147483647 h 225"/>
                <a:gd name="T100" fmla="*/ 2147483647 w 201"/>
                <a:gd name="T101" fmla="*/ 2147483647 h 225"/>
                <a:gd name="T102" fmla="*/ 2147483647 w 201"/>
                <a:gd name="T103" fmla="*/ 2147483647 h 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1"/>
                <a:gd name="T157" fmla="*/ 0 h 225"/>
                <a:gd name="T158" fmla="*/ 201 w 201"/>
                <a:gd name="T159" fmla="*/ 225 h 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1" h="225">
                  <a:moveTo>
                    <a:pt x="111" y="8"/>
                  </a:moveTo>
                  <a:lnTo>
                    <a:pt x="85" y="0"/>
                  </a:lnTo>
                  <a:lnTo>
                    <a:pt x="66" y="2"/>
                  </a:lnTo>
                  <a:lnTo>
                    <a:pt x="56" y="2"/>
                  </a:lnTo>
                  <a:lnTo>
                    <a:pt x="54" y="8"/>
                  </a:lnTo>
                  <a:lnTo>
                    <a:pt x="49" y="13"/>
                  </a:lnTo>
                  <a:lnTo>
                    <a:pt x="37" y="13"/>
                  </a:lnTo>
                  <a:lnTo>
                    <a:pt x="33" y="22"/>
                  </a:lnTo>
                  <a:lnTo>
                    <a:pt x="21" y="13"/>
                  </a:lnTo>
                  <a:lnTo>
                    <a:pt x="11" y="22"/>
                  </a:lnTo>
                  <a:lnTo>
                    <a:pt x="1" y="22"/>
                  </a:lnTo>
                  <a:lnTo>
                    <a:pt x="1" y="34"/>
                  </a:lnTo>
                  <a:lnTo>
                    <a:pt x="0" y="42"/>
                  </a:lnTo>
                  <a:lnTo>
                    <a:pt x="0" y="48"/>
                  </a:lnTo>
                  <a:lnTo>
                    <a:pt x="0" y="60"/>
                  </a:lnTo>
                  <a:lnTo>
                    <a:pt x="11" y="65"/>
                  </a:lnTo>
                  <a:lnTo>
                    <a:pt x="11" y="77"/>
                  </a:lnTo>
                  <a:lnTo>
                    <a:pt x="25" y="63"/>
                  </a:lnTo>
                  <a:lnTo>
                    <a:pt x="49" y="68"/>
                  </a:lnTo>
                  <a:lnTo>
                    <a:pt x="61" y="94"/>
                  </a:lnTo>
                  <a:lnTo>
                    <a:pt x="76" y="111"/>
                  </a:lnTo>
                  <a:lnTo>
                    <a:pt x="92" y="128"/>
                  </a:lnTo>
                  <a:lnTo>
                    <a:pt x="97" y="131"/>
                  </a:lnTo>
                  <a:lnTo>
                    <a:pt x="111" y="140"/>
                  </a:lnTo>
                  <a:lnTo>
                    <a:pt x="130" y="157"/>
                  </a:lnTo>
                  <a:lnTo>
                    <a:pt x="140" y="160"/>
                  </a:lnTo>
                  <a:lnTo>
                    <a:pt x="149" y="169"/>
                  </a:lnTo>
                  <a:lnTo>
                    <a:pt x="161" y="195"/>
                  </a:lnTo>
                  <a:lnTo>
                    <a:pt x="154" y="217"/>
                  </a:lnTo>
                  <a:lnTo>
                    <a:pt x="161" y="224"/>
                  </a:lnTo>
                  <a:lnTo>
                    <a:pt x="168" y="206"/>
                  </a:lnTo>
                  <a:lnTo>
                    <a:pt x="176" y="198"/>
                  </a:lnTo>
                  <a:lnTo>
                    <a:pt x="177" y="191"/>
                  </a:lnTo>
                  <a:lnTo>
                    <a:pt x="168" y="183"/>
                  </a:lnTo>
                  <a:lnTo>
                    <a:pt x="173" y="160"/>
                  </a:lnTo>
                  <a:lnTo>
                    <a:pt x="183" y="166"/>
                  </a:lnTo>
                  <a:lnTo>
                    <a:pt x="197" y="174"/>
                  </a:lnTo>
                  <a:lnTo>
                    <a:pt x="200" y="166"/>
                  </a:lnTo>
                  <a:lnTo>
                    <a:pt x="177" y="152"/>
                  </a:lnTo>
                  <a:lnTo>
                    <a:pt x="156" y="135"/>
                  </a:lnTo>
                  <a:lnTo>
                    <a:pt x="159" y="126"/>
                  </a:lnTo>
                  <a:lnTo>
                    <a:pt x="152" y="123"/>
                  </a:lnTo>
                  <a:lnTo>
                    <a:pt x="130" y="117"/>
                  </a:lnTo>
                  <a:lnTo>
                    <a:pt x="121" y="99"/>
                  </a:lnTo>
                  <a:lnTo>
                    <a:pt x="113" y="82"/>
                  </a:lnTo>
                  <a:lnTo>
                    <a:pt x="97" y="71"/>
                  </a:lnTo>
                  <a:lnTo>
                    <a:pt x="89" y="51"/>
                  </a:lnTo>
                  <a:lnTo>
                    <a:pt x="88" y="39"/>
                  </a:lnTo>
                  <a:lnTo>
                    <a:pt x="101" y="27"/>
                  </a:lnTo>
                  <a:lnTo>
                    <a:pt x="111" y="31"/>
                  </a:lnTo>
                  <a:lnTo>
                    <a:pt x="106" y="17"/>
                  </a:lnTo>
                  <a:lnTo>
                    <a:pt x="111" y="8"/>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grpSp>
          <p:nvGrpSpPr>
            <p:cNvPr id="304" name="Group 293"/>
            <p:cNvGrpSpPr>
              <a:grpSpLocks/>
            </p:cNvGrpSpPr>
            <p:nvPr/>
          </p:nvGrpSpPr>
          <p:grpSpPr bwMode="auto">
            <a:xfrm>
              <a:off x="4545013" y="2427288"/>
              <a:ext cx="146050" cy="115887"/>
              <a:chOff x="4544539" y="2427760"/>
              <a:chExt cx="146524" cy="115415"/>
            </a:xfrm>
            <a:grpFill/>
          </p:grpSpPr>
          <p:sp>
            <p:nvSpPr>
              <p:cNvPr id="314" name="Line 270"/>
              <p:cNvSpPr>
                <a:spLocks noChangeShapeType="1"/>
              </p:cNvSpPr>
              <p:nvPr/>
            </p:nvSpPr>
            <p:spPr bwMode="auto">
              <a:xfrm flipH="1">
                <a:off x="4681538" y="2543175"/>
                <a:ext cx="9525" cy="0"/>
              </a:xfrm>
              <a:prstGeom prst="line">
                <a:avLst/>
              </a:prstGeom>
              <a:grpFill/>
              <a:ln w="317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15" name="Freeform 24"/>
              <p:cNvSpPr>
                <a:spLocks noChangeAspect="1"/>
              </p:cNvSpPr>
              <p:nvPr/>
            </p:nvSpPr>
            <p:spPr bwMode="auto">
              <a:xfrm rot="-1060004">
                <a:off x="4544539" y="2427760"/>
                <a:ext cx="68331" cy="100978"/>
              </a:xfrm>
              <a:custGeom>
                <a:avLst/>
                <a:gdLst>
                  <a:gd name="T0" fmla="*/ 2147483647 w 145"/>
                  <a:gd name="T1" fmla="*/ 2147483647 h 179"/>
                  <a:gd name="T2" fmla="*/ 2147483647 w 145"/>
                  <a:gd name="T3" fmla="*/ 2147483647 h 179"/>
                  <a:gd name="T4" fmla="*/ 2147483647 w 145"/>
                  <a:gd name="T5" fmla="*/ 2147483647 h 179"/>
                  <a:gd name="T6" fmla="*/ 2147483647 w 145"/>
                  <a:gd name="T7" fmla="*/ 2147483647 h 179"/>
                  <a:gd name="T8" fmla="*/ 2147483647 w 145"/>
                  <a:gd name="T9" fmla="*/ 2147483647 h 179"/>
                  <a:gd name="T10" fmla="*/ 2147483647 w 145"/>
                  <a:gd name="T11" fmla="*/ 2147483647 h 179"/>
                  <a:gd name="T12" fmla="*/ 2147483647 w 145"/>
                  <a:gd name="T13" fmla="*/ 2147483647 h 179"/>
                  <a:gd name="T14" fmla="*/ 2147483647 w 145"/>
                  <a:gd name="T15" fmla="*/ 2147483647 h 179"/>
                  <a:gd name="T16" fmla="*/ 2147483647 w 145"/>
                  <a:gd name="T17" fmla="*/ 2147483647 h 179"/>
                  <a:gd name="T18" fmla="*/ 2147483647 w 145"/>
                  <a:gd name="T19" fmla="*/ 2147483647 h 179"/>
                  <a:gd name="T20" fmla="*/ 2147483647 w 145"/>
                  <a:gd name="T21" fmla="*/ 2147483647 h 179"/>
                  <a:gd name="T22" fmla="*/ 2147483647 w 145"/>
                  <a:gd name="T23" fmla="*/ 2147483647 h 179"/>
                  <a:gd name="T24" fmla="*/ 2147483647 w 145"/>
                  <a:gd name="T25" fmla="*/ 2147483647 h 179"/>
                  <a:gd name="T26" fmla="*/ 2147483647 w 145"/>
                  <a:gd name="T27" fmla="*/ 2147483647 h 179"/>
                  <a:gd name="T28" fmla="*/ 2147483647 w 145"/>
                  <a:gd name="T29" fmla="*/ 2147483647 h 179"/>
                  <a:gd name="T30" fmla="*/ 2147483647 w 145"/>
                  <a:gd name="T31" fmla="*/ 2147483647 h 179"/>
                  <a:gd name="T32" fmla="*/ 2147483647 w 145"/>
                  <a:gd name="T33" fmla="*/ 2147483647 h 179"/>
                  <a:gd name="T34" fmla="*/ 2147483647 w 145"/>
                  <a:gd name="T35" fmla="*/ 2147483647 h 179"/>
                  <a:gd name="T36" fmla="*/ 2147483647 w 145"/>
                  <a:gd name="T37" fmla="*/ 2147483647 h 179"/>
                  <a:gd name="T38" fmla="*/ 2147483647 w 145"/>
                  <a:gd name="T39" fmla="*/ 2147483647 h 179"/>
                  <a:gd name="T40" fmla="*/ 2147483647 w 145"/>
                  <a:gd name="T41" fmla="*/ 2147483647 h 179"/>
                  <a:gd name="T42" fmla="*/ 2147483647 w 145"/>
                  <a:gd name="T43" fmla="*/ 2147483647 h 179"/>
                  <a:gd name="T44" fmla="*/ 2147483647 w 145"/>
                  <a:gd name="T45" fmla="*/ 2147483647 h 179"/>
                  <a:gd name="T46" fmla="*/ 2147483647 w 145"/>
                  <a:gd name="T47" fmla="*/ 2147483647 h 179"/>
                  <a:gd name="T48" fmla="*/ 2147483647 w 145"/>
                  <a:gd name="T49" fmla="*/ 0 h 179"/>
                  <a:gd name="T50" fmla="*/ 2147483647 w 145"/>
                  <a:gd name="T51" fmla="*/ 2147483647 h 179"/>
                  <a:gd name="T52" fmla="*/ 2147483647 w 145"/>
                  <a:gd name="T53" fmla="*/ 2147483647 h 179"/>
                  <a:gd name="T54" fmla="*/ 2147483647 w 145"/>
                  <a:gd name="T55" fmla="*/ 2147483647 h 179"/>
                  <a:gd name="T56" fmla="*/ 2147483647 w 145"/>
                  <a:gd name="T57" fmla="*/ 2147483647 h 179"/>
                  <a:gd name="T58" fmla="*/ 2147483647 w 145"/>
                  <a:gd name="T59" fmla="*/ 2147483647 h 179"/>
                  <a:gd name="T60" fmla="*/ 2147483647 w 145"/>
                  <a:gd name="T61" fmla="*/ 2147483647 h 179"/>
                  <a:gd name="T62" fmla="*/ 2147483647 w 145"/>
                  <a:gd name="T63" fmla="*/ 2147483647 h 179"/>
                  <a:gd name="T64" fmla="*/ 2147483647 w 145"/>
                  <a:gd name="T65" fmla="*/ 2147483647 h 179"/>
                  <a:gd name="T66" fmla="*/ 2147483647 w 145"/>
                  <a:gd name="T67" fmla="*/ 2147483647 h 179"/>
                  <a:gd name="T68" fmla="*/ 2147483647 w 145"/>
                  <a:gd name="T69" fmla="*/ 2147483647 h 179"/>
                  <a:gd name="T70" fmla="*/ 2147483647 w 145"/>
                  <a:gd name="T71" fmla="*/ 2147483647 h 179"/>
                  <a:gd name="T72" fmla="*/ 2147483647 w 145"/>
                  <a:gd name="T73" fmla="*/ 2147483647 h 179"/>
                  <a:gd name="T74" fmla="*/ 2147483647 w 145"/>
                  <a:gd name="T75" fmla="*/ 2147483647 h 179"/>
                  <a:gd name="T76" fmla="*/ 2147483647 w 145"/>
                  <a:gd name="T77" fmla="*/ 2147483647 h 179"/>
                  <a:gd name="T78" fmla="*/ 2147483647 w 145"/>
                  <a:gd name="T79" fmla="*/ 2147483647 h 179"/>
                  <a:gd name="T80" fmla="*/ 2147483647 w 145"/>
                  <a:gd name="T81" fmla="*/ 2147483647 h 179"/>
                  <a:gd name="T82" fmla="*/ 2147483647 w 145"/>
                  <a:gd name="T83" fmla="*/ 2147483647 h 179"/>
                  <a:gd name="T84" fmla="*/ 2147483647 w 145"/>
                  <a:gd name="T85" fmla="*/ 2147483647 h 179"/>
                  <a:gd name="T86" fmla="*/ 2147483647 w 145"/>
                  <a:gd name="T87" fmla="*/ 2147483647 h 179"/>
                  <a:gd name="T88" fmla="*/ 2147483647 w 145"/>
                  <a:gd name="T89" fmla="*/ 2147483647 h 179"/>
                  <a:gd name="T90" fmla="*/ 2147483647 w 145"/>
                  <a:gd name="T91" fmla="*/ 2147483647 h 179"/>
                  <a:gd name="T92" fmla="*/ 2147483647 w 145"/>
                  <a:gd name="T93" fmla="*/ 2147483647 h 179"/>
                  <a:gd name="T94" fmla="*/ 0 w 145"/>
                  <a:gd name="T95" fmla="*/ 2147483647 h 179"/>
                  <a:gd name="T96" fmla="*/ 2147483647 w 145"/>
                  <a:gd name="T97" fmla="*/ 2147483647 h 179"/>
                  <a:gd name="T98" fmla="*/ 2147483647 w 145"/>
                  <a:gd name="T99" fmla="*/ 2147483647 h 179"/>
                  <a:gd name="T100" fmla="*/ 2147483647 w 145"/>
                  <a:gd name="T101" fmla="*/ 2147483647 h 179"/>
                  <a:gd name="T102" fmla="*/ 2147483647 w 145"/>
                  <a:gd name="T103" fmla="*/ 2147483647 h 179"/>
                  <a:gd name="T104" fmla="*/ 2147483647 w 145"/>
                  <a:gd name="T105" fmla="*/ 2147483647 h 1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5"/>
                  <a:gd name="T160" fmla="*/ 0 h 179"/>
                  <a:gd name="T161" fmla="*/ 145 w 145"/>
                  <a:gd name="T162" fmla="*/ 179 h 1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5" h="179">
                    <a:moveTo>
                      <a:pt x="11" y="153"/>
                    </a:moveTo>
                    <a:lnTo>
                      <a:pt x="19" y="166"/>
                    </a:lnTo>
                    <a:lnTo>
                      <a:pt x="35" y="166"/>
                    </a:lnTo>
                    <a:lnTo>
                      <a:pt x="50" y="170"/>
                    </a:lnTo>
                    <a:lnTo>
                      <a:pt x="61" y="179"/>
                    </a:lnTo>
                    <a:lnTo>
                      <a:pt x="73" y="179"/>
                    </a:lnTo>
                    <a:lnTo>
                      <a:pt x="65" y="168"/>
                    </a:lnTo>
                    <a:lnTo>
                      <a:pt x="71" y="153"/>
                    </a:lnTo>
                    <a:lnTo>
                      <a:pt x="78" y="136"/>
                    </a:lnTo>
                    <a:lnTo>
                      <a:pt x="82" y="117"/>
                    </a:lnTo>
                    <a:lnTo>
                      <a:pt x="99" y="106"/>
                    </a:lnTo>
                    <a:lnTo>
                      <a:pt x="113" y="98"/>
                    </a:lnTo>
                    <a:lnTo>
                      <a:pt x="112" y="87"/>
                    </a:lnTo>
                    <a:lnTo>
                      <a:pt x="112" y="69"/>
                    </a:lnTo>
                    <a:lnTo>
                      <a:pt x="115" y="61"/>
                    </a:lnTo>
                    <a:lnTo>
                      <a:pt x="128" y="59"/>
                    </a:lnTo>
                    <a:lnTo>
                      <a:pt x="134" y="63"/>
                    </a:lnTo>
                    <a:lnTo>
                      <a:pt x="145" y="50"/>
                    </a:lnTo>
                    <a:lnTo>
                      <a:pt x="141" y="39"/>
                    </a:lnTo>
                    <a:lnTo>
                      <a:pt x="134" y="37"/>
                    </a:lnTo>
                    <a:lnTo>
                      <a:pt x="121" y="37"/>
                    </a:lnTo>
                    <a:lnTo>
                      <a:pt x="115" y="37"/>
                    </a:lnTo>
                    <a:lnTo>
                      <a:pt x="112" y="20"/>
                    </a:lnTo>
                    <a:lnTo>
                      <a:pt x="113" y="4"/>
                    </a:lnTo>
                    <a:lnTo>
                      <a:pt x="104" y="0"/>
                    </a:lnTo>
                    <a:lnTo>
                      <a:pt x="100" y="6"/>
                    </a:lnTo>
                    <a:lnTo>
                      <a:pt x="78" y="2"/>
                    </a:lnTo>
                    <a:lnTo>
                      <a:pt x="73" y="7"/>
                    </a:lnTo>
                    <a:lnTo>
                      <a:pt x="78" y="22"/>
                    </a:lnTo>
                    <a:lnTo>
                      <a:pt x="76" y="37"/>
                    </a:lnTo>
                    <a:lnTo>
                      <a:pt x="67" y="26"/>
                    </a:lnTo>
                    <a:lnTo>
                      <a:pt x="63" y="17"/>
                    </a:lnTo>
                    <a:lnTo>
                      <a:pt x="50" y="19"/>
                    </a:lnTo>
                    <a:lnTo>
                      <a:pt x="45" y="28"/>
                    </a:lnTo>
                    <a:lnTo>
                      <a:pt x="41" y="32"/>
                    </a:lnTo>
                    <a:lnTo>
                      <a:pt x="41" y="45"/>
                    </a:lnTo>
                    <a:lnTo>
                      <a:pt x="39" y="43"/>
                    </a:lnTo>
                    <a:lnTo>
                      <a:pt x="28" y="26"/>
                    </a:lnTo>
                    <a:lnTo>
                      <a:pt x="22" y="20"/>
                    </a:lnTo>
                    <a:lnTo>
                      <a:pt x="15" y="24"/>
                    </a:lnTo>
                    <a:lnTo>
                      <a:pt x="17" y="33"/>
                    </a:lnTo>
                    <a:lnTo>
                      <a:pt x="17" y="39"/>
                    </a:lnTo>
                    <a:lnTo>
                      <a:pt x="7" y="43"/>
                    </a:lnTo>
                    <a:lnTo>
                      <a:pt x="7" y="56"/>
                    </a:lnTo>
                    <a:lnTo>
                      <a:pt x="15" y="69"/>
                    </a:lnTo>
                    <a:lnTo>
                      <a:pt x="15" y="78"/>
                    </a:lnTo>
                    <a:lnTo>
                      <a:pt x="11" y="87"/>
                    </a:lnTo>
                    <a:lnTo>
                      <a:pt x="0" y="96"/>
                    </a:lnTo>
                    <a:lnTo>
                      <a:pt x="2" y="106"/>
                    </a:lnTo>
                    <a:lnTo>
                      <a:pt x="13" y="115"/>
                    </a:lnTo>
                    <a:lnTo>
                      <a:pt x="17" y="124"/>
                    </a:lnTo>
                    <a:lnTo>
                      <a:pt x="15" y="142"/>
                    </a:lnTo>
                    <a:lnTo>
                      <a:pt x="11" y="153"/>
                    </a:lnTo>
                    <a:close/>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16" name="Freeform 26"/>
              <p:cNvSpPr>
                <a:spLocks noChangeAspect="1"/>
              </p:cNvSpPr>
              <p:nvPr/>
            </p:nvSpPr>
            <p:spPr bwMode="auto">
              <a:xfrm rot="-1560553">
                <a:off x="4586578" y="2481075"/>
                <a:ext cx="22602" cy="32187"/>
              </a:xfrm>
              <a:custGeom>
                <a:avLst/>
                <a:gdLst>
                  <a:gd name="T0" fmla="*/ 2147483647 w 47"/>
                  <a:gd name="T1" fmla="*/ 0 h 57"/>
                  <a:gd name="T2" fmla="*/ 2147483647 w 47"/>
                  <a:gd name="T3" fmla="*/ 2147483647 h 57"/>
                  <a:gd name="T4" fmla="*/ 2147483647 w 47"/>
                  <a:gd name="T5" fmla="*/ 2147483647 h 57"/>
                  <a:gd name="T6" fmla="*/ 2147483647 w 47"/>
                  <a:gd name="T7" fmla="*/ 2147483647 h 57"/>
                  <a:gd name="T8" fmla="*/ 2147483647 w 47"/>
                  <a:gd name="T9" fmla="*/ 2147483647 h 57"/>
                  <a:gd name="T10" fmla="*/ 2147483647 w 47"/>
                  <a:gd name="T11" fmla="*/ 2147483647 h 57"/>
                  <a:gd name="T12" fmla="*/ 2147483647 w 47"/>
                  <a:gd name="T13" fmla="*/ 2147483647 h 57"/>
                  <a:gd name="T14" fmla="*/ 2147483647 w 47"/>
                  <a:gd name="T15" fmla="*/ 2147483647 h 57"/>
                  <a:gd name="T16" fmla="*/ 0 w 47"/>
                  <a:gd name="T17" fmla="*/ 2147483647 h 57"/>
                  <a:gd name="T18" fmla="*/ 2147483647 w 47"/>
                  <a:gd name="T19" fmla="*/ 2147483647 h 57"/>
                  <a:gd name="T20" fmla="*/ 2147483647 w 47"/>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57"/>
                  <a:gd name="T35" fmla="*/ 47 w 47"/>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57">
                    <a:moveTo>
                      <a:pt x="15" y="0"/>
                    </a:moveTo>
                    <a:lnTo>
                      <a:pt x="45" y="20"/>
                    </a:lnTo>
                    <a:lnTo>
                      <a:pt x="47" y="29"/>
                    </a:lnTo>
                    <a:lnTo>
                      <a:pt x="36" y="40"/>
                    </a:lnTo>
                    <a:lnTo>
                      <a:pt x="26" y="48"/>
                    </a:lnTo>
                    <a:lnTo>
                      <a:pt x="28" y="57"/>
                    </a:lnTo>
                    <a:lnTo>
                      <a:pt x="15" y="55"/>
                    </a:lnTo>
                    <a:lnTo>
                      <a:pt x="2" y="40"/>
                    </a:lnTo>
                    <a:lnTo>
                      <a:pt x="0" y="29"/>
                    </a:lnTo>
                    <a:lnTo>
                      <a:pt x="6" y="17"/>
                    </a:lnTo>
                    <a:lnTo>
                      <a:pt x="15" y="0"/>
                    </a:lnTo>
                    <a:close/>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17" name="Freeform 27"/>
              <p:cNvSpPr>
                <a:spLocks noChangeAspect="1"/>
              </p:cNvSpPr>
              <p:nvPr/>
            </p:nvSpPr>
            <p:spPr bwMode="auto">
              <a:xfrm rot="-1560553">
                <a:off x="4605769" y="2461881"/>
                <a:ext cx="32589" cy="46702"/>
              </a:xfrm>
              <a:custGeom>
                <a:avLst/>
                <a:gdLst>
                  <a:gd name="T0" fmla="*/ 2147483647 w 69"/>
                  <a:gd name="T1" fmla="*/ 0 h 83"/>
                  <a:gd name="T2" fmla="*/ 2147483647 w 69"/>
                  <a:gd name="T3" fmla="*/ 2147483647 h 83"/>
                  <a:gd name="T4" fmla="*/ 2147483647 w 69"/>
                  <a:gd name="T5" fmla="*/ 2147483647 h 83"/>
                  <a:gd name="T6" fmla="*/ 2147483647 w 69"/>
                  <a:gd name="T7" fmla="*/ 2147483647 h 83"/>
                  <a:gd name="T8" fmla="*/ 2147483647 w 69"/>
                  <a:gd name="T9" fmla="*/ 2147483647 h 83"/>
                  <a:gd name="T10" fmla="*/ 2147483647 w 69"/>
                  <a:gd name="T11" fmla="*/ 2147483647 h 83"/>
                  <a:gd name="T12" fmla="*/ 2147483647 w 69"/>
                  <a:gd name="T13" fmla="*/ 2147483647 h 83"/>
                  <a:gd name="T14" fmla="*/ 2147483647 w 69"/>
                  <a:gd name="T15" fmla="*/ 2147483647 h 83"/>
                  <a:gd name="T16" fmla="*/ 2147483647 w 69"/>
                  <a:gd name="T17" fmla="*/ 2147483647 h 83"/>
                  <a:gd name="T18" fmla="*/ 2147483647 w 69"/>
                  <a:gd name="T19" fmla="*/ 2147483647 h 83"/>
                  <a:gd name="T20" fmla="*/ 2147483647 w 69"/>
                  <a:gd name="T21" fmla="*/ 2147483647 h 83"/>
                  <a:gd name="T22" fmla="*/ 0 w 69"/>
                  <a:gd name="T23" fmla="*/ 2147483647 h 83"/>
                  <a:gd name="T24" fmla="*/ 2147483647 w 69"/>
                  <a:gd name="T25" fmla="*/ 2147483647 h 83"/>
                  <a:gd name="T26" fmla="*/ 2147483647 w 69"/>
                  <a:gd name="T27" fmla="*/ 2147483647 h 83"/>
                  <a:gd name="T28" fmla="*/ 2147483647 w 69"/>
                  <a:gd name="T29" fmla="*/ 2147483647 h 83"/>
                  <a:gd name="T30" fmla="*/ 2147483647 w 69"/>
                  <a:gd name="T31" fmla="*/ 2147483647 h 83"/>
                  <a:gd name="T32" fmla="*/ 2147483647 w 69"/>
                  <a:gd name="T33" fmla="*/ 2147483647 h 83"/>
                  <a:gd name="T34" fmla="*/ 2147483647 w 69"/>
                  <a:gd name="T35" fmla="*/ 2147483647 h 83"/>
                  <a:gd name="T36" fmla="*/ 2147483647 w 69"/>
                  <a:gd name="T37" fmla="*/ 0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83"/>
                  <a:gd name="T59" fmla="*/ 69 w 69"/>
                  <a:gd name="T60" fmla="*/ 83 h 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83">
                    <a:moveTo>
                      <a:pt x="65" y="0"/>
                    </a:moveTo>
                    <a:lnTo>
                      <a:pt x="69" y="4"/>
                    </a:lnTo>
                    <a:lnTo>
                      <a:pt x="65" y="9"/>
                    </a:lnTo>
                    <a:lnTo>
                      <a:pt x="69" y="18"/>
                    </a:lnTo>
                    <a:lnTo>
                      <a:pt x="64" y="29"/>
                    </a:lnTo>
                    <a:lnTo>
                      <a:pt x="54" y="37"/>
                    </a:lnTo>
                    <a:lnTo>
                      <a:pt x="58" y="46"/>
                    </a:lnTo>
                    <a:lnTo>
                      <a:pt x="54" y="54"/>
                    </a:lnTo>
                    <a:lnTo>
                      <a:pt x="58" y="63"/>
                    </a:lnTo>
                    <a:lnTo>
                      <a:pt x="45" y="83"/>
                    </a:lnTo>
                    <a:lnTo>
                      <a:pt x="16" y="63"/>
                    </a:lnTo>
                    <a:lnTo>
                      <a:pt x="0" y="52"/>
                    </a:lnTo>
                    <a:lnTo>
                      <a:pt x="9" y="46"/>
                    </a:lnTo>
                    <a:lnTo>
                      <a:pt x="9" y="33"/>
                    </a:lnTo>
                    <a:lnTo>
                      <a:pt x="27" y="22"/>
                    </a:lnTo>
                    <a:lnTo>
                      <a:pt x="36" y="26"/>
                    </a:lnTo>
                    <a:lnTo>
                      <a:pt x="45" y="22"/>
                    </a:lnTo>
                    <a:lnTo>
                      <a:pt x="60" y="11"/>
                    </a:lnTo>
                    <a:lnTo>
                      <a:pt x="65" y="0"/>
                    </a:lnTo>
                    <a:close/>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18" name="Freeform 28"/>
              <p:cNvSpPr>
                <a:spLocks noChangeAspect="1"/>
              </p:cNvSpPr>
              <p:nvPr/>
            </p:nvSpPr>
            <p:spPr bwMode="auto">
              <a:xfrm rot="-1560553">
                <a:off x="4626709" y="2496058"/>
                <a:ext cx="15773" cy="19565"/>
              </a:xfrm>
              <a:custGeom>
                <a:avLst/>
                <a:gdLst>
                  <a:gd name="T0" fmla="*/ 0 w 28"/>
                  <a:gd name="T1" fmla="*/ 0 h 35"/>
                  <a:gd name="T2" fmla="*/ 2147483647 w 28"/>
                  <a:gd name="T3" fmla="*/ 2147483647 h 35"/>
                  <a:gd name="T4" fmla="*/ 2147483647 w 28"/>
                  <a:gd name="T5" fmla="*/ 2147483647 h 35"/>
                  <a:gd name="T6" fmla="*/ 2147483647 w 28"/>
                  <a:gd name="T7" fmla="*/ 2147483647 h 35"/>
                  <a:gd name="T8" fmla="*/ 2147483647 w 28"/>
                  <a:gd name="T9" fmla="*/ 2147483647 h 35"/>
                  <a:gd name="T10" fmla="*/ 2147483647 w 28"/>
                  <a:gd name="T11" fmla="*/ 2147483647 h 35"/>
                  <a:gd name="T12" fmla="*/ 2147483647 w 28"/>
                  <a:gd name="T13" fmla="*/ 2147483647 h 35"/>
                  <a:gd name="T14" fmla="*/ 0 w 2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5"/>
                  <a:gd name="T26" fmla="*/ 28 w 2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5">
                    <a:moveTo>
                      <a:pt x="0" y="0"/>
                    </a:moveTo>
                    <a:lnTo>
                      <a:pt x="19" y="6"/>
                    </a:lnTo>
                    <a:lnTo>
                      <a:pt x="26" y="15"/>
                    </a:lnTo>
                    <a:lnTo>
                      <a:pt x="28" y="28"/>
                    </a:lnTo>
                    <a:lnTo>
                      <a:pt x="19" y="35"/>
                    </a:lnTo>
                    <a:lnTo>
                      <a:pt x="5" y="29"/>
                    </a:lnTo>
                    <a:lnTo>
                      <a:pt x="2" y="20"/>
                    </a:lnTo>
                    <a:lnTo>
                      <a:pt x="0" y="0"/>
                    </a:lnTo>
                    <a:close/>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grpSp>
        <p:grpSp>
          <p:nvGrpSpPr>
            <p:cNvPr id="305" name="Group 295"/>
            <p:cNvGrpSpPr>
              <a:grpSpLocks/>
            </p:cNvGrpSpPr>
            <p:nvPr/>
          </p:nvGrpSpPr>
          <p:grpSpPr bwMode="auto">
            <a:xfrm>
              <a:off x="4164013" y="2855913"/>
              <a:ext cx="354012" cy="247650"/>
              <a:chOff x="4164013" y="2855913"/>
              <a:chExt cx="353734" cy="247650"/>
            </a:xfrm>
            <a:grpFill/>
          </p:grpSpPr>
          <p:sp>
            <p:nvSpPr>
              <p:cNvPr id="310" name="Freeform 251"/>
              <p:cNvSpPr>
                <a:spLocks/>
              </p:cNvSpPr>
              <p:nvPr/>
            </p:nvSpPr>
            <p:spPr bwMode="auto">
              <a:xfrm>
                <a:off x="4424363" y="2981325"/>
                <a:ext cx="55563" cy="60325"/>
              </a:xfrm>
              <a:custGeom>
                <a:avLst/>
                <a:gdLst>
                  <a:gd name="T0" fmla="*/ 2147483647 w 40"/>
                  <a:gd name="T1" fmla="*/ 2147483647 h 47"/>
                  <a:gd name="T2" fmla="*/ 2147483647 w 40"/>
                  <a:gd name="T3" fmla="*/ 2147483647 h 47"/>
                  <a:gd name="T4" fmla="*/ 0 w 40"/>
                  <a:gd name="T5" fmla="*/ 2147483647 h 47"/>
                  <a:gd name="T6" fmla="*/ 2147483647 w 40"/>
                  <a:gd name="T7" fmla="*/ 0 h 47"/>
                  <a:gd name="T8" fmla="*/ 2147483647 w 40"/>
                  <a:gd name="T9" fmla="*/ 2147483647 h 47"/>
                  <a:gd name="T10" fmla="*/ 0 60000 65536"/>
                  <a:gd name="T11" fmla="*/ 0 60000 65536"/>
                  <a:gd name="T12" fmla="*/ 0 60000 65536"/>
                  <a:gd name="T13" fmla="*/ 0 60000 65536"/>
                  <a:gd name="T14" fmla="*/ 0 60000 65536"/>
                  <a:gd name="T15" fmla="*/ 0 w 40"/>
                  <a:gd name="T16" fmla="*/ 0 h 47"/>
                  <a:gd name="T17" fmla="*/ 40 w 40"/>
                  <a:gd name="T18" fmla="*/ 47 h 47"/>
                </a:gdLst>
                <a:ahLst/>
                <a:cxnLst>
                  <a:cxn ang="T10">
                    <a:pos x="T0" y="T1"/>
                  </a:cxn>
                  <a:cxn ang="T11">
                    <a:pos x="T2" y="T3"/>
                  </a:cxn>
                  <a:cxn ang="T12">
                    <a:pos x="T4" y="T5"/>
                  </a:cxn>
                  <a:cxn ang="T13">
                    <a:pos x="T6" y="T7"/>
                  </a:cxn>
                  <a:cxn ang="T14">
                    <a:pos x="T8" y="T9"/>
                  </a:cxn>
                </a:cxnLst>
                <a:rect l="T15" t="T16" r="T17" b="T18"/>
                <a:pathLst>
                  <a:path w="40" h="47">
                    <a:moveTo>
                      <a:pt x="39" y="10"/>
                    </a:moveTo>
                    <a:lnTo>
                      <a:pt x="22" y="46"/>
                    </a:lnTo>
                    <a:lnTo>
                      <a:pt x="0" y="22"/>
                    </a:lnTo>
                    <a:lnTo>
                      <a:pt x="27" y="0"/>
                    </a:lnTo>
                    <a:lnTo>
                      <a:pt x="39" y="1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11" name="Freeform 275"/>
              <p:cNvSpPr>
                <a:spLocks/>
              </p:cNvSpPr>
              <p:nvPr/>
            </p:nvSpPr>
            <p:spPr bwMode="auto">
              <a:xfrm>
                <a:off x="4164013" y="2855913"/>
                <a:ext cx="280988" cy="247650"/>
              </a:xfrm>
              <a:custGeom>
                <a:avLst/>
                <a:gdLst>
                  <a:gd name="T0" fmla="*/ 2147483647 w 206"/>
                  <a:gd name="T1" fmla="*/ 2147483647 h 189"/>
                  <a:gd name="T2" fmla="*/ 2147483647 w 206"/>
                  <a:gd name="T3" fmla="*/ 2147483647 h 189"/>
                  <a:gd name="T4" fmla="*/ 2147483647 w 206"/>
                  <a:gd name="T5" fmla="*/ 2147483647 h 189"/>
                  <a:gd name="T6" fmla="*/ 2147483647 w 206"/>
                  <a:gd name="T7" fmla="*/ 2147483647 h 189"/>
                  <a:gd name="T8" fmla="*/ 2147483647 w 206"/>
                  <a:gd name="T9" fmla="*/ 2147483647 h 189"/>
                  <a:gd name="T10" fmla="*/ 0 w 206"/>
                  <a:gd name="T11" fmla="*/ 2147483647 h 189"/>
                  <a:gd name="T12" fmla="*/ 0 w 206"/>
                  <a:gd name="T13" fmla="*/ 2147483647 h 189"/>
                  <a:gd name="T14" fmla="*/ 0 w 206"/>
                  <a:gd name="T15" fmla="*/ 2147483647 h 189"/>
                  <a:gd name="T16" fmla="*/ 0 w 206"/>
                  <a:gd name="T17" fmla="*/ 2147483647 h 189"/>
                  <a:gd name="T18" fmla="*/ 2147483647 w 206"/>
                  <a:gd name="T19" fmla="*/ 0 h 189"/>
                  <a:gd name="T20" fmla="*/ 2147483647 w 206"/>
                  <a:gd name="T21" fmla="*/ 2147483647 h 189"/>
                  <a:gd name="T22" fmla="*/ 2147483647 w 206"/>
                  <a:gd name="T23" fmla="*/ 2147483647 h 189"/>
                  <a:gd name="T24" fmla="*/ 2147483647 w 206"/>
                  <a:gd name="T25" fmla="*/ 2147483647 h 189"/>
                  <a:gd name="T26" fmla="*/ 2147483647 w 206"/>
                  <a:gd name="T27" fmla="*/ 2147483647 h 189"/>
                  <a:gd name="T28" fmla="*/ 2147483647 w 206"/>
                  <a:gd name="T29" fmla="*/ 2147483647 h 189"/>
                  <a:gd name="T30" fmla="*/ 2147483647 w 206"/>
                  <a:gd name="T31" fmla="*/ 2147483647 h 189"/>
                  <a:gd name="T32" fmla="*/ 2147483647 w 206"/>
                  <a:gd name="T33" fmla="*/ 2147483647 h 189"/>
                  <a:gd name="T34" fmla="*/ 2147483647 w 206"/>
                  <a:gd name="T35" fmla="*/ 2147483647 h 189"/>
                  <a:gd name="T36" fmla="*/ 2147483647 w 206"/>
                  <a:gd name="T37" fmla="*/ 2147483647 h 189"/>
                  <a:gd name="T38" fmla="*/ 2147483647 w 206"/>
                  <a:gd name="T39" fmla="*/ 2147483647 h 189"/>
                  <a:gd name="T40" fmla="*/ 2147483647 w 206"/>
                  <a:gd name="T41" fmla="*/ 2147483647 h 189"/>
                  <a:gd name="T42" fmla="*/ 2147483647 w 206"/>
                  <a:gd name="T43" fmla="*/ 2147483647 h 189"/>
                  <a:gd name="T44" fmla="*/ 2147483647 w 206"/>
                  <a:gd name="T45" fmla="*/ 2147483647 h 189"/>
                  <a:gd name="T46" fmla="*/ 2147483647 w 206"/>
                  <a:gd name="T47" fmla="*/ 2147483647 h 189"/>
                  <a:gd name="T48" fmla="*/ 2147483647 w 206"/>
                  <a:gd name="T49" fmla="*/ 2147483647 h 189"/>
                  <a:gd name="T50" fmla="*/ 2147483647 w 206"/>
                  <a:gd name="T51" fmla="*/ 2147483647 h 189"/>
                  <a:gd name="T52" fmla="*/ 2147483647 w 206"/>
                  <a:gd name="T53" fmla="*/ 2147483647 h 189"/>
                  <a:gd name="T54" fmla="*/ 2147483647 w 206"/>
                  <a:gd name="T55" fmla="*/ 2147483647 h 189"/>
                  <a:gd name="T56" fmla="*/ 2147483647 w 206"/>
                  <a:gd name="T57" fmla="*/ 2147483647 h 189"/>
                  <a:gd name="T58" fmla="*/ 2147483647 w 206"/>
                  <a:gd name="T59" fmla="*/ 2147483647 h 189"/>
                  <a:gd name="T60" fmla="*/ 2147483647 w 206"/>
                  <a:gd name="T61" fmla="*/ 2147483647 h 189"/>
                  <a:gd name="T62" fmla="*/ 2147483647 w 206"/>
                  <a:gd name="T63" fmla="*/ 2147483647 h 189"/>
                  <a:gd name="T64" fmla="*/ 2147483647 w 206"/>
                  <a:gd name="T65" fmla="*/ 2147483647 h 189"/>
                  <a:gd name="T66" fmla="*/ 2147483647 w 206"/>
                  <a:gd name="T67" fmla="*/ 2147483647 h 189"/>
                  <a:gd name="T68" fmla="*/ 2147483647 w 206"/>
                  <a:gd name="T69" fmla="*/ 2147483647 h 189"/>
                  <a:gd name="T70" fmla="*/ 2147483647 w 206"/>
                  <a:gd name="T71" fmla="*/ 2147483647 h 189"/>
                  <a:gd name="T72" fmla="*/ 2147483647 w 206"/>
                  <a:gd name="T73" fmla="*/ 2147483647 h 189"/>
                  <a:gd name="T74" fmla="*/ 2147483647 w 206"/>
                  <a:gd name="T75" fmla="*/ 2147483647 h 189"/>
                  <a:gd name="T76" fmla="*/ 2147483647 w 206"/>
                  <a:gd name="T77" fmla="*/ 2147483647 h 189"/>
                  <a:gd name="T78" fmla="*/ 2147483647 w 206"/>
                  <a:gd name="T79" fmla="*/ 2147483647 h 189"/>
                  <a:gd name="T80" fmla="*/ 2147483647 w 206"/>
                  <a:gd name="T81" fmla="*/ 2147483647 h 189"/>
                  <a:gd name="T82" fmla="*/ 2147483647 w 206"/>
                  <a:gd name="T83" fmla="*/ 2147483647 h 189"/>
                  <a:gd name="T84" fmla="*/ 2147483647 w 206"/>
                  <a:gd name="T85" fmla="*/ 2147483647 h 189"/>
                  <a:gd name="T86" fmla="*/ 2147483647 w 206"/>
                  <a:gd name="T87" fmla="*/ 2147483647 h 189"/>
                  <a:gd name="T88" fmla="*/ 2147483647 w 206"/>
                  <a:gd name="T89" fmla="*/ 2147483647 h 189"/>
                  <a:gd name="T90" fmla="*/ 2147483647 w 206"/>
                  <a:gd name="T91" fmla="*/ 2147483647 h 1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6"/>
                  <a:gd name="T139" fmla="*/ 0 h 189"/>
                  <a:gd name="T140" fmla="*/ 206 w 206"/>
                  <a:gd name="T141" fmla="*/ 189 h 1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6" h="189">
                    <a:moveTo>
                      <a:pt x="40" y="46"/>
                    </a:moveTo>
                    <a:lnTo>
                      <a:pt x="16" y="43"/>
                    </a:lnTo>
                    <a:lnTo>
                      <a:pt x="11" y="43"/>
                    </a:lnTo>
                    <a:lnTo>
                      <a:pt x="1" y="43"/>
                    </a:lnTo>
                    <a:lnTo>
                      <a:pt x="1" y="34"/>
                    </a:lnTo>
                    <a:lnTo>
                      <a:pt x="0" y="28"/>
                    </a:lnTo>
                    <a:lnTo>
                      <a:pt x="0" y="25"/>
                    </a:lnTo>
                    <a:lnTo>
                      <a:pt x="0" y="19"/>
                    </a:lnTo>
                    <a:lnTo>
                      <a:pt x="0" y="10"/>
                    </a:lnTo>
                    <a:lnTo>
                      <a:pt x="23" y="0"/>
                    </a:lnTo>
                    <a:lnTo>
                      <a:pt x="44" y="2"/>
                    </a:lnTo>
                    <a:lnTo>
                      <a:pt x="61" y="2"/>
                    </a:lnTo>
                    <a:lnTo>
                      <a:pt x="83" y="2"/>
                    </a:lnTo>
                    <a:lnTo>
                      <a:pt x="102" y="5"/>
                    </a:lnTo>
                    <a:lnTo>
                      <a:pt x="118" y="8"/>
                    </a:lnTo>
                    <a:lnTo>
                      <a:pt x="128" y="14"/>
                    </a:lnTo>
                    <a:lnTo>
                      <a:pt x="173" y="25"/>
                    </a:lnTo>
                    <a:lnTo>
                      <a:pt x="175" y="28"/>
                    </a:lnTo>
                    <a:lnTo>
                      <a:pt x="181" y="28"/>
                    </a:lnTo>
                    <a:lnTo>
                      <a:pt x="205" y="31"/>
                    </a:lnTo>
                    <a:lnTo>
                      <a:pt x="199" y="48"/>
                    </a:lnTo>
                    <a:lnTo>
                      <a:pt x="181" y="60"/>
                    </a:lnTo>
                    <a:lnTo>
                      <a:pt x="163" y="72"/>
                    </a:lnTo>
                    <a:lnTo>
                      <a:pt x="154" y="89"/>
                    </a:lnTo>
                    <a:lnTo>
                      <a:pt x="145" y="106"/>
                    </a:lnTo>
                    <a:lnTo>
                      <a:pt x="151" y="126"/>
                    </a:lnTo>
                    <a:lnTo>
                      <a:pt x="138" y="147"/>
                    </a:lnTo>
                    <a:lnTo>
                      <a:pt x="133" y="152"/>
                    </a:lnTo>
                    <a:lnTo>
                      <a:pt x="118" y="161"/>
                    </a:lnTo>
                    <a:lnTo>
                      <a:pt x="109" y="173"/>
                    </a:lnTo>
                    <a:lnTo>
                      <a:pt x="90" y="176"/>
                    </a:lnTo>
                    <a:lnTo>
                      <a:pt x="68" y="179"/>
                    </a:lnTo>
                    <a:lnTo>
                      <a:pt x="56" y="188"/>
                    </a:lnTo>
                    <a:lnTo>
                      <a:pt x="44" y="188"/>
                    </a:lnTo>
                    <a:lnTo>
                      <a:pt x="40" y="170"/>
                    </a:lnTo>
                    <a:lnTo>
                      <a:pt x="25" y="161"/>
                    </a:lnTo>
                    <a:lnTo>
                      <a:pt x="21" y="161"/>
                    </a:lnTo>
                    <a:lnTo>
                      <a:pt x="21" y="155"/>
                    </a:lnTo>
                    <a:lnTo>
                      <a:pt x="25" y="141"/>
                    </a:lnTo>
                    <a:lnTo>
                      <a:pt x="25" y="135"/>
                    </a:lnTo>
                    <a:lnTo>
                      <a:pt x="28" y="121"/>
                    </a:lnTo>
                    <a:lnTo>
                      <a:pt x="21" y="103"/>
                    </a:lnTo>
                    <a:lnTo>
                      <a:pt x="25" y="101"/>
                    </a:lnTo>
                    <a:lnTo>
                      <a:pt x="32" y="68"/>
                    </a:lnTo>
                    <a:lnTo>
                      <a:pt x="42" y="57"/>
                    </a:lnTo>
                    <a:lnTo>
                      <a:pt x="40" y="46"/>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12" name="Freeform 251"/>
              <p:cNvSpPr>
                <a:spLocks noChangeAspect="1"/>
              </p:cNvSpPr>
              <p:nvPr/>
            </p:nvSpPr>
            <p:spPr bwMode="auto">
              <a:xfrm>
                <a:off x="4390229" y="3005125"/>
                <a:ext cx="37503" cy="40719"/>
              </a:xfrm>
              <a:custGeom>
                <a:avLst/>
                <a:gdLst>
                  <a:gd name="T0" fmla="*/ 2147483647 w 40"/>
                  <a:gd name="T1" fmla="*/ 2147483647 h 47"/>
                  <a:gd name="T2" fmla="*/ 2147483647 w 40"/>
                  <a:gd name="T3" fmla="*/ 2147483647 h 47"/>
                  <a:gd name="T4" fmla="*/ 0 w 40"/>
                  <a:gd name="T5" fmla="*/ 2147483647 h 47"/>
                  <a:gd name="T6" fmla="*/ 2147483647 w 40"/>
                  <a:gd name="T7" fmla="*/ 0 h 47"/>
                  <a:gd name="T8" fmla="*/ 2147483647 w 40"/>
                  <a:gd name="T9" fmla="*/ 2147483647 h 47"/>
                  <a:gd name="T10" fmla="*/ 0 60000 65536"/>
                  <a:gd name="T11" fmla="*/ 0 60000 65536"/>
                  <a:gd name="T12" fmla="*/ 0 60000 65536"/>
                  <a:gd name="T13" fmla="*/ 0 60000 65536"/>
                  <a:gd name="T14" fmla="*/ 0 60000 65536"/>
                  <a:gd name="T15" fmla="*/ 0 w 40"/>
                  <a:gd name="T16" fmla="*/ 0 h 47"/>
                  <a:gd name="T17" fmla="*/ 40 w 40"/>
                  <a:gd name="T18" fmla="*/ 47 h 47"/>
                </a:gdLst>
                <a:ahLst/>
                <a:cxnLst>
                  <a:cxn ang="T10">
                    <a:pos x="T0" y="T1"/>
                  </a:cxn>
                  <a:cxn ang="T11">
                    <a:pos x="T2" y="T3"/>
                  </a:cxn>
                  <a:cxn ang="T12">
                    <a:pos x="T4" y="T5"/>
                  </a:cxn>
                  <a:cxn ang="T13">
                    <a:pos x="T6" y="T7"/>
                  </a:cxn>
                  <a:cxn ang="T14">
                    <a:pos x="T8" y="T9"/>
                  </a:cxn>
                </a:cxnLst>
                <a:rect l="T15" t="T16" r="T17" b="T18"/>
                <a:pathLst>
                  <a:path w="40" h="47">
                    <a:moveTo>
                      <a:pt x="39" y="10"/>
                    </a:moveTo>
                    <a:lnTo>
                      <a:pt x="22" y="46"/>
                    </a:lnTo>
                    <a:lnTo>
                      <a:pt x="0" y="22"/>
                    </a:lnTo>
                    <a:lnTo>
                      <a:pt x="27" y="0"/>
                    </a:lnTo>
                    <a:lnTo>
                      <a:pt x="39" y="1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13" name="Freeform 251"/>
              <p:cNvSpPr>
                <a:spLocks noChangeAspect="1"/>
              </p:cNvSpPr>
              <p:nvPr/>
            </p:nvSpPr>
            <p:spPr bwMode="auto">
              <a:xfrm rot="-5400000">
                <a:off x="4478636" y="2960965"/>
                <a:ext cx="37503" cy="40719"/>
              </a:xfrm>
              <a:custGeom>
                <a:avLst/>
                <a:gdLst>
                  <a:gd name="T0" fmla="*/ 2147483647 w 40"/>
                  <a:gd name="T1" fmla="*/ 2147483647 h 47"/>
                  <a:gd name="T2" fmla="*/ 2147483647 w 40"/>
                  <a:gd name="T3" fmla="*/ 2147483647 h 47"/>
                  <a:gd name="T4" fmla="*/ 0 w 40"/>
                  <a:gd name="T5" fmla="*/ 2147483647 h 47"/>
                  <a:gd name="T6" fmla="*/ 2147483647 w 40"/>
                  <a:gd name="T7" fmla="*/ 0 h 47"/>
                  <a:gd name="T8" fmla="*/ 2147483647 w 40"/>
                  <a:gd name="T9" fmla="*/ 2147483647 h 47"/>
                  <a:gd name="T10" fmla="*/ 0 60000 65536"/>
                  <a:gd name="T11" fmla="*/ 0 60000 65536"/>
                  <a:gd name="T12" fmla="*/ 0 60000 65536"/>
                  <a:gd name="T13" fmla="*/ 0 60000 65536"/>
                  <a:gd name="T14" fmla="*/ 0 60000 65536"/>
                  <a:gd name="T15" fmla="*/ 0 w 40"/>
                  <a:gd name="T16" fmla="*/ 0 h 47"/>
                  <a:gd name="T17" fmla="*/ 40 w 40"/>
                  <a:gd name="T18" fmla="*/ 47 h 47"/>
                </a:gdLst>
                <a:ahLst/>
                <a:cxnLst>
                  <a:cxn ang="T10">
                    <a:pos x="T0" y="T1"/>
                  </a:cxn>
                  <a:cxn ang="T11">
                    <a:pos x="T2" y="T3"/>
                  </a:cxn>
                  <a:cxn ang="T12">
                    <a:pos x="T4" y="T5"/>
                  </a:cxn>
                  <a:cxn ang="T13">
                    <a:pos x="T6" y="T7"/>
                  </a:cxn>
                  <a:cxn ang="T14">
                    <a:pos x="T8" y="T9"/>
                  </a:cxn>
                </a:cxnLst>
                <a:rect l="T15" t="T16" r="T17" b="T18"/>
                <a:pathLst>
                  <a:path w="40" h="47">
                    <a:moveTo>
                      <a:pt x="39" y="10"/>
                    </a:moveTo>
                    <a:lnTo>
                      <a:pt x="22" y="46"/>
                    </a:lnTo>
                    <a:lnTo>
                      <a:pt x="0" y="22"/>
                    </a:lnTo>
                    <a:lnTo>
                      <a:pt x="27" y="0"/>
                    </a:lnTo>
                    <a:lnTo>
                      <a:pt x="39" y="1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grpSp>
        <p:sp>
          <p:nvSpPr>
            <p:cNvPr id="306" name="Freeform 251"/>
            <p:cNvSpPr>
              <a:spLocks noChangeAspect="1"/>
            </p:cNvSpPr>
            <p:nvPr/>
          </p:nvSpPr>
          <p:spPr bwMode="auto">
            <a:xfrm>
              <a:off x="4513263" y="2849563"/>
              <a:ext cx="19050" cy="20637"/>
            </a:xfrm>
            <a:custGeom>
              <a:avLst/>
              <a:gdLst>
                <a:gd name="T0" fmla="*/ 2147483647 w 40"/>
                <a:gd name="T1" fmla="*/ 2147483647 h 47"/>
                <a:gd name="T2" fmla="*/ 2147483647 w 40"/>
                <a:gd name="T3" fmla="*/ 2147483647 h 47"/>
                <a:gd name="T4" fmla="*/ 0 w 40"/>
                <a:gd name="T5" fmla="*/ 2147483647 h 47"/>
                <a:gd name="T6" fmla="*/ 2147483647 w 40"/>
                <a:gd name="T7" fmla="*/ 0 h 47"/>
                <a:gd name="T8" fmla="*/ 2147483647 w 40"/>
                <a:gd name="T9" fmla="*/ 2147483647 h 47"/>
                <a:gd name="T10" fmla="*/ 0 60000 65536"/>
                <a:gd name="T11" fmla="*/ 0 60000 65536"/>
                <a:gd name="T12" fmla="*/ 0 60000 65536"/>
                <a:gd name="T13" fmla="*/ 0 60000 65536"/>
                <a:gd name="T14" fmla="*/ 0 60000 65536"/>
                <a:gd name="T15" fmla="*/ 0 w 40"/>
                <a:gd name="T16" fmla="*/ 0 h 47"/>
                <a:gd name="T17" fmla="*/ 40 w 40"/>
                <a:gd name="T18" fmla="*/ 47 h 47"/>
              </a:gdLst>
              <a:ahLst/>
              <a:cxnLst>
                <a:cxn ang="T10">
                  <a:pos x="T0" y="T1"/>
                </a:cxn>
                <a:cxn ang="T11">
                  <a:pos x="T2" y="T3"/>
                </a:cxn>
                <a:cxn ang="T12">
                  <a:pos x="T4" y="T5"/>
                </a:cxn>
                <a:cxn ang="T13">
                  <a:pos x="T6" y="T7"/>
                </a:cxn>
                <a:cxn ang="T14">
                  <a:pos x="T8" y="T9"/>
                </a:cxn>
              </a:cxnLst>
              <a:rect l="T15" t="T16" r="T17" b="T18"/>
              <a:pathLst>
                <a:path w="40" h="47">
                  <a:moveTo>
                    <a:pt x="39" y="10"/>
                  </a:moveTo>
                  <a:lnTo>
                    <a:pt x="22" y="46"/>
                  </a:lnTo>
                  <a:lnTo>
                    <a:pt x="0" y="22"/>
                  </a:lnTo>
                  <a:lnTo>
                    <a:pt x="27" y="0"/>
                  </a:lnTo>
                  <a:lnTo>
                    <a:pt x="39" y="1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07" name="Freeform 251"/>
            <p:cNvSpPr>
              <a:spLocks noChangeAspect="1"/>
            </p:cNvSpPr>
            <p:nvPr/>
          </p:nvSpPr>
          <p:spPr bwMode="auto">
            <a:xfrm>
              <a:off x="4395788" y="2884488"/>
              <a:ext cx="17462" cy="17462"/>
            </a:xfrm>
            <a:custGeom>
              <a:avLst/>
              <a:gdLst>
                <a:gd name="T0" fmla="*/ 2147483647 w 40"/>
                <a:gd name="T1" fmla="*/ 2147483647 h 47"/>
                <a:gd name="T2" fmla="*/ 2147483647 w 40"/>
                <a:gd name="T3" fmla="*/ 2147483647 h 47"/>
                <a:gd name="T4" fmla="*/ 0 w 40"/>
                <a:gd name="T5" fmla="*/ 2147483647 h 47"/>
                <a:gd name="T6" fmla="*/ 2147483647 w 40"/>
                <a:gd name="T7" fmla="*/ 0 h 47"/>
                <a:gd name="T8" fmla="*/ 2147483647 w 40"/>
                <a:gd name="T9" fmla="*/ 2147483647 h 47"/>
                <a:gd name="T10" fmla="*/ 0 60000 65536"/>
                <a:gd name="T11" fmla="*/ 0 60000 65536"/>
                <a:gd name="T12" fmla="*/ 0 60000 65536"/>
                <a:gd name="T13" fmla="*/ 0 60000 65536"/>
                <a:gd name="T14" fmla="*/ 0 60000 65536"/>
                <a:gd name="T15" fmla="*/ 0 w 40"/>
                <a:gd name="T16" fmla="*/ 0 h 47"/>
                <a:gd name="T17" fmla="*/ 40 w 40"/>
                <a:gd name="T18" fmla="*/ 47 h 47"/>
              </a:gdLst>
              <a:ahLst/>
              <a:cxnLst>
                <a:cxn ang="T10">
                  <a:pos x="T0" y="T1"/>
                </a:cxn>
                <a:cxn ang="T11">
                  <a:pos x="T2" y="T3"/>
                </a:cxn>
                <a:cxn ang="T12">
                  <a:pos x="T4" y="T5"/>
                </a:cxn>
                <a:cxn ang="T13">
                  <a:pos x="T6" y="T7"/>
                </a:cxn>
                <a:cxn ang="T14">
                  <a:pos x="T8" y="T9"/>
                </a:cxn>
              </a:cxnLst>
              <a:rect l="T15" t="T16" r="T17" b="T18"/>
              <a:pathLst>
                <a:path w="40" h="47">
                  <a:moveTo>
                    <a:pt x="39" y="10"/>
                  </a:moveTo>
                  <a:lnTo>
                    <a:pt x="22" y="46"/>
                  </a:lnTo>
                  <a:lnTo>
                    <a:pt x="0" y="22"/>
                  </a:lnTo>
                  <a:lnTo>
                    <a:pt x="27" y="0"/>
                  </a:lnTo>
                  <a:lnTo>
                    <a:pt x="39" y="1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08" name="Freeform 251"/>
            <p:cNvSpPr>
              <a:spLocks noChangeAspect="1"/>
            </p:cNvSpPr>
            <p:nvPr/>
          </p:nvSpPr>
          <p:spPr bwMode="auto">
            <a:xfrm>
              <a:off x="4583113" y="2738438"/>
              <a:ext cx="14287" cy="15875"/>
            </a:xfrm>
            <a:custGeom>
              <a:avLst/>
              <a:gdLst>
                <a:gd name="T0" fmla="*/ 2147483647 w 40"/>
                <a:gd name="T1" fmla="*/ 2147483647 h 47"/>
                <a:gd name="T2" fmla="*/ 2147483647 w 40"/>
                <a:gd name="T3" fmla="*/ 2147483647 h 47"/>
                <a:gd name="T4" fmla="*/ 0 w 40"/>
                <a:gd name="T5" fmla="*/ 2147483647 h 47"/>
                <a:gd name="T6" fmla="*/ 2147483647 w 40"/>
                <a:gd name="T7" fmla="*/ 0 h 47"/>
                <a:gd name="T8" fmla="*/ 2147483647 w 40"/>
                <a:gd name="T9" fmla="*/ 2147483647 h 47"/>
                <a:gd name="T10" fmla="*/ 0 60000 65536"/>
                <a:gd name="T11" fmla="*/ 0 60000 65536"/>
                <a:gd name="T12" fmla="*/ 0 60000 65536"/>
                <a:gd name="T13" fmla="*/ 0 60000 65536"/>
                <a:gd name="T14" fmla="*/ 0 60000 65536"/>
                <a:gd name="T15" fmla="*/ 0 w 40"/>
                <a:gd name="T16" fmla="*/ 0 h 47"/>
                <a:gd name="T17" fmla="*/ 40 w 40"/>
                <a:gd name="T18" fmla="*/ 47 h 47"/>
              </a:gdLst>
              <a:ahLst/>
              <a:cxnLst>
                <a:cxn ang="T10">
                  <a:pos x="T0" y="T1"/>
                </a:cxn>
                <a:cxn ang="T11">
                  <a:pos x="T2" y="T3"/>
                </a:cxn>
                <a:cxn ang="T12">
                  <a:pos x="T4" y="T5"/>
                </a:cxn>
                <a:cxn ang="T13">
                  <a:pos x="T6" y="T7"/>
                </a:cxn>
                <a:cxn ang="T14">
                  <a:pos x="T8" y="T9"/>
                </a:cxn>
              </a:cxnLst>
              <a:rect l="T15" t="T16" r="T17" b="T18"/>
              <a:pathLst>
                <a:path w="40" h="47">
                  <a:moveTo>
                    <a:pt x="39" y="10"/>
                  </a:moveTo>
                  <a:lnTo>
                    <a:pt x="22" y="46"/>
                  </a:lnTo>
                  <a:lnTo>
                    <a:pt x="0" y="22"/>
                  </a:lnTo>
                  <a:lnTo>
                    <a:pt x="27" y="0"/>
                  </a:lnTo>
                  <a:lnTo>
                    <a:pt x="39" y="10"/>
                  </a:lnTo>
                </a:path>
              </a:pathLst>
            </a:custGeom>
            <a:grpFill/>
            <a:ln w="31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09" name="Line 291"/>
            <p:cNvSpPr>
              <a:spLocks noChangeShapeType="1"/>
            </p:cNvSpPr>
            <p:nvPr/>
          </p:nvSpPr>
          <p:spPr bwMode="auto">
            <a:xfrm>
              <a:off x="4814888" y="2860675"/>
              <a:ext cx="23812" cy="38100"/>
            </a:xfrm>
            <a:prstGeom prst="line">
              <a:avLst/>
            </a:prstGeom>
            <a:grpFill/>
            <a:ln w="317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grpSp>
      <p:grpSp>
        <p:nvGrpSpPr>
          <p:cNvPr id="319" name="Group 3"/>
          <p:cNvGrpSpPr>
            <a:grpSpLocks/>
          </p:cNvGrpSpPr>
          <p:nvPr/>
        </p:nvGrpSpPr>
        <p:grpSpPr bwMode="auto">
          <a:xfrm>
            <a:off x="688040" y="5087255"/>
            <a:ext cx="919480" cy="834566"/>
            <a:chOff x="2200" y="2273"/>
            <a:chExt cx="1451" cy="1317"/>
          </a:xfrm>
          <a:solidFill>
            <a:srgbClr val="64B9E4"/>
          </a:solidFill>
        </p:grpSpPr>
        <p:sp>
          <p:nvSpPr>
            <p:cNvPr id="320" name="Freeform 4"/>
            <p:cNvSpPr>
              <a:spLocks noChangeAspect="1"/>
            </p:cNvSpPr>
            <p:nvPr/>
          </p:nvSpPr>
          <p:spPr bwMode="gray">
            <a:xfrm>
              <a:off x="2200" y="2330"/>
              <a:ext cx="356" cy="1244"/>
            </a:xfrm>
            <a:custGeom>
              <a:avLst/>
              <a:gdLst>
                <a:gd name="T0" fmla="*/ 575 w 585"/>
                <a:gd name="T1" fmla="*/ 593 h 2047"/>
                <a:gd name="T2" fmla="*/ 522 w 585"/>
                <a:gd name="T3" fmla="*/ 537 h 2047"/>
                <a:gd name="T4" fmla="*/ 505 w 585"/>
                <a:gd name="T5" fmla="*/ 516 h 2047"/>
                <a:gd name="T6" fmla="*/ 488 w 585"/>
                <a:gd name="T7" fmla="*/ 499 h 2047"/>
                <a:gd name="T8" fmla="*/ 484 w 585"/>
                <a:gd name="T9" fmla="*/ 482 h 2047"/>
                <a:gd name="T10" fmla="*/ 446 w 585"/>
                <a:gd name="T11" fmla="*/ 405 h 2047"/>
                <a:gd name="T12" fmla="*/ 428 w 585"/>
                <a:gd name="T13" fmla="*/ 370 h 2047"/>
                <a:gd name="T14" fmla="*/ 338 w 585"/>
                <a:gd name="T15" fmla="*/ 332 h 2047"/>
                <a:gd name="T16" fmla="*/ 317 w 585"/>
                <a:gd name="T17" fmla="*/ 293 h 2047"/>
                <a:gd name="T18" fmla="*/ 362 w 585"/>
                <a:gd name="T19" fmla="*/ 210 h 2047"/>
                <a:gd name="T20" fmla="*/ 373 w 585"/>
                <a:gd name="T21" fmla="*/ 164 h 2047"/>
                <a:gd name="T22" fmla="*/ 380 w 585"/>
                <a:gd name="T23" fmla="*/ 63 h 2047"/>
                <a:gd name="T24" fmla="*/ 359 w 585"/>
                <a:gd name="T25" fmla="*/ 28 h 2047"/>
                <a:gd name="T26" fmla="*/ 317 w 585"/>
                <a:gd name="T27" fmla="*/ 14 h 2047"/>
                <a:gd name="T28" fmla="*/ 282 w 585"/>
                <a:gd name="T29" fmla="*/ 0 h 2047"/>
                <a:gd name="T30" fmla="*/ 223 w 585"/>
                <a:gd name="T31" fmla="*/ 21 h 2047"/>
                <a:gd name="T32" fmla="*/ 174 w 585"/>
                <a:gd name="T33" fmla="*/ 60 h 2047"/>
                <a:gd name="T34" fmla="*/ 160 w 585"/>
                <a:gd name="T35" fmla="*/ 143 h 2047"/>
                <a:gd name="T36" fmla="*/ 160 w 585"/>
                <a:gd name="T37" fmla="*/ 178 h 2047"/>
                <a:gd name="T38" fmla="*/ 181 w 585"/>
                <a:gd name="T39" fmla="*/ 244 h 2047"/>
                <a:gd name="T40" fmla="*/ 157 w 585"/>
                <a:gd name="T41" fmla="*/ 272 h 2047"/>
                <a:gd name="T42" fmla="*/ 129 w 585"/>
                <a:gd name="T43" fmla="*/ 293 h 2047"/>
                <a:gd name="T44" fmla="*/ 42 w 585"/>
                <a:gd name="T45" fmla="*/ 328 h 2047"/>
                <a:gd name="T46" fmla="*/ 7 w 585"/>
                <a:gd name="T47" fmla="*/ 391 h 2047"/>
                <a:gd name="T48" fmla="*/ 17 w 585"/>
                <a:gd name="T49" fmla="*/ 527 h 2047"/>
                <a:gd name="T50" fmla="*/ 66 w 585"/>
                <a:gd name="T51" fmla="*/ 677 h 2047"/>
                <a:gd name="T52" fmla="*/ 52 w 585"/>
                <a:gd name="T53" fmla="*/ 806 h 2047"/>
                <a:gd name="T54" fmla="*/ 21 w 585"/>
                <a:gd name="T55" fmla="*/ 935 h 2047"/>
                <a:gd name="T56" fmla="*/ 56 w 585"/>
                <a:gd name="T57" fmla="*/ 1109 h 2047"/>
                <a:gd name="T58" fmla="*/ 66 w 585"/>
                <a:gd name="T59" fmla="*/ 1168 h 2047"/>
                <a:gd name="T60" fmla="*/ 77 w 585"/>
                <a:gd name="T61" fmla="*/ 1315 h 2047"/>
                <a:gd name="T62" fmla="*/ 66 w 585"/>
                <a:gd name="T63" fmla="*/ 1503 h 2047"/>
                <a:gd name="T64" fmla="*/ 77 w 585"/>
                <a:gd name="T65" fmla="*/ 1737 h 2047"/>
                <a:gd name="T66" fmla="*/ 73 w 585"/>
                <a:gd name="T67" fmla="*/ 1831 h 2047"/>
                <a:gd name="T68" fmla="*/ 94 w 585"/>
                <a:gd name="T69" fmla="*/ 1883 h 2047"/>
                <a:gd name="T70" fmla="*/ 94 w 585"/>
                <a:gd name="T71" fmla="*/ 1925 h 2047"/>
                <a:gd name="T72" fmla="*/ 87 w 585"/>
                <a:gd name="T73" fmla="*/ 2002 h 2047"/>
                <a:gd name="T74" fmla="*/ 164 w 585"/>
                <a:gd name="T75" fmla="*/ 2047 h 2047"/>
                <a:gd name="T76" fmla="*/ 219 w 585"/>
                <a:gd name="T77" fmla="*/ 2026 h 2047"/>
                <a:gd name="T78" fmla="*/ 212 w 585"/>
                <a:gd name="T79" fmla="*/ 1960 h 2047"/>
                <a:gd name="T80" fmla="*/ 195 w 585"/>
                <a:gd name="T81" fmla="*/ 1911 h 2047"/>
                <a:gd name="T82" fmla="*/ 188 w 585"/>
                <a:gd name="T83" fmla="*/ 1897 h 2047"/>
                <a:gd name="T84" fmla="*/ 216 w 585"/>
                <a:gd name="T85" fmla="*/ 1866 h 2047"/>
                <a:gd name="T86" fmla="*/ 254 w 585"/>
                <a:gd name="T87" fmla="*/ 1887 h 2047"/>
                <a:gd name="T88" fmla="*/ 341 w 585"/>
                <a:gd name="T89" fmla="*/ 1904 h 2047"/>
                <a:gd name="T90" fmla="*/ 400 w 585"/>
                <a:gd name="T91" fmla="*/ 1894 h 2047"/>
                <a:gd name="T92" fmla="*/ 359 w 585"/>
                <a:gd name="T93" fmla="*/ 1852 h 2047"/>
                <a:gd name="T94" fmla="*/ 289 w 585"/>
                <a:gd name="T95" fmla="*/ 1817 h 2047"/>
                <a:gd name="T96" fmla="*/ 268 w 585"/>
                <a:gd name="T97" fmla="*/ 1747 h 2047"/>
                <a:gd name="T98" fmla="*/ 275 w 585"/>
                <a:gd name="T99" fmla="*/ 1733 h 2047"/>
                <a:gd name="T100" fmla="*/ 286 w 585"/>
                <a:gd name="T101" fmla="*/ 1674 h 2047"/>
                <a:gd name="T102" fmla="*/ 390 w 585"/>
                <a:gd name="T103" fmla="*/ 1228 h 2047"/>
                <a:gd name="T104" fmla="*/ 421 w 585"/>
                <a:gd name="T105" fmla="*/ 1102 h 2047"/>
                <a:gd name="T106" fmla="*/ 449 w 585"/>
                <a:gd name="T107" fmla="*/ 1102 h 2047"/>
                <a:gd name="T108" fmla="*/ 446 w 585"/>
                <a:gd name="T109" fmla="*/ 928 h 2047"/>
                <a:gd name="T110" fmla="*/ 425 w 585"/>
                <a:gd name="T111" fmla="*/ 809 h 2047"/>
                <a:gd name="T112" fmla="*/ 432 w 585"/>
                <a:gd name="T113" fmla="*/ 736 h 2047"/>
                <a:gd name="T114" fmla="*/ 446 w 585"/>
                <a:gd name="T115" fmla="*/ 705 h 2047"/>
                <a:gd name="T116" fmla="*/ 529 w 585"/>
                <a:gd name="T117" fmla="*/ 698 h 2047"/>
                <a:gd name="T118" fmla="*/ 578 w 585"/>
                <a:gd name="T119" fmla="*/ 666 h 2047"/>
                <a:gd name="T120" fmla="*/ 582 w 585"/>
                <a:gd name="T121" fmla="*/ 621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5" h="2047">
                  <a:moveTo>
                    <a:pt x="582" y="621"/>
                  </a:moveTo>
                  <a:lnTo>
                    <a:pt x="582" y="618"/>
                  </a:lnTo>
                  <a:lnTo>
                    <a:pt x="582" y="614"/>
                  </a:lnTo>
                  <a:lnTo>
                    <a:pt x="582" y="604"/>
                  </a:lnTo>
                  <a:lnTo>
                    <a:pt x="575" y="593"/>
                  </a:lnTo>
                  <a:lnTo>
                    <a:pt x="564" y="583"/>
                  </a:lnTo>
                  <a:lnTo>
                    <a:pt x="543" y="562"/>
                  </a:lnTo>
                  <a:lnTo>
                    <a:pt x="526" y="548"/>
                  </a:lnTo>
                  <a:lnTo>
                    <a:pt x="526" y="544"/>
                  </a:lnTo>
                  <a:lnTo>
                    <a:pt x="522" y="537"/>
                  </a:lnTo>
                  <a:lnTo>
                    <a:pt x="522" y="534"/>
                  </a:lnTo>
                  <a:lnTo>
                    <a:pt x="519" y="530"/>
                  </a:lnTo>
                  <a:lnTo>
                    <a:pt x="508" y="523"/>
                  </a:lnTo>
                  <a:lnTo>
                    <a:pt x="508" y="520"/>
                  </a:lnTo>
                  <a:lnTo>
                    <a:pt x="505" y="516"/>
                  </a:lnTo>
                  <a:lnTo>
                    <a:pt x="501" y="513"/>
                  </a:lnTo>
                  <a:lnTo>
                    <a:pt x="498" y="509"/>
                  </a:lnTo>
                  <a:lnTo>
                    <a:pt x="491" y="502"/>
                  </a:lnTo>
                  <a:lnTo>
                    <a:pt x="491" y="499"/>
                  </a:lnTo>
                  <a:lnTo>
                    <a:pt x="488" y="499"/>
                  </a:lnTo>
                  <a:lnTo>
                    <a:pt x="491" y="496"/>
                  </a:lnTo>
                  <a:lnTo>
                    <a:pt x="498" y="489"/>
                  </a:lnTo>
                  <a:lnTo>
                    <a:pt x="494" y="489"/>
                  </a:lnTo>
                  <a:lnTo>
                    <a:pt x="488" y="485"/>
                  </a:lnTo>
                  <a:lnTo>
                    <a:pt x="484" y="482"/>
                  </a:lnTo>
                  <a:lnTo>
                    <a:pt x="484" y="478"/>
                  </a:lnTo>
                  <a:lnTo>
                    <a:pt x="474" y="461"/>
                  </a:lnTo>
                  <a:lnTo>
                    <a:pt x="456" y="433"/>
                  </a:lnTo>
                  <a:lnTo>
                    <a:pt x="449" y="415"/>
                  </a:lnTo>
                  <a:lnTo>
                    <a:pt x="446" y="405"/>
                  </a:lnTo>
                  <a:lnTo>
                    <a:pt x="446" y="398"/>
                  </a:lnTo>
                  <a:lnTo>
                    <a:pt x="446" y="391"/>
                  </a:lnTo>
                  <a:lnTo>
                    <a:pt x="442" y="384"/>
                  </a:lnTo>
                  <a:lnTo>
                    <a:pt x="439" y="377"/>
                  </a:lnTo>
                  <a:lnTo>
                    <a:pt x="428" y="370"/>
                  </a:lnTo>
                  <a:lnTo>
                    <a:pt x="418" y="360"/>
                  </a:lnTo>
                  <a:lnTo>
                    <a:pt x="404" y="353"/>
                  </a:lnTo>
                  <a:lnTo>
                    <a:pt x="390" y="349"/>
                  </a:lnTo>
                  <a:lnTo>
                    <a:pt x="362" y="339"/>
                  </a:lnTo>
                  <a:lnTo>
                    <a:pt x="338" y="332"/>
                  </a:lnTo>
                  <a:lnTo>
                    <a:pt x="327" y="325"/>
                  </a:lnTo>
                  <a:lnTo>
                    <a:pt x="324" y="321"/>
                  </a:lnTo>
                  <a:lnTo>
                    <a:pt x="320" y="314"/>
                  </a:lnTo>
                  <a:lnTo>
                    <a:pt x="317" y="304"/>
                  </a:lnTo>
                  <a:lnTo>
                    <a:pt x="317" y="293"/>
                  </a:lnTo>
                  <a:lnTo>
                    <a:pt x="320" y="283"/>
                  </a:lnTo>
                  <a:lnTo>
                    <a:pt x="327" y="272"/>
                  </a:lnTo>
                  <a:lnTo>
                    <a:pt x="341" y="248"/>
                  </a:lnTo>
                  <a:lnTo>
                    <a:pt x="355" y="224"/>
                  </a:lnTo>
                  <a:lnTo>
                    <a:pt x="362" y="210"/>
                  </a:lnTo>
                  <a:lnTo>
                    <a:pt x="366" y="196"/>
                  </a:lnTo>
                  <a:lnTo>
                    <a:pt x="366" y="168"/>
                  </a:lnTo>
                  <a:lnTo>
                    <a:pt x="366" y="178"/>
                  </a:lnTo>
                  <a:lnTo>
                    <a:pt x="366" y="192"/>
                  </a:lnTo>
                  <a:lnTo>
                    <a:pt x="373" y="164"/>
                  </a:lnTo>
                  <a:lnTo>
                    <a:pt x="380" y="136"/>
                  </a:lnTo>
                  <a:lnTo>
                    <a:pt x="383" y="105"/>
                  </a:lnTo>
                  <a:lnTo>
                    <a:pt x="383" y="91"/>
                  </a:lnTo>
                  <a:lnTo>
                    <a:pt x="383" y="77"/>
                  </a:lnTo>
                  <a:lnTo>
                    <a:pt x="380" y="63"/>
                  </a:lnTo>
                  <a:lnTo>
                    <a:pt x="376" y="49"/>
                  </a:lnTo>
                  <a:lnTo>
                    <a:pt x="376" y="42"/>
                  </a:lnTo>
                  <a:lnTo>
                    <a:pt x="373" y="39"/>
                  </a:lnTo>
                  <a:lnTo>
                    <a:pt x="366" y="32"/>
                  </a:lnTo>
                  <a:lnTo>
                    <a:pt x="359" y="28"/>
                  </a:lnTo>
                  <a:lnTo>
                    <a:pt x="345" y="18"/>
                  </a:lnTo>
                  <a:lnTo>
                    <a:pt x="338" y="14"/>
                  </a:lnTo>
                  <a:lnTo>
                    <a:pt x="331" y="14"/>
                  </a:lnTo>
                  <a:lnTo>
                    <a:pt x="320" y="14"/>
                  </a:lnTo>
                  <a:lnTo>
                    <a:pt x="317" y="14"/>
                  </a:lnTo>
                  <a:lnTo>
                    <a:pt x="313" y="14"/>
                  </a:lnTo>
                  <a:lnTo>
                    <a:pt x="306" y="11"/>
                  </a:lnTo>
                  <a:lnTo>
                    <a:pt x="296" y="4"/>
                  </a:lnTo>
                  <a:lnTo>
                    <a:pt x="289" y="0"/>
                  </a:lnTo>
                  <a:lnTo>
                    <a:pt x="282" y="0"/>
                  </a:lnTo>
                  <a:lnTo>
                    <a:pt x="275" y="0"/>
                  </a:lnTo>
                  <a:lnTo>
                    <a:pt x="265" y="0"/>
                  </a:lnTo>
                  <a:lnTo>
                    <a:pt x="258" y="4"/>
                  </a:lnTo>
                  <a:lnTo>
                    <a:pt x="251" y="7"/>
                  </a:lnTo>
                  <a:lnTo>
                    <a:pt x="223" y="21"/>
                  </a:lnTo>
                  <a:lnTo>
                    <a:pt x="209" y="28"/>
                  </a:lnTo>
                  <a:lnTo>
                    <a:pt x="195" y="35"/>
                  </a:lnTo>
                  <a:lnTo>
                    <a:pt x="188" y="42"/>
                  </a:lnTo>
                  <a:lnTo>
                    <a:pt x="181" y="49"/>
                  </a:lnTo>
                  <a:lnTo>
                    <a:pt x="174" y="60"/>
                  </a:lnTo>
                  <a:lnTo>
                    <a:pt x="171" y="74"/>
                  </a:lnTo>
                  <a:lnTo>
                    <a:pt x="171" y="88"/>
                  </a:lnTo>
                  <a:lnTo>
                    <a:pt x="171" y="119"/>
                  </a:lnTo>
                  <a:lnTo>
                    <a:pt x="167" y="133"/>
                  </a:lnTo>
                  <a:lnTo>
                    <a:pt x="160" y="143"/>
                  </a:lnTo>
                  <a:lnTo>
                    <a:pt x="157" y="150"/>
                  </a:lnTo>
                  <a:lnTo>
                    <a:pt x="157" y="157"/>
                  </a:lnTo>
                  <a:lnTo>
                    <a:pt x="157" y="161"/>
                  </a:lnTo>
                  <a:lnTo>
                    <a:pt x="157" y="168"/>
                  </a:lnTo>
                  <a:lnTo>
                    <a:pt x="160" y="178"/>
                  </a:lnTo>
                  <a:lnTo>
                    <a:pt x="167" y="192"/>
                  </a:lnTo>
                  <a:lnTo>
                    <a:pt x="181" y="213"/>
                  </a:lnTo>
                  <a:lnTo>
                    <a:pt x="185" y="224"/>
                  </a:lnTo>
                  <a:lnTo>
                    <a:pt x="185" y="234"/>
                  </a:lnTo>
                  <a:lnTo>
                    <a:pt x="181" y="244"/>
                  </a:lnTo>
                  <a:lnTo>
                    <a:pt x="178" y="255"/>
                  </a:lnTo>
                  <a:lnTo>
                    <a:pt x="167" y="265"/>
                  </a:lnTo>
                  <a:lnTo>
                    <a:pt x="164" y="272"/>
                  </a:lnTo>
                  <a:lnTo>
                    <a:pt x="160" y="272"/>
                  </a:lnTo>
                  <a:lnTo>
                    <a:pt x="157" y="272"/>
                  </a:lnTo>
                  <a:lnTo>
                    <a:pt x="153" y="272"/>
                  </a:lnTo>
                  <a:lnTo>
                    <a:pt x="150" y="276"/>
                  </a:lnTo>
                  <a:lnTo>
                    <a:pt x="139" y="290"/>
                  </a:lnTo>
                  <a:lnTo>
                    <a:pt x="136" y="293"/>
                  </a:lnTo>
                  <a:lnTo>
                    <a:pt x="129" y="293"/>
                  </a:lnTo>
                  <a:lnTo>
                    <a:pt x="115" y="300"/>
                  </a:lnTo>
                  <a:lnTo>
                    <a:pt x="101" y="304"/>
                  </a:lnTo>
                  <a:lnTo>
                    <a:pt x="84" y="311"/>
                  </a:lnTo>
                  <a:lnTo>
                    <a:pt x="56" y="321"/>
                  </a:lnTo>
                  <a:lnTo>
                    <a:pt x="42" y="328"/>
                  </a:lnTo>
                  <a:lnTo>
                    <a:pt x="31" y="335"/>
                  </a:lnTo>
                  <a:lnTo>
                    <a:pt x="21" y="346"/>
                  </a:lnTo>
                  <a:lnTo>
                    <a:pt x="14" y="360"/>
                  </a:lnTo>
                  <a:lnTo>
                    <a:pt x="10" y="373"/>
                  </a:lnTo>
                  <a:lnTo>
                    <a:pt x="7" y="391"/>
                  </a:lnTo>
                  <a:lnTo>
                    <a:pt x="7" y="405"/>
                  </a:lnTo>
                  <a:lnTo>
                    <a:pt x="7" y="422"/>
                  </a:lnTo>
                  <a:lnTo>
                    <a:pt x="10" y="485"/>
                  </a:lnTo>
                  <a:lnTo>
                    <a:pt x="14" y="506"/>
                  </a:lnTo>
                  <a:lnTo>
                    <a:pt x="17" y="527"/>
                  </a:lnTo>
                  <a:lnTo>
                    <a:pt x="31" y="565"/>
                  </a:lnTo>
                  <a:lnTo>
                    <a:pt x="45" y="604"/>
                  </a:lnTo>
                  <a:lnTo>
                    <a:pt x="59" y="642"/>
                  </a:lnTo>
                  <a:lnTo>
                    <a:pt x="66" y="659"/>
                  </a:lnTo>
                  <a:lnTo>
                    <a:pt x="66" y="677"/>
                  </a:lnTo>
                  <a:lnTo>
                    <a:pt x="66" y="694"/>
                  </a:lnTo>
                  <a:lnTo>
                    <a:pt x="66" y="712"/>
                  </a:lnTo>
                  <a:lnTo>
                    <a:pt x="63" y="750"/>
                  </a:lnTo>
                  <a:lnTo>
                    <a:pt x="56" y="785"/>
                  </a:lnTo>
                  <a:lnTo>
                    <a:pt x="52" y="806"/>
                  </a:lnTo>
                  <a:lnTo>
                    <a:pt x="49" y="823"/>
                  </a:lnTo>
                  <a:lnTo>
                    <a:pt x="38" y="862"/>
                  </a:lnTo>
                  <a:lnTo>
                    <a:pt x="28" y="900"/>
                  </a:lnTo>
                  <a:lnTo>
                    <a:pt x="24" y="917"/>
                  </a:lnTo>
                  <a:lnTo>
                    <a:pt x="21" y="935"/>
                  </a:lnTo>
                  <a:lnTo>
                    <a:pt x="10" y="1022"/>
                  </a:lnTo>
                  <a:lnTo>
                    <a:pt x="0" y="1109"/>
                  </a:lnTo>
                  <a:lnTo>
                    <a:pt x="28" y="1109"/>
                  </a:lnTo>
                  <a:lnTo>
                    <a:pt x="45" y="1109"/>
                  </a:lnTo>
                  <a:lnTo>
                    <a:pt x="56" y="1109"/>
                  </a:lnTo>
                  <a:lnTo>
                    <a:pt x="59" y="1113"/>
                  </a:lnTo>
                  <a:lnTo>
                    <a:pt x="59" y="1120"/>
                  </a:lnTo>
                  <a:lnTo>
                    <a:pt x="63" y="1130"/>
                  </a:lnTo>
                  <a:lnTo>
                    <a:pt x="63" y="1137"/>
                  </a:lnTo>
                  <a:lnTo>
                    <a:pt x="66" y="1168"/>
                  </a:lnTo>
                  <a:lnTo>
                    <a:pt x="70" y="1200"/>
                  </a:lnTo>
                  <a:lnTo>
                    <a:pt x="73" y="1228"/>
                  </a:lnTo>
                  <a:lnTo>
                    <a:pt x="77" y="1256"/>
                  </a:lnTo>
                  <a:lnTo>
                    <a:pt x="77" y="1287"/>
                  </a:lnTo>
                  <a:lnTo>
                    <a:pt x="77" y="1315"/>
                  </a:lnTo>
                  <a:lnTo>
                    <a:pt x="77" y="1346"/>
                  </a:lnTo>
                  <a:lnTo>
                    <a:pt x="77" y="1374"/>
                  </a:lnTo>
                  <a:lnTo>
                    <a:pt x="77" y="1405"/>
                  </a:lnTo>
                  <a:lnTo>
                    <a:pt x="70" y="1472"/>
                  </a:lnTo>
                  <a:lnTo>
                    <a:pt x="66" y="1503"/>
                  </a:lnTo>
                  <a:lnTo>
                    <a:pt x="66" y="1538"/>
                  </a:lnTo>
                  <a:lnTo>
                    <a:pt x="70" y="1608"/>
                  </a:lnTo>
                  <a:lnTo>
                    <a:pt x="70" y="1677"/>
                  </a:lnTo>
                  <a:lnTo>
                    <a:pt x="73" y="1705"/>
                  </a:lnTo>
                  <a:lnTo>
                    <a:pt x="77" y="1737"/>
                  </a:lnTo>
                  <a:lnTo>
                    <a:pt x="80" y="1796"/>
                  </a:lnTo>
                  <a:lnTo>
                    <a:pt x="77" y="1806"/>
                  </a:lnTo>
                  <a:lnTo>
                    <a:pt x="77" y="1810"/>
                  </a:lnTo>
                  <a:lnTo>
                    <a:pt x="73" y="1813"/>
                  </a:lnTo>
                  <a:lnTo>
                    <a:pt x="73" y="1831"/>
                  </a:lnTo>
                  <a:lnTo>
                    <a:pt x="77" y="1845"/>
                  </a:lnTo>
                  <a:lnTo>
                    <a:pt x="80" y="1859"/>
                  </a:lnTo>
                  <a:lnTo>
                    <a:pt x="91" y="1873"/>
                  </a:lnTo>
                  <a:lnTo>
                    <a:pt x="94" y="1876"/>
                  </a:lnTo>
                  <a:lnTo>
                    <a:pt x="94" y="1883"/>
                  </a:lnTo>
                  <a:lnTo>
                    <a:pt x="94" y="1890"/>
                  </a:lnTo>
                  <a:lnTo>
                    <a:pt x="94" y="1897"/>
                  </a:lnTo>
                  <a:lnTo>
                    <a:pt x="94" y="1904"/>
                  </a:lnTo>
                  <a:lnTo>
                    <a:pt x="91" y="1911"/>
                  </a:lnTo>
                  <a:lnTo>
                    <a:pt x="94" y="1925"/>
                  </a:lnTo>
                  <a:lnTo>
                    <a:pt x="98" y="1956"/>
                  </a:lnTo>
                  <a:lnTo>
                    <a:pt x="94" y="1967"/>
                  </a:lnTo>
                  <a:lnTo>
                    <a:pt x="91" y="1981"/>
                  </a:lnTo>
                  <a:lnTo>
                    <a:pt x="87" y="1995"/>
                  </a:lnTo>
                  <a:lnTo>
                    <a:pt x="87" y="2002"/>
                  </a:lnTo>
                  <a:lnTo>
                    <a:pt x="91" y="2005"/>
                  </a:lnTo>
                  <a:lnTo>
                    <a:pt x="125" y="2030"/>
                  </a:lnTo>
                  <a:lnTo>
                    <a:pt x="146" y="2044"/>
                  </a:lnTo>
                  <a:lnTo>
                    <a:pt x="153" y="2047"/>
                  </a:lnTo>
                  <a:lnTo>
                    <a:pt x="164" y="2047"/>
                  </a:lnTo>
                  <a:lnTo>
                    <a:pt x="202" y="2044"/>
                  </a:lnTo>
                  <a:lnTo>
                    <a:pt x="209" y="2040"/>
                  </a:lnTo>
                  <a:lnTo>
                    <a:pt x="212" y="2037"/>
                  </a:lnTo>
                  <a:lnTo>
                    <a:pt x="216" y="2033"/>
                  </a:lnTo>
                  <a:lnTo>
                    <a:pt x="219" y="2026"/>
                  </a:lnTo>
                  <a:lnTo>
                    <a:pt x="223" y="2016"/>
                  </a:lnTo>
                  <a:lnTo>
                    <a:pt x="223" y="2009"/>
                  </a:lnTo>
                  <a:lnTo>
                    <a:pt x="223" y="2002"/>
                  </a:lnTo>
                  <a:lnTo>
                    <a:pt x="219" y="1981"/>
                  </a:lnTo>
                  <a:lnTo>
                    <a:pt x="212" y="1960"/>
                  </a:lnTo>
                  <a:lnTo>
                    <a:pt x="209" y="1942"/>
                  </a:lnTo>
                  <a:lnTo>
                    <a:pt x="205" y="1935"/>
                  </a:lnTo>
                  <a:lnTo>
                    <a:pt x="202" y="1928"/>
                  </a:lnTo>
                  <a:lnTo>
                    <a:pt x="198" y="1918"/>
                  </a:lnTo>
                  <a:lnTo>
                    <a:pt x="195" y="1911"/>
                  </a:lnTo>
                  <a:lnTo>
                    <a:pt x="192" y="1901"/>
                  </a:lnTo>
                  <a:lnTo>
                    <a:pt x="188" y="1897"/>
                  </a:lnTo>
                  <a:lnTo>
                    <a:pt x="171" y="1894"/>
                  </a:lnTo>
                  <a:lnTo>
                    <a:pt x="185" y="1897"/>
                  </a:lnTo>
                  <a:lnTo>
                    <a:pt x="188" y="1897"/>
                  </a:lnTo>
                  <a:lnTo>
                    <a:pt x="195" y="1894"/>
                  </a:lnTo>
                  <a:lnTo>
                    <a:pt x="216" y="1855"/>
                  </a:lnTo>
                  <a:lnTo>
                    <a:pt x="205" y="1873"/>
                  </a:lnTo>
                  <a:lnTo>
                    <a:pt x="209" y="1866"/>
                  </a:lnTo>
                  <a:lnTo>
                    <a:pt x="216" y="1866"/>
                  </a:lnTo>
                  <a:lnTo>
                    <a:pt x="219" y="1866"/>
                  </a:lnTo>
                  <a:lnTo>
                    <a:pt x="226" y="1866"/>
                  </a:lnTo>
                  <a:lnTo>
                    <a:pt x="237" y="1873"/>
                  </a:lnTo>
                  <a:lnTo>
                    <a:pt x="247" y="1880"/>
                  </a:lnTo>
                  <a:lnTo>
                    <a:pt x="254" y="1887"/>
                  </a:lnTo>
                  <a:lnTo>
                    <a:pt x="261" y="1890"/>
                  </a:lnTo>
                  <a:lnTo>
                    <a:pt x="275" y="1897"/>
                  </a:lnTo>
                  <a:lnTo>
                    <a:pt x="293" y="1897"/>
                  </a:lnTo>
                  <a:lnTo>
                    <a:pt x="310" y="1901"/>
                  </a:lnTo>
                  <a:lnTo>
                    <a:pt x="341" y="1904"/>
                  </a:lnTo>
                  <a:lnTo>
                    <a:pt x="369" y="1908"/>
                  </a:lnTo>
                  <a:lnTo>
                    <a:pt x="383" y="1904"/>
                  </a:lnTo>
                  <a:lnTo>
                    <a:pt x="393" y="1901"/>
                  </a:lnTo>
                  <a:lnTo>
                    <a:pt x="397" y="1897"/>
                  </a:lnTo>
                  <a:lnTo>
                    <a:pt x="400" y="1894"/>
                  </a:lnTo>
                  <a:lnTo>
                    <a:pt x="400" y="1890"/>
                  </a:lnTo>
                  <a:lnTo>
                    <a:pt x="397" y="1883"/>
                  </a:lnTo>
                  <a:lnTo>
                    <a:pt x="390" y="1873"/>
                  </a:lnTo>
                  <a:lnTo>
                    <a:pt x="383" y="1866"/>
                  </a:lnTo>
                  <a:lnTo>
                    <a:pt x="359" y="1852"/>
                  </a:lnTo>
                  <a:lnTo>
                    <a:pt x="345" y="1845"/>
                  </a:lnTo>
                  <a:lnTo>
                    <a:pt x="331" y="1838"/>
                  </a:lnTo>
                  <a:lnTo>
                    <a:pt x="299" y="1824"/>
                  </a:lnTo>
                  <a:lnTo>
                    <a:pt x="293" y="1820"/>
                  </a:lnTo>
                  <a:lnTo>
                    <a:pt x="289" y="1817"/>
                  </a:lnTo>
                  <a:lnTo>
                    <a:pt x="286" y="1803"/>
                  </a:lnTo>
                  <a:lnTo>
                    <a:pt x="279" y="1782"/>
                  </a:lnTo>
                  <a:lnTo>
                    <a:pt x="272" y="1765"/>
                  </a:lnTo>
                  <a:lnTo>
                    <a:pt x="268" y="1758"/>
                  </a:lnTo>
                  <a:lnTo>
                    <a:pt x="268" y="1747"/>
                  </a:lnTo>
                  <a:lnTo>
                    <a:pt x="268" y="1744"/>
                  </a:lnTo>
                  <a:lnTo>
                    <a:pt x="265" y="1740"/>
                  </a:lnTo>
                  <a:lnTo>
                    <a:pt x="268" y="1737"/>
                  </a:lnTo>
                  <a:lnTo>
                    <a:pt x="272" y="1733"/>
                  </a:lnTo>
                  <a:lnTo>
                    <a:pt x="275" y="1733"/>
                  </a:lnTo>
                  <a:lnTo>
                    <a:pt x="279" y="1730"/>
                  </a:lnTo>
                  <a:lnTo>
                    <a:pt x="279" y="1716"/>
                  </a:lnTo>
                  <a:lnTo>
                    <a:pt x="282" y="1702"/>
                  </a:lnTo>
                  <a:lnTo>
                    <a:pt x="282" y="1688"/>
                  </a:lnTo>
                  <a:lnTo>
                    <a:pt x="286" y="1674"/>
                  </a:lnTo>
                  <a:lnTo>
                    <a:pt x="299" y="1622"/>
                  </a:lnTo>
                  <a:lnTo>
                    <a:pt x="341" y="1468"/>
                  </a:lnTo>
                  <a:lnTo>
                    <a:pt x="355" y="1409"/>
                  </a:lnTo>
                  <a:lnTo>
                    <a:pt x="369" y="1350"/>
                  </a:lnTo>
                  <a:lnTo>
                    <a:pt x="390" y="1228"/>
                  </a:lnTo>
                  <a:lnTo>
                    <a:pt x="397" y="1189"/>
                  </a:lnTo>
                  <a:lnTo>
                    <a:pt x="400" y="1154"/>
                  </a:lnTo>
                  <a:lnTo>
                    <a:pt x="411" y="1078"/>
                  </a:lnTo>
                  <a:lnTo>
                    <a:pt x="414" y="1088"/>
                  </a:lnTo>
                  <a:lnTo>
                    <a:pt x="421" y="1102"/>
                  </a:lnTo>
                  <a:lnTo>
                    <a:pt x="425" y="1109"/>
                  </a:lnTo>
                  <a:lnTo>
                    <a:pt x="432" y="1116"/>
                  </a:lnTo>
                  <a:lnTo>
                    <a:pt x="435" y="1116"/>
                  </a:lnTo>
                  <a:lnTo>
                    <a:pt x="439" y="1113"/>
                  </a:lnTo>
                  <a:lnTo>
                    <a:pt x="449" y="1102"/>
                  </a:lnTo>
                  <a:lnTo>
                    <a:pt x="453" y="1095"/>
                  </a:lnTo>
                  <a:lnTo>
                    <a:pt x="453" y="1067"/>
                  </a:lnTo>
                  <a:lnTo>
                    <a:pt x="449" y="998"/>
                  </a:lnTo>
                  <a:lnTo>
                    <a:pt x="449" y="963"/>
                  </a:lnTo>
                  <a:lnTo>
                    <a:pt x="446" y="928"/>
                  </a:lnTo>
                  <a:lnTo>
                    <a:pt x="446" y="893"/>
                  </a:lnTo>
                  <a:lnTo>
                    <a:pt x="446" y="876"/>
                  </a:lnTo>
                  <a:lnTo>
                    <a:pt x="442" y="858"/>
                  </a:lnTo>
                  <a:lnTo>
                    <a:pt x="432" y="827"/>
                  </a:lnTo>
                  <a:lnTo>
                    <a:pt x="425" y="809"/>
                  </a:lnTo>
                  <a:lnTo>
                    <a:pt x="425" y="792"/>
                  </a:lnTo>
                  <a:lnTo>
                    <a:pt x="425" y="760"/>
                  </a:lnTo>
                  <a:lnTo>
                    <a:pt x="425" y="750"/>
                  </a:lnTo>
                  <a:lnTo>
                    <a:pt x="425" y="743"/>
                  </a:lnTo>
                  <a:lnTo>
                    <a:pt x="432" y="736"/>
                  </a:lnTo>
                  <a:lnTo>
                    <a:pt x="439" y="733"/>
                  </a:lnTo>
                  <a:lnTo>
                    <a:pt x="446" y="729"/>
                  </a:lnTo>
                  <a:lnTo>
                    <a:pt x="446" y="726"/>
                  </a:lnTo>
                  <a:lnTo>
                    <a:pt x="449" y="719"/>
                  </a:lnTo>
                  <a:lnTo>
                    <a:pt x="446" y="705"/>
                  </a:lnTo>
                  <a:lnTo>
                    <a:pt x="442" y="691"/>
                  </a:lnTo>
                  <a:lnTo>
                    <a:pt x="467" y="694"/>
                  </a:lnTo>
                  <a:lnTo>
                    <a:pt x="494" y="694"/>
                  </a:lnTo>
                  <a:lnTo>
                    <a:pt x="519" y="698"/>
                  </a:lnTo>
                  <a:lnTo>
                    <a:pt x="529" y="698"/>
                  </a:lnTo>
                  <a:lnTo>
                    <a:pt x="543" y="694"/>
                  </a:lnTo>
                  <a:lnTo>
                    <a:pt x="557" y="691"/>
                  </a:lnTo>
                  <a:lnTo>
                    <a:pt x="564" y="684"/>
                  </a:lnTo>
                  <a:lnTo>
                    <a:pt x="575" y="677"/>
                  </a:lnTo>
                  <a:lnTo>
                    <a:pt x="578" y="666"/>
                  </a:lnTo>
                  <a:lnTo>
                    <a:pt x="585" y="656"/>
                  </a:lnTo>
                  <a:lnTo>
                    <a:pt x="585" y="642"/>
                  </a:lnTo>
                  <a:lnTo>
                    <a:pt x="585" y="631"/>
                  </a:lnTo>
                  <a:lnTo>
                    <a:pt x="585" y="628"/>
                  </a:lnTo>
                  <a:lnTo>
                    <a:pt x="582" y="621"/>
                  </a:lnTo>
                  <a:close/>
                </a:path>
              </a:pathLst>
            </a:custGeom>
            <a:solidFill>
              <a:srgbClr val="53BA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hu-HU"/>
            </a:p>
          </p:txBody>
        </p:sp>
        <p:sp>
          <p:nvSpPr>
            <p:cNvPr id="321" name="Freeform 5"/>
            <p:cNvSpPr>
              <a:spLocks noChangeAspect="1" noEditPoints="1"/>
            </p:cNvSpPr>
            <p:nvPr/>
          </p:nvSpPr>
          <p:spPr bwMode="gray">
            <a:xfrm flipH="1">
              <a:off x="3271" y="2332"/>
              <a:ext cx="380" cy="1258"/>
            </a:xfrm>
            <a:custGeom>
              <a:avLst/>
              <a:gdLst>
                <a:gd name="T0" fmla="*/ 485 w 1199"/>
                <a:gd name="T1" fmla="*/ 471 h 3970"/>
                <a:gd name="T2" fmla="*/ 535 w 1199"/>
                <a:gd name="T3" fmla="*/ 592 h 3970"/>
                <a:gd name="T4" fmla="*/ 613 w 1199"/>
                <a:gd name="T5" fmla="*/ 600 h 3970"/>
                <a:gd name="T6" fmla="*/ 707 w 1199"/>
                <a:gd name="T7" fmla="*/ 485 h 3970"/>
                <a:gd name="T8" fmla="*/ 756 w 1199"/>
                <a:gd name="T9" fmla="*/ 399 h 3970"/>
                <a:gd name="T10" fmla="*/ 792 w 1199"/>
                <a:gd name="T11" fmla="*/ 150 h 3970"/>
                <a:gd name="T12" fmla="*/ 720 w 1199"/>
                <a:gd name="T13" fmla="*/ 21 h 3970"/>
                <a:gd name="T14" fmla="*/ 557 w 1199"/>
                <a:gd name="T15" fmla="*/ 14 h 3970"/>
                <a:gd name="T16" fmla="*/ 471 w 1199"/>
                <a:gd name="T17" fmla="*/ 78 h 3970"/>
                <a:gd name="T18" fmla="*/ 450 w 1199"/>
                <a:gd name="T19" fmla="*/ 200 h 3970"/>
                <a:gd name="T20" fmla="*/ 435 w 1199"/>
                <a:gd name="T21" fmla="*/ 279 h 3970"/>
                <a:gd name="T22" fmla="*/ 1184 w 1199"/>
                <a:gd name="T23" fmla="*/ 1206 h 3970"/>
                <a:gd name="T24" fmla="*/ 1071 w 1199"/>
                <a:gd name="T25" fmla="*/ 729 h 3970"/>
                <a:gd name="T26" fmla="*/ 857 w 1199"/>
                <a:gd name="T27" fmla="*/ 613 h 3970"/>
                <a:gd name="T28" fmla="*/ 756 w 1199"/>
                <a:gd name="T29" fmla="*/ 707 h 3970"/>
                <a:gd name="T30" fmla="*/ 664 w 1199"/>
                <a:gd name="T31" fmla="*/ 1299 h 3970"/>
                <a:gd name="T32" fmla="*/ 613 w 1199"/>
                <a:gd name="T33" fmla="*/ 1185 h 3970"/>
                <a:gd name="T34" fmla="*/ 613 w 1199"/>
                <a:gd name="T35" fmla="*/ 750 h 3970"/>
                <a:gd name="T36" fmla="*/ 628 w 1199"/>
                <a:gd name="T37" fmla="*/ 657 h 3970"/>
                <a:gd name="T38" fmla="*/ 564 w 1199"/>
                <a:gd name="T39" fmla="*/ 622 h 3970"/>
                <a:gd name="T40" fmla="*/ 557 w 1199"/>
                <a:gd name="T41" fmla="*/ 678 h 3970"/>
                <a:gd name="T42" fmla="*/ 521 w 1199"/>
                <a:gd name="T43" fmla="*/ 949 h 3970"/>
                <a:gd name="T44" fmla="*/ 435 w 1199"/>
                <a:gd name="T45" fmla="*/ 1085 h 3970"/>
                <a:gd name="T46" fmla="*/ 418 w 1199"/>
                <a:gd name="T47" fmla="*/ 545 h 3970"/>
                <a:gd name="T48" fmla="*/ 279 w 1199"/>
                <a:gd name="T49" fmla="*/ 622 h 3970"/>
                <a:gd name="T50" fmla="*/ 129 w 1199"/>
                <a:gd name="T51" fmla="*/ 714 h 3970"/>
                <a:gd name="T52" fmla="*/ 43 w 1199"/>
                <a:gd name="T53" fmla="*/ 985 h 3970"/>
                <a:gd name="T54" fmla="*/ 7 w 1199"/>
                <a:gd name="T55" fmla="*/ 1385 h 3970"/>
                <a:gd name="T56" fmla="*/ 150 w 1199"/>
                <a:gd name="T57" fmla="*/ 1593 h 3970"/>
                <a:gd name="T58" fmla="*/ 193 w 1199"/>
                <a:gd name="T59" fmla="*/ 1892 h 3970"/>
                <a:gd name="T60" fmla="*/ 207 w 1199"/>
                <a:gd name="T61" fmla="*/ 2085 h 3970"/>
                <a:gd name="T62" fmla="*/ 207 w 1199"/>
                <a:gd name="T63" fmla="*/ 3171 h 3970"/>
                <a:gd name="T64" fmla="*/ 221 w 1199"/>
                <a:gd name="T65" fmla="*/ 3634 h 3970"/>
                <a:gd name="T66" fmla="*/ 238 w 1199"/>
                <a:gd name="T67" fmla="*/ 3771 h 3970"/>
                <a:gd name="T68" fmla="*/ 301 w 1199"/>
                <a:gd name="T69" fmla="*/ 3850 h 3970"/>
                <a:gd name="T70" fmla="*/ 437 w 1199"/>
                <a:gd name="T71" fmla="*/ 3821 h 3970"/>
                <a:gd name="T72" fmla="*/ 444 w 1199"/>
                <a:gd name="T73" fmla="*/ 3721 h 3970"/>
                <a:gd name="T74" fmla="*/ 499 w 1199"/>
                <a:gd name="T75" fmla="*/ 3613 h 3970"/>
                <a:gd name="T76" fmla="*/ 514 w 1199"/>
                <a:gd name="T77" fmla="*/ 2627 h 3970"/>
                <a:gd name="T78" fmla="*/ 564 w 1199"/>
                <a:gd name="T79" fmla="*/ 2213 h 3970"/>
                <a:gd name="T80" fmla="*/ 642 w 1199"/>
                <a:gd name="T81" fmla="*/ 2763 h 3970"/>
                <a:gd name="T82" fmla="*/ 642 w 1199"/>
                <a:gd name="T83" fmla="*/ 3677 h 3970"/>
                <a:gd name="T84" fmla="*/ 678 w 1199"/>
                <a:gd name="T85" fmla="*/ 3805 h 3970"/>
                <a:gd name="T86" fmla="*/ 671 w 1199"/>
                <a:gd name="T87" fmla="*/ 3899 h 3970"/>
                <a:gd name="T88" fmla="*/ 742 w 1199"/>
                <a:gd name="T89" fmla="*/ 3970 h 3970"/>
                <a:gd name="T90" fmla="*/ 870 w 1199"/>
                <a:gd name="T91" fmla="*/ 3948 h 3970"/>
                <a:gd name="T92" fmla="*/ 842 w 1199"/>
                <a:gd name="T93" fmla="*/ 3770 h 3970"/>
                <a:gd name="T94" fmla="*/ 878 w 1199"/>
                <a:gd name="T95" fmla="*/ 3284 h 3970"/>
                <a:gd name="T96" fmla="*/ 906 w 1199"/>
                <a:gd name="T97" fmla="*/ 2428 h 3970"/>
                <a:gd name="T98" fmla="*/ 977 w 1199"/>
                <a:gd name="T99" fmla="*/ 2042 h 3970"/>
                <a:gd name="T100" fmla="*/ 1056 w 1199"/>
                <a:gd name="T101" fmla="*/ 1714 h 3970"/>
                <a:gd name="T102" fmla="*/ 1199 w 1199"/>
                <a:gd name="T103" fmla="*/ 1271 h 3970"/>
                <a:gd name="T104" fmla="*/ 221 w 1199"/>
                <a:gd name="T105" fmla="*/ 1335 h 3970"/>
                <a:gd name="T106" fmla="*/ 249 w 1199"/>
                <a:gd name="T107" fmla="*/ 1214 h 3970"/>
                <a:gd name="T108" fmla="*/ 949 w 1199"/>
                <a:gd name="T109" fmla="*/ 1292 h 3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9" h="3970">
                  <a:moveTo>
                    <a:pt x="463" y="364"/>
                  </a:moveTo>
                  <a:lnTo>
                    <a:pt x="478" y="386"/>
                  </a:lnTo>
                  <a:lnTo>
                    <a:pt x="485" y="428"/>
                  </a:lnTo>
                  <a:lnTo>
                    <a:pt x="485" y="471"/>
                  </a:lnTo>
                  <a:lnTo>
                    <a:pt x="478" y="493"/>
                  </a:lnTo>
                  <a:lnTo>
                    <a:pt x="463" y="500"/>
                  </a:lnTo>
                  <a:lnTo>
                    <a:pt x="499" y="550"/>
                  </a:lnTo>
                  <a:lnTo>
                    <a:pt x="535" y="592"/>
                  </a:lnTo>
                  <a:lnTo>
                    <a:pt x="557" y="607"/>
                  </a:lnTo>
                  <a:lnTo>
                    <a:pt x="578" y="613"/>
                  </a:lnTo>
                  <a:lnTo>
                    <a:pt x="592" y="613"/>
                  </a:lnTo>
                  <a:lnTo>
                    <a:pt x="613" y="600"/>
                  </a:lnTo>
                  <a:lnTo>
                    <a:pt x="664" y="564"/>
                  </a:lnTo>
                  <a:lnTo>
                    <a:pt x="699" y="515"/>
                  </a:lnTo>
                  <a:lnTo>
                    <a:pt x="713" y="495"/>
                  </a:lnTo>
                  <a:lnTo>
                    <a:pt x="707" y="485"/>
                  </a:lnTo>
                  <a:lnTo>
                    <a:pt x="707" y="464"/>
                  </a:lnTo>
                  <a:lnTo>
                    <a:pt x="714" y="442"/>
                  </a:lnTo>
                  <a:lnTo>
                    <a:pt x="728" y="428"/>
                  </a:lnTo>
                  <a:lnTo>
                    <a:pt x="756" y="399"/>
                  </a:lnTo>
                  <a:lnTo>
                    <a:pt x="778" y="343"/>
                  </a:lnTo>
                  <a:lnTo>
                    <a:pt x="792" y="285"/>
                  </a:lnTo>
                  <a:lnTo>
                    <a:pt x="799" y="221"/>
                  </a:lnTo>
                  <a:lnTo>
                    <a:pt x="792" y="150"/>
                  </a:lnTo>
                  <a:lnTo>
                    <a:pt x="785" y="114"/>
                  </a:lnTo>
                  <a:lnTo>
                    <a:pt x="771" y="78"/>
                  </a:lnTo>
                  <a:lnTo>
                    <a:pt x="750" y="50"/>
                  </a:lnTo>
                  <a:lnTo>
                    <a:pt x="720" y="21"/>
                  </a:lnTo>
                  <a:lnTo>
                    <a:pt x="678" y="7"/>
                  </a:lnTo>
                  <a:lnTo>
                    <a:pt x="621" y="0"/>
                  </a:lnTo>
                  <a:lnTo>
                    <a:pt x="585" y="0"/>
                  </a:lnTo>
                  <a:lnTo>
                    <a:pt x="557" y="14"/>
                  </a:lnTo>
                  <a:lnTo>
                    <a:pt x="528" y="21"/>
                  </a:lnTo>
                  <a:lnTo>
                    <a:pt x="506" y="43"/>
                  </a:lnTo>
                  <a:lnTo>
                    <a:pt x="485" y="56"/>
                  </a:lnTo>
                  <a:lnTo>
                    <a:pt x="471" y="78"/>
                  </a:lnTo>
                  <a:lnTo>
                    <a:pt x="457" y="100"/>
                  </a:lnTo>
                  <a:lnTo>
                    <a:pt x="450" y="121"/>
                  </a:lnTo>
                  <a:lnTo>
                    <a:pt x="450" y="157"/>
                  </a:lnTo>
                  <a:lnTo>
                    <a:pt x="450" y="200"/>
                  </a:lnTo>
                  <a:lnTo>
                    <a:pt x="450" y="221"/>
                  </a:lnTo>
                  <a:lnTo>
                    <a:pt x="442" y="236"/>
                  </a:lnTo>
                  <a:lnTo>
                    <a:pt x="435" y="257"/>
                  </a:lnTo>
                  <a:lnTo>
                    <a:pt x="435" y="279"/>
                  </a:lnTo>
                  <a:lnTo>
                    <a:pt x="435" y="307"/>
                  </a:lnTo>
                  <a:lnTo>
                    <a:pt x="450" y="335"/>
                  </a:lnTo>
                  <a:lnTo>
                    <a:pt x="463" y="364"/>
                  </a:lnTo>
                  <a:close/>
                  <a:moveTo>
                    <a:pt x="1184" y="1206"/>
                  </a:moveTo>
                  <a:lnTo>
                    <a:pt x="1156" y="1042"/>
                  </a:lnTo>
                  <a:lnTo>
                    <a:pt x="1099" y="793"/>
                  </a:lnTo>
                  <a:lnTo>
                    <a:pt x="1084" y="750"/>
                  </a:lnTo>
                  <a:lnTo>
                    <a:pt x="1071" y="729"/>
                  </a:lnTo>
                  <a:lnTo>
                    <a:pt x="1049" y="707"/>
                  </a:lnTo>
                  <a:lnTo>
                    <a:pt x="1020" y="685"/>
                  </a:lnTo>
                  <a:lnTo>
                    <a:pt x="977" y="664"/>
                  </a:lnTo>
                  <a:lnTo>
                    <a:pt x="857" y="613"/>
                  </a:lnTo>
                  <a:lnTo>
                    <a:pt x="799" y="586"/>
                  </a:lnTo>
                  <a:lnTo>
                    <a:pt x="778" y="564"/>
                  </a:lnTo>
                  <a:lnTo>
                    <a:pt x="756" y="550"/>
                  </a:lnTo>
                  <a:lnTo>
                    <a:pt x="756" y="707"/>
                  </a:lnTo>
                  <a:lnTo>
                    <a:pt x="750" y="849"/>
                  </a:lnTo>
                  <a:lnTo>
                    <a:pt x="742" y="914"/>
                  </a:lnTo>
                  <a:lnTo>
                    <a:pt x="735" y="971"/>
                  </a:lnTo>
                  <a:lnTo>
                    <a:pt x="664" y="1299"/>
                  </a:lnTo>
                  <a:lnTo>
                    <a:pt x="635" y="1455"/>
                  </a:lnTo>
                  <a:lnTo>
                    <a:pt x="621" y="1321"/>
                  </a:lnTo>
                  <a:lnTo>
                    <a:pt x="613" y="1256"/>
                  </a:lnTo>
                  <a:lnTo>
                    <a:pt x="613" y="1185"/>
                  </a:lnTo>
                  <a:lnTo>
                    <a:pt x="628" y="914"/>
                  </a:lnTo>
                  <a:lnTo>
                    <a:pt x="628" y="806"/>
                  </a:lnTo>
                  <a:lnTo>
                    <a:pt x="621" y="771"/>
                  </a:lnTo>
                  <a:lnTo>
                    <a:pt x="613" y="750"/>
                  </a:lnTo>
                  <a:lnTo>
                    <a:pt x="607" y="729"/>
                  </a:lnTo>
                  <a:lnTo>
                    <a:pt x="600" y="707"/>
                  </a:lnTo>
                  <a:lnTo>
                    <a:pt x="607" y="685"/>
                  </a:lnTo>
                  <a:lnTo>
                    <a:pt x="628" y="657"/>
                  </a:lnTo>
                  <a:lnTo>
                    <a:pt x="613" y="635"/>
                  </a:lnTo>
                  <a:lnTo>
                    <a:pt x="600" y="622"/>
                  </a:lnTo>
                  <a:lnTo>
                    <a:pt x="578" y="622"/>
                  </a:lnTo>
                  <a:lnTo>
                    <a:pt x="564" y="622"/>
                  </a:lnTo>
                  <a:lnTo>
                    <a:pt x="549" y="635"/>
                  </a:lnTo>
                  <a:lnTo>
                    <a:pt x="542" y="643"/>
                  </a:lnTo>
                  <a:lnTo>
                    <a:pt x="542" y="657"/>
                  </a:lnTo>
                  <a:lnTo>
                    <a:pt x="557" y="678"/>
                  </a:lnTo>
                  <a:lnTo>
                    <a:pt x="557" y="714"/>
                  </a:lnTo>
                  <a:lnTo>
                    <a:pt x="535" y="828"/>
                  </a:lnTo>
                  <a:lnTo>
                    <a:pt x="521" y="892"/>
                  </a:lnTo>
                  <a:lnTo>
                    <a:pt x="521" y="949"/>
                  </a:lnTo>
                  <a:lnTo>
                    <a:pt x="493" y="1357"/>
                  </a:lnTo>
                  <a:lnTo>
                    <a:pt x="484" y="1528"/>
                  </a:lnTo>
                  <a:lnTo>
                    <a:pt x="471" y="1449"/>
                  </a:lnTo>
                  <a:lnTo>
                    <a:pt x="435" y="1085"/>
                  </a:lnTo>
                  <a:lnTo>
                    <a:pt x="414" y="878"/>
                  </a:lnTo>
                  <a:lnTo>
                    <a:pt x="407" y="729"/>
                  </a:lnTo>
                  <a:lnTo>
                    <a:pt x="414" y="578"/>
                  </a:lnTo>
                  <a:lnTo>
                    <a:pt x="418" y="545"/>
                  </a:lnTo>
                  <a:lnTo>
                    <a:pt x="418" y="545"/>
                  </a:lnTo>
                  <a:lnTo>
                    <a:pt x="414" y="550"/>
                  </a:lnTo>
                  <a:lnTo>
                    <a:pt x="364" y="578"/>
                  </a:lnTo>
                  <a:lnTo>
                    <a:pt x="279" y="622"/>
                  </a:lnTo>
                  <a:lnTo>
                    <a:pt x="178" y="664"/>
                  </a:lnTo>
                  <a:lnTo>
                    <a:pt x="157" y="685"/>
                  </a:lnTo>
                  <a:lnTo>
                    <a:pt x="142" y="693"/>
                  </a:lnTo>
                  <a:lnTo>
                    <a:pt x="129" y="714"/>
                  </a:lnTo>
                  <a:lnTo>
                    <a:pt x="100" y="764"/>
                  </a:lnTo>
                  <a:lnTo>
                    <a:pt x="78" y="828"/>
                  </a:lnTo>
                  <a:lnTo>
                    <a:pt x="57" y="907"/>
                  </a:lnTo>
                  <a:lnTo>
                    <a:pt x="43" y="985"/>
                  </a:lnTo>
                  <a:lnTo>
                    <a:pt x="14" y="1149"/>
                  </a:lnTo>
                  <a:lnTo>
                    <a:pt x="0" y="1278"/>
                  </a:lnTo>
                  <a:lnTo>
                    <a:pt x="0" y="1342"/>
                  </a:lnTo>
                  <a:lnTo>
                    <a:pt x="7" y="1385"/>
                  </a:lnTo>
                  <a:lnTo>
                    <a:pt x="29" y="1428"/>
                  </a:lnTo>
                  <a:lnTo>
                    <a:pt x="50" y="1464"/>
                  </a:lnTo>
                  <a:lnTo>
                    <a:pt x="100" y="1528"/>
                  </a:lnTo>
                  <a:lnTo>
                    <a:pt x="150" y="1593"/>
                  </a:lnTo>
                  <a:lnTo>
                    <a:pt x="172" y="1635"/>
                  </a:lnTo>
                  <a:lnTo>
                    <a:pt x="185" y="1678"/>
                  </a:lnTo>
                  <a:lnTo>
                    <a:pt x="207" y="1771"/>
                  </a:lnTo>
                  <a:lnTo>
                    <a:pt x="193" y="1892"/>
                  </a:lnTo>
                  <a:lnTo>
                    <a:pt x="185" y="2042"/>
                  </a:lnTo>
                  <a:lnTo>
                    <a:pt x="193" y="2070"/>
                  </a:lnTo>
                  <a:lnTo>
                    <a:pt x="200" y="2078"/>
                  </a:lnTo>
                  <a:lnTo>
                    <a:pt x="207" y="2085"/>
                  </a:lnTo>
                  <a:lnTo>
                    <a:pt x="214" y="2293"/>
                  </a:lnTo>
                  <a:lnTo>
                    <a:pt x="221" y="2721"/>
                  </a:lnTo>
                  <a:lnTo>
                    <a:pt x="214" y="2949"/>
                  </a:lnTo>
                  <a:lnTo>
                    <a:pt x="207" y="3171"/>
                  </a:lnTo>
                  <a:lnTo>
                    <a:pt x="210" y="3355"/>
                  </a:lnTo>
                  <a:lnTo>
                    <a:pt x="213" y="3427"/>
                  </a:lnTo>
                  <a:lnTo>
                    <a:pt x="213" y="3478"/>
                  </a:lnTo>
                  <a:lnTo>
                    <a:pt x="221" y="3634"/>
                  </a:lnTo>
                  <a:lnTo>
                    <a:pt x="228" y="3698"/>
                  </a:lnTo>
                  <a:lnTo>
                    <a:pt x="256" y="3697"/>
                  </a:lnTo>
                  <a:lnTo>
                    <a:pt x="244" y="3721"/>
                  </a:lnTo>
                  <a:lnTo>
                    <a:pt x="238" y="3771"/>
                  </a:lnTo>
                  <a:lnTo>
                    <a:pt x="238" y="3807"/>
                  </a:lnTo>
                  <a:lnTo>
                    <a:pt x="252" y="3828"/>
                  </a:lnTo>
                  <a:lnTo>
                    <a:pt x="274" y="3843"/>
                  </a:lnTo>
                  <a:lnTo>
                    <a:pt x="301" y="3850"/>
                  </a:lnTo>
                  <a:lnTo>
                    <a:pt x="323" y="3850"/>
                  </a:lnTo>
                  <a:lnTo>
                    <a:pt x="381" y="3850"/>
                  </a:lnTo>
                  <a:lnTo>
                    <a:pt x="416" y="3835"/>
                  </a:lnTo>
                  <a:lnTo>
                    <a:pt x="437" y="3821"/>
                  </a:lnTo>
                  <a:lnTo>
                    <a:pt x="452" y="3800"/>
                  </a:lnTo>
                  <a:lnTo>
                    <a:pt x="452" y="3779"/>
                  </a:lnTo>
                  <a:lnTo>
                    <a:pt x="452" y="3757"/>
                  </a:lnTo>
                  <a:lnTo>
                    <a:pt x="444" y="3721"/>
                  </a:lnTo>
                  <a:lnTo>
                    <a:pt x="444" y="3693"/>
                  </a:lnTo>
                  <a:lnTo>
                    <a:pt x="444" y="3687"/>
                  </a:lnTo>
                  <a:lnTo>
                    <a:pt x="493" y="3685"/>
                  </a:lnTo>
                  <a:lnTo>
                    <a:pt x="499" y="3613"/>
                  </a:lnTo>
                  <a:lnTo>
                    <a:pt x="499" y="3156"/>
                  </a:lnTo>
                  <a:lnTo>
                    <a:pt x="499" y="2834"/>
                  </a:lnTo>
                  <a:lnTo>
                    <a:pt x="506" y="2707"/>
                  </a:lnTo>
                  <a:lnTo>
                    <a:pt x="514" y="2627"/>
                  </a:lnTo>
                  <a:lnTo>
                    <a:pt x="528" y="2492"/>
                  </a:lnTo>
                  <a:lnTo>
                    <a:pt x="542" y="2342"/>
                  </a:lnTo>
                  <a:lnTo>
                    <a:pt x="557" y="2235"/>
                  </a:lnTo>
                  <a:lnTo>
                    <a:pt x="564" y="2213"/>
                  </a:lnTo>
                  <a:lnTo>
                    <a:pt x="585" y="2293"/>
                  </a:lnTo>
                  <a:lnTo>
                    <a:pt x="600" y="2421"/>
                  </a:lnTo>
                  <a:lnTo>
                    <a:pt x="635" y="2649"/>
                  </a:lnTo>
                  <a:lnTo>
                    <a:pt x="642" y="2763"/>
                  </a:lnTo>
                  <a:lnTo>
                    <a:pt x="642" y="2935"/>
                  </a:lnTo>
                  <a:lnTo>
                    <a:pt x="642" y="3291"/>
                  </a:lnTo>
                  <a:lnTo>
                    <a:pt x="642" y="3514"/>
                  </a:lnTo>
                  <a:lnTo>
                    <a:pt x="642" y="3677"/>
                  </a:lnTo>
                  <a:lnTo>
                    <a:pt x="635" y="3777"/>
                  </a:lnTo>
                  <a:lnTo>
                    <a:pt x="635" y="3799"/>
                  </a:lnTo>
                  <a:lnTo>
                    <a:pt x="649" y="3805"/>
                  </a:lnTo>
                  <a:lnTo>
                    <a:pt x="678" y="3805"/>
                  </a:lnTo>
                  <a:lnTo>
                    <a:pt x="678" y="3813"/>
                  </a:lnTo>
                  <a:lnTo>
                    <a:pt x="678" y="3841"/>
                  </a:lnTo>
                  <a:lnTo>
                    <a:pt x="671" y="3877"/>
                  </a:lnTo>
                  <a:lnTo>
                    <a:pt x="671" y="3899"/>
                  </a:lnTo>
                  <a:lnTo>
                    <a:pt x="671" y="3921"/>
                  </a:lnTo>
                  <a:lnTo>
                    <a:pt x="685" y="3942"/>
                  </a:lnTo>
                  <a:lnTo>
                    <a:pt x="707" y="3956"/>
                  </a:lnTo>
                  <a:lnTo>
                    <a:pt x="742" y="3970"/>
                  </a:lnTo>
                  <a:lnTo>
                    <a:pt x="799" y="3970"/>
                  </a:lnTo>
                  <a:lnTo>
                    <a:pt x="821" y="3970"/>
                  </a:lnTo>
                  <a:lnTo>
                    <a:pt x="849" y="3963"/>
                  </a:lnTo>
                  <a:lnTo>
                    <a:pt x="870" y="3948"/>
                  </a:lnTo>
                  <a:lnTo>
                    <a:pt x="885" y="3928"/>
                  </a:lnTo>
                  <a:lnTo>
                    <a:pt x="885" y="3892"/>
                  </a:lnTo>
                  <a:lnTo>
                    <a:pt x="878" y="3841"/>
                  </a:lnTo>
                  <a:lnTo>
                    <a:pt x="842" y="3770"/>
                  </a:lnTo>
                  <a:lnTo>
                    <a:pt x="849" y="3763"/>
                  </a:lnTo>
                  <a:lnTo>
                    <a:pt x="857" y="3741"/>
                  </a:lnTo>
                  <a:lnTo>
                    <a:pt x="857" y="3720"/>
                  </a:lnTo>
                  <a:lnTo>
                    <a:pt x="878" y="3284"/>
                  </a:lnTo>
                  <a:lnTo>
                    <a:pt x="892" y="2992"/>
                  </a:lnTo>
                  <a:lnTo>
                    <a:pt x="892" y="2814"/>
                  </a:lnTo>
                  <a:lnTo>
                    <a:pt x="899" y="2663"/>
                  </a:lnTo>
                  <a:lnTo>
                    <a:pt x="906" y="2428"/>
                  </a:lnTo>
                  <a:lnTo>
                    <a:pt x="928" y="2199"/>
                  </a:lnTo>
                  <a:lnTo>
                    <a:pt x="934" y="2121"/>
                  </a:lnTo>
                  <a:lnTo>
                    <a:pt x="949" y="2078"/>
                  </a:lnTo>
                  <a:lnTo>
                    <a:pt x="977" y="2042"/>
                  </a:lnTo>
                  <a:lnTo>
                    <a:pt x="985" y="2027"/>
                  </a:lnTo>
                  <a:lnTo>
                    <a:pt x="985" y="1999"/>
                  </a:lnTo>
                  <a:lnTo>
                    <a:pt x="977" y="1907"/>
                  </a:lnTo>
                  <a:lnTo>
                    <a:pt x="1056" y="1714"/>
                  </a:lnTo>
                  <a:lnTo>
                    <a:pt x="1148" y="1478"/>
                  </a:lnTo>
                  <a:lnTo>
                    <a:pt x="1184" y="1385"/>
                  </a:lnTo>
                  <a:lnTo>
                    <a:pt x="1199" y="1314"/>
                  </a:lnTo>
                  <a:lnTo>
                    <a:pt x="1199" y="1271"/>
                  </a:lnTo>
                  <a:lnTo>
                    <a:pt x="1184" y="1206"/>
                  </a:lnTo>
                  <a:close/>
                  <a:moveTo>
                    <a:pt x="243" y="1278"/>
                  </a:moveTo>
                  <a:lnTo>
                    <a:pt x="243" y="1357"/>
                  </a:lnTo>
                  <a:lnTo>
                    <a:pt x="221" y="1335"/>
                  </a:lnTo>
                  <a:lnTo>
                    <a:pt x="214" y="1307"/>
                  </a:lnTo>
                  <a:lnTo>
                    <a:pt x="214" y="1286"/>
                  </a:lnTo>
                  <a:lnTo>
                    <a:pt x="221" y="1256"/>
                  </a:lnTo>
                  <a:lnTo>
                    <a:pt x="249" y="1214"/>
                  </a:lnTo>
                  <a:lnTo>
                    <a:pt x="243" y="1278"/>
                  </a:lnTo>
                  <a:close/>
                  <a:moveTo>
                    <a:pt x="977" y="1342"/>
                  </a:moveTo>
                  <a:lnTo>
                    <a:pt x="949" y="1406"/>
                  </a:lnTo>
                  <a:lnTo>
                    <a:pt x="949" y="1292"/>
                  </a:lnTo>
                  <a:lnTo>
                    <a:pt x="970" y="1321"/>
                  </a:lnTo>
                  <a:lnTo>
                    <a:pt x="977" y="1335"/>
                  </a:lnTo>
                  <a:lnTo>
                    <a:pt x="977" y="1342"/>
                  </a:lnTo>
                  <a:close/>
                </a:path>
              </a:pathLst>
            </a:custGeom>
            <a:solidFill>
              <a:srgbClr val="53BAF2"/>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22" name="Freeform 6"/>
            <p:cNvSpPr>
              <a:spLocks noChangeAspect="1"/>
            </p:cNvSpPr>
            <p:nvPr/>
          </p:nvSpPr>
          <p:spPr bwMode="gray">
            <a:xfrm>
              <a:off x="2695" y="2273"/>
              <a:ext cx="436" cy="1200"/>
            </a:xfrm>
            <a:custGeom>
              <a:avLst/>
              <a:gdLst>
                <a:gd name="T0" fmla="*/ 699 w 741"/>
                <a:gd name="T1" fmla="*/ 1191 h 2046"/>
                <a:gd name="T2" fmla="*/ 642 w 741"/>
                <a:gd name="T3" fmla="*/ 1149 h 2046"/>
                <a:gd name="T4" fmla="*/ 652 w 741"/>
                <a:gd name="T5" fmla="*/ 1033 h 2046"/>
                <a:gd name="T6" fmla="*/ 623 w 741"/>
                <a:gd name="T7" fmla="*/ 553 h 2046"/>
                <a:gd name="T8" fmla="*/ 581 w 741"/>
                <a:gd name="T9" fmla="*/ 374 h 2046"/>
                <a:gd name="T10" fmla="*/ 408 w 741"/>
                <a:gd name="T11" fmla="*/ 298 h 2046"/>
                <a:gd name="T12" fmla="*/ 321 w 741"/>
                <a:gd name="T13" fmla="*/ 504 h 2046"/>
                <a:gd name="T14" fmla="*/ 307 w 741"/>
                <a:gd name="T15" fmla="*/ 350 h 2046"/>
                <a:gd name="T16" fmla="*/ 340 w 741"/>
                <a:gd name="T17" fmla="*/ 305 h 2046"/>
                <a:gd name="T18" fmla="*/ 392 w 741"/>
                <a:gd name="T19" fmla="*/ 260 h 2046"/>
                <a:gd name="T20" fmla="*/ 420 w 741"/>
                <a:gd name="T21" fmla="*/ 175 h 2046"/>
                <a:gd name="T22" fmla="*/ 432 w 741"/>
                <a:gd name="T23" fmla="*/ 71 h 2046"/>
                <a:gd name="T24" fmla="*/ 359 w 741"/>
                <a:gd name="T25" fmla="*/ 3 h 2046"/>
                <a:gd name="T26" fmla="*/ 224 w 741"/>
                <a:gd name="T27" fmla="*/ 52 h 2046"/>
                <a:gd name="T28" fmla="*/ 198 w 741"/>
                <a:gd name="T29" fmla="*/ 126 h 2046"/>
                <a:gd name="T30" fmla="*/ 186 w 741"/>
                <a:gd name="T31" fmla="*/ 189 h 2046"/>
                <a:gd name="T32" fmla="*/ 196 w 741"/>
                <a:gd name="T33" fmla="*/ 230 h 2046"/>
                <a:gd name="T34" fmla="*/ 205 w 741"/>
                <a:gd name="T35" fmla="*/ 277 h 2046"/>
                <a:gd name="T36" fmla="*/ 257 w 741"/>
                <a:gd name="T37" fmla="*/ 308 h 2046"/>
                <a:gd name="T38" fmla="*/ 283 w 741"/>
                <a:gd name="T39" fmla="*/ 329 h 2046"/>
                <a:gd name="T40" fmla="*/ 278 w 741"/>
                <a:gd name="T41" fmla="*/ 367 h 2046"/>
                <a:gd name="T42" fmla="*/ 245 w 741"/>
                <a:gd name="T43" fmla="*/ 317 h 2046"/>
                <a:gd name="T44" fmla="*/ 78 w 741"/>
                <a:gd name="T45" fmla="*/ 390 h 2046"/>
                <a:gd name="T46" fmla="*/ 52 w 741"/>
                <a:gd name="T47" fmla="*/ 489 h 2046"/>
                <a:gd name="T48" fmla="*/ 0 w 741"/>
                <a:gd name="T49" fmla="*/ 1073 h 2046"/>
                <a:gd name="T50" fmla="*/ 16 w 741"/>
                <a:gd name="T51" fmla="*/ 1123 h 2046"/>
                <a:gd name="T52" fmla="*/ 30 w 741"/>
                <a:gd name="T53" fmla="*/ 1229 h 2046"/>
                <a:gd name="T54" fmla="*/ 54 w 741"/>
                <a:gd name="T55" fmla="*/ 1227 h 2046"/>
                <a:gd name="T56" fmla="*/ 94 w 741"/>
                <a:gd name="T57" fmla="*/ 1238 h 2046"/>
                <a:gd name="T58" fmla="*/ 82 w 741"/>
                <a:gd name="T59" fmla="*/ 1208 h 2046"/>
                <a:gd name="T60" fmla="*/ 68 w 741"/>
                <a:gd name="T61" fmla="*/ 1153 h 2046"/>
                <a:gd name="T62" fmla="*/ 85 w 741"/>
                <a:gd name="T63" fmla="*/ 1196 h 2046"/>
                <a:gd name="T64" fmla="*/ 99 w 741"/>
                <a:gd name="T65" fmla="*/ 1094 h 2046"/>
                <a:gd name="T66" fmla="*/ 96 w 741"/>
                <a:gd name="T67" fmla="*/ 1021 h 2046"/>
                <a:gd name="T68" fmla="*/ 125 w 741"/>
                <a:gd name="T69" fmla="*/ 1255 h 2046"/>
                <a:gd name="T70" fmla="*/ 148 w 741"/>
                <a:gd name="T71" fmla="*/ 1817 h 2046"/>
                <a:gd name="T72" fmla="*/ 139 w 741"/>
                <a:gd name="T73" fmla="*/ 1923 h 2046"/>
                <a:gd name="T74" fmla="*/ 120 w 741"/>
                <a:gd name="T75" fmla="*/ 1990 h 2046"/>
                <a:gd name="T76" fmla="*/ 132 w 741"/>
                <a:gd name="T77" fmla="*/ 2030 h 2046"/>
                <a:gd name="T78" fmla="*/ 224 w 741"/>
                <a:gd name="T79" fmla="*/ 2030 h 2046"/>
                <a:gd name="T80" fmla="*/ 259 w 741"/>
                <a:gd name="T81" fmla="*/ 1973 h 2046"/>
                <a:gd name="T82" fmla="*/ 269 w 741"/>
                <a:gd name="T83" fmla="*/ 1897 h 2046"/>
                <a:gd name="T84" fmla="*/ 257 w 741"/>
                <a:gd name="T85" fmla="*/ 1775 h 2046"/>
                <a:gd name="T86" fmla="*/ 293 w 741"/>
                <a:gd name="T87" fmla="*/ 1373 h 2046"/>
                <a:gd name="T88" fmla="*/ 316 w 741"/>
                <a:gd name="T89" fmla="*/ 1224 h 2046"/>
                <a:gd name="T90" fmla="*/ 352 w 741"/>
                <a:gd name="T91" fmla="*/ 1458 h 2046"/>
                <a:gd name="T92" fmla="*/ 382 w 741"/>
                <a:gd name="T93" fmla="*/ 1697 h 2046"/>
                <a:gd name="T94" fmla="*/ 363 w 741"/>
                <a:gd name="T95" fmla="*/ 1810 h 2046"/>
                <a:gd name="T96" fmla="*/ 349 w 741"/>
                <a:gd name="T97" fmla="*/ 1921 h 2046"/>
                <a:gd name="T98" fmla="*/ 368 w 741"/>
                <a:gd name="T99" fmla="*/ 1966 h 2046"/>
                <a:gd name="T100" fmla="*/ 352 w 741"/>
                <a:gd name="T101" fmla="*/ 2030 h 2046"/>
                <a:gd name="T102" fmla="*/ 427 w 741"/>
                <a:gd name="T103" fmla="*/ 2044 h 2046"/>
                <a:gd name="T104" fmla="*/ 474 w 741"/>
                <a:gd name="T105" fmla="*/ 1997 h 2046"/>
                <a:gd name="T106" fmla="*/ 491 w 741"/>
                <a:gd name="T107" fmla="*/ 1919 h 2046"/>
                <a:gd name="T108" fmla="*/ 503 w 741"/>
                <a:gd name="T109" fmla="*/ 1824 h 2046"/>
                <a:gd name="T110" fmla="*/ 635 w 741"/>
                <a:gd name="T111" fmla="*/ 1597 h 2046"/>
                <a:gd name="T112" fmla="*/ 741 w 741"/>
                <a:gd name="T113" fmla="*/ 1491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1" h="2046">
                  <a:moveTo>
                    <a:pt x="739" y="1375"/>
                  </a:moveTo>
                  <a:lnTo>
                    <a:pt x="732" y="1205"/>
                  </a:lnTo>
                  <a:lnTo>
                    <a:pt x="730" y="1203"/>
                  </a:lnTo>
                  <a:lnTo>
                    <a:pt x="725" y="1198"/>
                  </a:lnTo>
                  <a:lnTo>
                    <a:pt x="713" y="1193"/>
                  </a:lnTo>
                  <a:lnTo>
                    <a:pt x="699" y="1191"/>
                  </a:lnTo>
                  <a:lnTo>
                    <a:pt x="687" y="1191"/>
                  </a:lnTo>
                  <a:lnTo>
                    <a:pt x="635" y="1193"/>
                  </a:lnTo>
                  <a:lnTo>
                    <a:pt x="633" y="1179"/>
                  </a:lnTo>
                  <a:lnTo>
                    <a:pt x="628" y="1165"/>
                  </a:lnTo>
                  <a:lnTo>
                    <a:pt x="640" y="1156"/>
                  </a:lnTo>
                  <a:lnTo>
                    <a:pt x="642" y="1149"/>
                  </a:lnTo>
                  <a:lnTo>
                    <a:pt x="645" y="1139"/>
                  </a:lnTo>
                  <a:lnTo>
                    <a:pt x="647" y="1113"/>
                  </a:lnTo>
                  <a:lnTo>
                    <a:pt x="647" y="1080"/>
                  </a:lnTo>
                  <a:lnTo>
                    <a:pt x="649" y="1066"/>
                  </a:lnTo>
                  <a:lnTo>
                    <a:pt x="652" y="1052"/>
                  </a:lnTo>
                  <a:lnTo>
                    <a:pt x="652" y="1033"/>
                  </a:lnTo>
                  <a:lnTo>
                    <a:pt x="652" y="957"/>
                  </a:lnTo>
                  <a:lnTo>
                    <a:pt x="649" y="846"/>
                  </a:lnTo>
                  <a:lnTo>
                    <a:pt x="642" y="730"/>
                  </a:lnTo>
                  <a:lnTo>
                    <a:pt x="637" y="676"/>
                  </a:lnTo>
                  <a:lnTo>
                    <a:pt x="633" y="629"/>
                  </a:lnTo>
                  <a:lnTo>
                    <a:pt x="623" y="553"/>
                  </a:lnTo>
                  <a:lnTo>
                    <a:pt x="619" y="494"/>
                  </a:lnTo>
                  <a:lnTo>
                    <a:pt x="614" y="423"/>
                  </a:lnTo>
                  <a:lnTo>
                    <a:pt x="611" y="409"/>
                  </a:lnTo>
                  <a:lnTo>
                    <a:pt x="604" y="395"/>
                  </a:lnTo>
                  <a:lnTo>
                    <a:pt x="595" y="386"/>
                  </a:lnTo>
                  <a:lnTo>
                    <a:pt x="581" y="374"/>
                  </a:lnTo>
                  <a:lnTo>
                    <a:pt x="567" y="367"/>
                  </a:lnTo>
                  <a:lnTo>
                    <a:pt x="550" y="357"/>
                  </a:lnTo>
                  <a:lnTo>
                    <a:pt x="512" y="345"/>
                  </a:lnTo>
                  <a:lnTo>
                    <a:pt x="477" y="334"/>
                  </a:lnTo>
                  <a:lnTo>
                    <a:pt x="444" y="317"/>
                  </a:lnTo>
                  <a:lnTo>
                    <a:pt x="408" y="298"/>
                  </a:lnTo>
                  <a:lnTo>
                    <a:pt x="399" y="310"/>
                  </a:lnTo>
                  <a:lnTo>
                    <a:pt x="389" y="326"/>
                  </a:lnTo>
                  <a:lnTo>
                    <a:pt x="373" y="360"/>
                  </a:lnTo>
                  <a:lnTo>
                    <a:pt x="356" y="400"/>
                  </a:lnTo>
                  <a:lnTo>
                    <a:pt x="340" y="445"/>
                  </a:lnTo>
                  <a:lnTo>
                    <a:pt x="321" y="504"/>
                  </a:lnTo>
                  <a:lnTo>
                    <a:pt x="300" y="369"/>
                  </a:lnTo>
                  <a:lnTo>
                    <a:pt x="300" y="367"/>
                  </a:lnTo>
                  <a:lnTo>
                    <a:pt x="304" y="364"/>
                  </a:lnTo>
                  <a:lnTo>
                    <a:pt x="309" y="360"/>
                  </a:lnTo>
                  <a:lnTo>
                    <a:pt x="309" y="355"/>
                  </a:lnTo>
                  <a:lnTo>
                    <a:pt x="307" y="350"/>
                  </a:lnTo>
                  <a:lnTo>
                    <a:pt x="304" y="341"/>
                  </a:lnTo>
                  <a:lnTo>
                    <a:pt x="302" y="334"/>
                  </a:lnTo>
                  <a:lnTo>
                    <a:pt x="297" y="326"/>
                  </a:lnTo>
                  <a:lnTo>
                    <a:pt x="309" y="322"/>
                  </a:lnTo>
                  <a:lnTo>
                    <a:pt x="326" y="315"/>
                  </a:lnTo>
                  <a:lnTo>
                    <a:pt x="340" y="305"/>
                  </a:lnTo>
                  <a:lnTo>
                    <a:pt x="356" y="293"/>
                  </a:lnTo>
                  <a:lnTo>
                    <a:pt x="361" y="289"/>
                  </a:lnTo>
                  <a:lnTo>
                    <a:pt x="370" y="284"/>
                  </a:lnTo>
                  <a:lnTo>
                    <a:pt x="385" y="277"/>
                  </a:lnTo>
                  <a:lnTo>
                    <a:pt x="389" y="270"/>
                  </a:lnTo>
                  <a:lnTo>
                    <a:pt x="392" y="260"/>
                  </a:lnTo>
                  <a:lnTo>
                    <a:pt x="392" y="234"/>
                  </a:lnTo>
                  <a:lnTo>
                    <a:pt x="394" y="223"/>
                  </a:lnTo>
                  <a:lnTo>
                    <a:pt x="396" y="213"/>
                  </a:lnTo>
                  <a:lnTo>
                    <a:pt x="401" y="201"/>
                  </a:lnTo>
                  <a:lnTo>
                    <a:pt x="411" y="189"/>
                  </a:lnTo>
                  <a:lnTo>
                    <a:pt x="420" y="175"/>
                  </a:lnTo>
                  <a:lnTo>
                    <a:pt x="430" y="159"/>
                  </a:lnTo>
                  <a:lnTo>
                    <a:pt x="434" y="135"/>
                  </a:lnTo>
                  <a:lnTo>
                    <a:pt x="439" y="111"/>
                  </a:lnTo>
                  <a:lnTo>
                    <a:pt x="439" y="97"/>
                  </a:lnTo>
                  <a:lnTo>
                    <a:pt x="437" y="85"/>
                  </a:lnTo>
                  <a:lnTo>
                    <a:pt x="432" y="71"/>
                  </a:lnTo>
                  <a:lnTo>
                    <a:pt x="425" y="57"/>
                  </a:lnTo>
                  <a:lnTo>
                    <a:pt x="420" y="48"/>
                  </a:lnTo>
                  <a:lnTo>
                    <a:pt x="401" y="29"/>
                  </a:lnTo>
                  <a:lnTo>
                    <a:pt x="389" y="19"/>
                  </a:lnTo>
                  <a:lnTo>
                    <a:pt x="375" y="10"/>
                  </a:lnTo>
                  <a:lnTo>
                    <a:pt x="359" y="3"/>
                  </a:lnTo>
                  <a:lnTo>
                    <a:pt x="342" y="0"/>
                  </a:lnTo>
                  <a:lnTo>
                    <a:pt x="255" y="15"/>
                  </a:lnTo>
                  <a:lnTo>
                    <a:pt x="233" y="26"/>
                  </a:lnTo>
                  <a:lnTo>
                    <a:pt x="224" y="34"/>
                  </a:lnTo>
                  <a:lnTo>
                    <a:pt x="222" y="41"/>
                  </a:lnTo>
                  <a:lnTo>
                    <a:pt x="224" y="52"/>
                  </a:lnTo>
                  <a:lnTo>
                    <a:pt x="226" y="60"/>
                  </a:lnTo>
                  <a:lnTo>
                    <a:pt x="226" y="64"/>
                  </a:lnTo>
                  <a:lnTo>
                    <a:pt x="224" y="69"/>
                  </a:lnTo>
                  <a:lnTo>
                    <a:pt x="205" y="107"/>
                  </a:lnTo>
                  <a:lnTo>
                    <a:pt x="200" y="116"/>
                  </a:lnTo>
                  <a:lnTo>
                    <a:pt x="198" y="126"/>
                  </a:lnTo>
                  <a:lnTo>
                    <a:pt x="198" y="133"/>
                  </a:lnTo>
                  <a:lnTo>
                    <a:pt x="198" y="142"/>
                  </a:lnTo>
                  <a:lnTo>
                    <a:pt x="184" y="173"/>
                  </a:lnTo>
                  <a:lnTo>
                    <a:pt x="181" y="182"/>
                  </a:lnTo>
                  <a:lnTo>
                    <a:pt x="181" y="187"/>
                  </a:lnTo>
                  <a:lnTo>
                    <a:pt x="186" y="189"/>
                  </a:lnTo>
                  <a:lnTo>
                    <a:pt x="193" y="192"/>
                  </a:lnTo>
                  <a:lnTo>
                    <a:pt x="196" y="194"/>
                  </a:lnTo>
                  <a:lnTo>
                    <a:pt x="198" y="199"/>
                  </a:lnTo>
                  <a:lnTo>
                    <a:pt x="196" y="215"/>
                  </a:lnTo>
                  <a:lnTo>
                    <a:pt x="196" y="227"/>
                  </a:lnTo>
                  <a:lnTo>
                    <a:pt x="196" y="230"/>
                  </a:lnTo>
                  <a:lnTo>
                    <a:pt x="198" y="239"/>
                  </a:lnTo>
                  <a:lnTo>
                    <a:pt x="198" y="248"/>
                  </a:lnTo>
                  <a:lnTo>
                    <a:pt x="196" y="256"/>
                  </a:lnTo>
                  <a:lnTo>
                    <a:pt x="198" y="265"/>
                  </a:lnTo>
                  <a:lnTo>
                    <a:pt x="198" y="267"/>
                  </a:lnTo>
                  <a:lnTo>
                    <a:pt x="205" y="277"/>
                  </a:lnTo>
                  <a:lnTo>
                    <a:pt x="210" y="279"/>
                  </a:lnTo>
                  <a:lnTo>
                    <a:pt x="219" y="284"/>
                  </a:lnTo>
                  <a:lnTo>
                    <a:pt x="238" y="286"/>
                  </a:lnTo>
                  <a:lnTo>
                    <a:pt x="248" y="286"/>
                  </a:lnTo>
                  <a:lnTo>
                    <a:pt x="262" y="286"/>
                  </a:lnTo>
                  <a:lnTo>
                    <a:pt x="257" y="308"/>
                  </a:lnTo>
                  <a:lnTo>
                    <a:pt x="257" y="312"/>
                  </a:lnTo>
                  <a:lnTo>
                    <a:pt x="259" y="317"/>
                  </a:lnTo>
                  <a:lnTo>
                    <a:pt x="271" y="329"/>
                  </a:lnTo>
                  <a:lnTo>
                    <a:pt x="276" y="331"/>
                  </a:lnTo>
                  <a:lnTo>
                    <a:pt x="281" y="329"/>
                  </a:lnTo>
                  <a:lnTo>
                    <a:pt x="283" y="329"/>
                  </a:lnTo>
                  <a:lnTo>
                    <a:pt x="278" y="331"/>
                  </a:lnTo>
                  <a:lnTo>
                    <a:pt x="274" y="341"/>
                  </a:lnTo>
                  <a:lnTo>
                    <a:pt x="271" y="345"/>
                  </a:lnTo>
                  <a:lnTo>
                    <a:pt x="269" y="350"/>
                  </a:lnTo>
                  <a:lnTo>
                    <a:pt x="274" y="360"/>
                  </a:lnTo>
                  <a:lnTo>
                    <a:pt x="278" y="367"/>
                  </a:lnTo>
                  <a:lnTo>
                    <a:pt x="250" y="456"/>
                  </a:lnTo>
                  <a:lnTo>
                    <a:pt x="245" y="471"/>
                  </a:lnTo>
                  <a:lnTo>
                    <a:pt x="245" y="456"/>
                  </a:lnTo>
                  <a:lnTo>
                    <a:pt x="243" y="362"/>
                  </a:lnTo>
                  <a:lnTo>
                    <a:pt x="243" y="331"/>
                  </a:lnTo>
                  <a:lnTo>
                    <a:pt x="245" y="317"/>
                  </a:lnTo>
                  <a:lnTo>
                    <a:pt x="248" y="315"/>
                  </a:lnTo>
                  <a:lnTo>
                    <a:pt x="229" y="322"/>
                  </a:lnTo>
                  <a:lnTo>
                    <a:pt x="172" y="345"/>
                  </a:lnTo>
                  <a:lnTo>
                    <a:pt x="115" y="369"/>
                  </a:lnTo>
                  <a:lnTo>
                    <a:pt x="92" y="381"/>
                  </a:lnTo>
                  <a:lnTo>
                    <a:pt x="78" y="390"/>
                  </a:lnTo>
                  <a:lnTo>
                    <a:pt x="70" y="397"/>
                  </a:lnTo>
                  <a:lnTo>
                    <a:pt x="66" y="407"/>
                  </a:lnTo>
                  <a:lnTo>
                    <a:pt x="61" y="419"/>
                  </a:lnTo>
                  <a:lnTo>
                    <a:pt x="59" y="430"/>
                  </a:lnTo>
                  <a:lnTo>
                    <a:pt x="56" y="459"/>
                  </a:lnTo>
                  <a:lnTo>
                    <a:pt x="52" y="489"/>
                  </a:lnTo>
                  <a:lnTo>
                    <a:pt x="37" y="650"/>
                  </a:lnTo>
                  <a:lnTo>
                    <a:pt x="28" y="726"/>
                  </a:lnTo>
                  <a:lnTo>
                    <a:pt x="21" y="785"/>
                  </a:lnTo>
                  <a:lnTo>
                    <a:pt x="16" y="851"/>
                  </a:lnTo>
                  <a:lnTo>
                    <a:pt x="7" y="990"/>
                  </a:lnTo>
                  <a:lnTo>
                    <a:pt x="0" y="1073"/>
                  </a:lnTo>
                  <a:lnTo>
                    <a:pt x="2" y="1078"/>
                  </a:lnTo>
                  <a:lnTo>
                    <a:pt x="2" y="1082"/>
                  </a:lnTo>
                  <a:lnTo>
                    <a:pt x="9" y="1089"/>
                  </a:lnTo>
                  <a:lnTo>
                    <a:pt x="16" y="1094"/>
                  </a:lnTo>
                  <a:lnTo>
                    <a:pt x="18" y="1097"/>
                  </a:lnTo>
                  <a:lnTo>
                    <a:pt x="16" y="1123"/>
                  </a:lnTo>
                  <a:lnTo>
                    <a:pt x="14" y="1158"/>
                  </a:lnTo>
                  <a:lnTo>
                    <a:pt x="16" y="1193"/>
                  </a:lnTo>
                  <a:lnTo>
                    <a:pt x="18" y="1210"/>
                  </a:lnTo>
                  <a:lnTo>
                    <a:pt x="21" y="1217"/>
                  </a:lnTo>
                  <a:lnTo>
                    <a:pt x="23" y="1222"/>
                  </a:lnTo>
                  <a:lnTo>
                    <a:pt x="30" y="1229"/>
                  </a:lnTo>
                  <a:lnTo>
                    <a:pt x="33" y="1234"/>
                  </a:lnTo>
                  <a:lnTo>
                    <a:pt x="35" y="1231"/>
                  </a:lnTo>
                  <a:lnTo>
                    <a:pt x="37" y="1229"/>
                  </a:lnTo>
                  <a:lnTo>
                    <a:pt x="35" y="1205"/>
                  </a:lnTo>
                  <a:lnTo>
                    <a:pt x="40" y="1215"/>
                  </a:lnTo>
                  <a:lnTo>
                    <a:pt x="54" y="1227"/>
                  </a:lnTo>
                  <a:lnTo>
                    <a:pt x="68" y="1241"/>
                  </a:lnTo>
                  <a:lnTo>
                    <a:pt x="78" y="1248"/>
                  </a:lnTo>
                  <a:lnTo>
                    <a:pt x="85" y="1248"/>
                  </a:lnTo>
                  <a:lnTo>
                    <a:pt x="87" y="1243"/>
                  </a:lnTo>
                  <a:lnTo>
                    <a:pt x="87" y="1238"/>
                  </a:lnTo>
                  <a:lnTo>
                    <a:pt x="94" y="1238"/>
                  </a:lnTo>
                  <a:lnTo>
                    <a:pt x="101" y="1238"/>
                  </a:lnTo>
                  <a:lnTo>
                    <a:pt x="104" y="1236"/>
                  </a:lnTo>
                  <a:lnTo>
                    <a:pt x="106" y="1234"/>
                  </a:lnTo>
                  <a:lnTo>
                    <a:pt x="104" y="1229"/>
                  </a:lnTo>
                  <a:lnTo>
                    <a:pt x="92" y="1217"/>
                  </a:lnTo>
                  <a:lnTo>
                    <a:pt x="82" y="1208"/>
                  </a:lnTo>
                  <a:lnTo>
                    <a:pt x="73" y="1196"/>
                  </a:lnTo>
                  <a:lnTo>
                    <a:pt x="66" y="1184"/>
                  </a:lnTo>
                  <a:lnTo>
                    <a:pt x="63" y="1172"/>
                  </a:lnTo>
                  <a:lnTo>
                    <a:pt x="63" y="1163"/>
                  </a:lnTo>
                  <a:lnTo>
                    <a:pt x="66" y="1156"/>
                  </a:lnTo>
                  <a:lnTo>
                    <a:pt x="68" y="1153"/>
                  </a:lnTo>
                  <a:lnTo>
                    <a:pt x="73" y="1153"/>
                  </a:lnTo>
                  <a:lnTo>
                    <a:pt x="78" y="1156"/>
                  </a:lnTo>
                  <a:lnTo>
                    <a:pt x="80" y="1165"/>
                  </a:lnTo>
                  <a:lnTo>
                    <a:pt x="82" y="1186"/>
                  </a:lnTo>
                  <a:lnTo>
                    <a:pt x="82" y="1191"/>
                  </a:lnTo>
                  <a:lnTo>
                    <a:pt x="85" y="1196"/>
                  </a:lnTo>
                  <a:lnTo>
                    <a:pt x="92" y="1201"/>
                  </a:lnTo>
                  <a:lnTo>
                    <a:pt x="99" y="1201"/>
                  </a:lnTo>
                  <a:lnTo>
                    <a:pt x="104" y="1201"/>
                  </a:lnTo>
                  <a:lnTo>
                    <a:pt x="101" y="1137"/>
                  </a:lnTo>
                  <a:lnTo>
                    <a:pt x="99" y="1108"/>
                  </a:lnTo>
                  <a:lnTo>
                    <a:pt x="99" y="1094"/>
                  </a:lnTo>
                  <a:lnTo>
                    <a:pt x="99" y="1087"/>
                  </a:lnTo>
                  <a:lnTo>
                    <a:pt x="96" y="1075"/>
                  </a:lnTo>
                  <a:lnTo>
                    <a:pt x="94" y="1064"/>
                  </a:lnTo>
                  <a:lnTo>
                    <a:pt x="92" y="1054"/>
                  </a:lnTo>
                  <a:lnTo>
                    <a:pt x="94" y="1030"/>
                  </a:lnTo>
                  <a:lnTo>
                    <a:pt x="96" y="1021"/>
                  </a:lnTo>
                  <a:lnTo>
                    <a:pt x="96" y="1026"/>
                  </a:lnTo>
                  <a:lnTo>
                    <a:pt x="99" y="1052"/>
                  </a:lnTo>
                  <a:lnTo>
                    <a:pt x="99" y="1087"/>
                  </a:lnTo>
                  <a:lnTo>
                    <a:pt x="106" y="1120"/>
                  </a:lnTo>
                  <a:lnTo>
                    <a:pt x="113" y="1167"/>
                  </a:lnTo>
                  <a:lnTo>
                    <a:pt x="125" y="1255"/>
                  </a:lnTo>
                  <a:lnTo>
                    <a:pt x="132" y="1349"/>
                  </a:lnTo>
                  <a:lnTo>
                    <a:pt x="137" y="1420"/>
                  </a:lnTo>
                  <a:lnTo>
                    <a:pt x="139" y="1503"/>
                  </a:lnTo>
                  <a:lnTo>
                    <a:pt x="144" y="1623"/>
                  </a:lnTo>
                  <a:lnTo>
                    <a:pt x="151" y="1803"/>
                  </a:lnTo>
                  <a:lnTo>
                    <a:pt x="148" y="1817"/>
                  </a:lnTo>
                  <a:lnTo>
                    <a:pt x="146" y="1831"/>
                  </a:lnTo>
                  <a:lnTo>
                    <a:pt x="139" y="1867"/>
                  </a:lnTo>
                  <a:lnTo>
                    <a:pt x="137" y="1883"/>
                  </a:lnTo>
                  <a:lnTo>
                    <a:pt x="134" y="1900"/>
                  </a:lnTo>
                  <a:lnTo>
                    <a:pt x="134" y="1914"/>
                  </a:lnTo>
                  <a:lnTo>
                    <a:pt x="139" y="1923"/>
                  </a:lnTo>
                  <a:lnTo>
                    <a:pt x="146" y="1940"/>
                  </a:lnTo>
                  <a:lnTo>
                    <a:pt x="151" y="1949"/>
                  </a:lnTo>
                  <a:lnTo>
                    <a:pt x="148" y="1959"/>
                  </a:lnTo>
                  <a:lnTo>
                    <a:pt x="141" y="1966"/>
                  </a:lnTo>
                  <a:lnTo>
                    <a:pt x="127" y="1978"/>
                  </a:lnTo>
                  <a:lnTo>
                    <a:pt x="120" y="1990"/>
                  </a:lnTo>
                  <a:lnTo>
                    <a:pt x="118" y="1999"/>
                  </a:lnTo>
                  <a:lnTo>
                    <a:pt x="115" y="2011"/>
                  </a:lnTo>
                  <a:lnTo>
                    <a:pt x="118" y="2016"/>
                  </a:lnTo>
                  <a:lnTo>
                    <a:pt x="120" y="2023"/>
                  </a:lnTo>
                  <a:lnTo>
                    <a:pt x="125" y="2027"/>
                  </a:lnTo>
                  <a:lnTo>
                    <a:pt x="132" y="2030"/>
                  </a:lnTo>
                  <a:lnTo>
                    <a:pt x="141" y="2034"/>
                  </a:lnTo>
                  <a:lnTo>
                    <a:pt x="153" y="2037"/>
                  </a:lnTo>
                  <a:lnTo>
                    <a:pt x="174" y="2039"/>
                  </a:lnTo>
                  <a:lnTo>
                    <a:pt x="193" y="2037"/>
                  </a:lnTo>
                  <a:lnTo>
                    <a:pt x="210" y="2034"/>
                  </a:lnTo>
                  <a:lnTo>
                    <a:pt x="224" y="2030"/>
                  </a:lnTo>
                  <a:lnTo>
                    <a:pt x="233" y="2023"/>
                  </a:lnTo>
                  <a:lnTo>
                    <a:pt x="243" y="2016"/>
                  </a:lnTo>
                  <a:lnTo>
                    <a:pt x="255" y="2001"/>
                  </a:lnTo>
                  <a:lnTo>
                    <a:pt x="259" y="1997"/>
                  </a:lnTo>
                  <a:lnTo>
                    <a:pt x="259" y="1990"/>
                  </a:lnTo>
                  <a:lnTo>
                    <a:pt x="259" y="1973"/>
                  </a:lnTo>
                  <a:lnTo>
                    <a:pt x="257" y="1956"/>
                  </a:lnTo>
                  <a:lnTo>
                    <a:pt x="259" y="1945"/>
                  </a:lnTo>
                  <a:lnTo>
                    <a:pt x="264" y="1931"/>
                  </a:lnTo>
                  <a:lnTo>
                    <a:pt x="269" y="1919"/>
                  </a:lnTo>
                  <a:lnTo>
                    <a:pt x="271" y="1907"/>
                  </a:lnTo>
                  <a:lnTo>
                    <a:pt x="269" y="1897"/>
                  </a:lnTo>
                  <a:lnTo>
                    <a:pt x="269" y="1886"/>
                  </a:lnTo>
                  <a:lnTo>
                    <a:pt x="262" y="1867"/>
                  </a:lnTo>
                  <a:lnTo>
                    <a:pt x="252" y="1850"/>
                  </a:lnTo>
                  <a:lnTo>
                    <a:pt x="250" y="1838"/>
                  </a:lnTo>
                  <a:lnTo>
                    <a:pt x="250" y="1819"/>
                  </a:lnTo>
                  <a:lnTo>
                    <a:pt x="257" y="1775"/>
                  </a:lnTo>
                  <a:lnTo>
                    <a:pt x="264" y="1720"/>
                  </a:lnTo>
                  <a:lnTo>
                    <a:pt x="269" y="1668"/>
                  </a:lnTo>
                  <a:lnTo>
                    <a:pt x="274" y="1614"/>
                  </a:lnTo>
                  <a:lnTo>
                    <a:pt x="278" y="1548"/>
                  </a:lnTo>
                  <a:lnTo>
                    <a:pt x="285" y="1470"/>
                  </a:lnTo>
                  <a:lnTo>
                    <a:pt x="293" y="1373"/>
                  </a:lnTo>
                  <a:lnTo>
                    <a:pt x="295" y="1328"/>
                  </a:lnTo>
                  <a:lnTo>
                    <a:pt x="297" y="1293"/>
                  </a:lnTo>
                  <a:lnTo>
                    <a:pt x="302" y="1264"/>
                  </a:lnTo>
                  <a:lnTo>
                    <a:pt x="307" y="1245"/>
                  </a:lnTo>
                  <a:lnTo>
                    <a:pt x="311" y="1231"/>
                  </a:lnTo>
                  <a:lnTo>
                    <a:pt x="316" y="1224"/>
                  </a:lnTo>
                  <a:lnTo>
                    <a:pt x="318" y="1219"/>
                  </a:lnTo>
                  <a:lnTo>
                    <a:pt x="321" y="1243"/>
                  </a:lnTo>
                  <a:lnTo>
                    <a:pt x="323" y="1271"/>
                  </a:lnTo>
                  <a:lnTo>
                    <a:pt x="335" y="1340"/>
                  </a:lnTo>
                  <a:lnTo>
                    <a:pt x="344" y="1406"/>
                  </a:lnTo>
                  <a:lnTo>
                    <a:pt x="352" y="1458"/>
                  </a:lnTo>
                  <a:lnTo>
                    <a:pt x="356" y="1498"/>
                  </a:lnTo>
                  <a:lnTo>
                    <a:pt x="363" y="1534"/>
                  </a:lnTo>
                  <a:lnTo>
                    <a:pt x="370" y="1571"/>
                  </a:lnTo>
                  <a:lnTo>
                    <a:pt x="375" y="1609"/>
                  </a:lnTo>
                  <a:lnTo>
                    <a:pt x="380" y="1652"/>
                  </a:lnTo>
                  <a:lnTo>
                    <a:pt x="382" y="1697"/>
                  </a:lnTo>
                  <a:lnTo>
                    <a:pt x="382" y="1718"/>
                  </a:lnTo>
                  <a:lnTo>
                    <a:pt x="380" y="1737"/>
                  </a:lnTo>
                  <a:lnTo>
                    <a:pt x="378" y="1756"/>
                  </a:lnTo>
                  <a:lnTo>
                    <a:pt x="370" y="1772"/>
                  </a:lnTo>
                  <a:lnTo>
                    <a:pt x="363" y="1793"/>
                  </a:lnTo>
                  <a:lnTo>
                    <a:pt x="363" y="1810"/>
                  </a:lnTo>
                  <a:lnTo>
                    <a:pt x="366" y="1824"/>
                  </a:lnTo>
                  <a:lnTo>
                    <a:pt x="368" y="1843"/>
                  </a:lnTo>
                  <a:lnTo>
                    <a:pt x="363" y="1864"/>
                  </a:lnTo>
                  <a:lnTo>
                    <a:pt x="359" y="1886"/>
                  </a:lnTo>
                  <a:lnTo>
                    <a:pt x="352" y="1905"/>
                  </a:lnTo>
                  <a:lnTo>
                    <a:pt x="349" y="1921"/>
                  </a:lnTo>
                  <a:lnTo>
                    <a:pt x="349" y="1926"/>
                  </a:lnTo>
                  <a:lnTo>
                    <a:pt x="352" y="1933"/>
                  </a:lnTo>
                  <a:lnTo>
                    <a:pt x="361" y="1945"/>
                  </a:lnTo>
                  <a:lnTo>
                    <a:pt x="370" y="1956"/>
                  </a:lnTo>
                  <a:lnTo>
                    <a:pt x="370" y="1961"/>
                  </a:lnTo>
                  <a:lnTo>
                    <a:pt x="368" y="1966"/>
                  </a:lnTo>
                  <a:lnTo>
                    <a:pt x="359" y="1973"/>
                  </a:lnTo>
                  <a:lnTo>
                    <a:pt x="354" y="1985"/>
                  </a:lnTo>
                  <a:lnTo>
                    <a:pt x="349" y="1997"/>
                  </a:lnTo>
                  <a:lnTo>
                    <a:pt x="349" y="2011"/>
                  </a:lnTo>
                  <a:lnTo>
                    <a:pt x="349" y="2025"/>
                  </a:lnTo>
                  <a:lnTo>
                    <a:pt x="352" y="2030"/>
                  </a:lnTo>
                  <a:lnTo>
                    <a:pt x="356" y="2034"/>
                  </a:lnTo>
                  <a:lnTo>
                    <a:pt x="363" y="2039"/>
                  </a:lnTo>
                  <a:lnTo>
                    <a:pt x="375" y="2044"/>
                  </a:lnTo>
                  <a:lnTo>
                    <a:pt x="389" y="2044"/>
                  </a:lnTo>
                  <a:lnTo>
                    <a:pt x="408" y="2046"/>
                  </a:lnTo>
                  <a:lnTo>
                    <a:pt x="427" y="2044"/>
                  </a:lnTo>
                  <a:lnTo>
                    <a:pt x="444" y="2039"/>
                  </a:lnTo>
                  <a:lnTo>
                    <a:pt x="453" y="2034"/>
                  </a:lnTo>
                  <a:lnTo>
                    <a:pt x="463" y="2027"/>
                  </a:lnTo>
                  <a:lnTo>
                    <a:pt x="470" y="2020"/>
                  </a:lnTo>
                  <a:lnTo>
                    <a:pt x="472" y="2011"/>
                  </a:lnTo>
                  <a:lnTo>
                    <a:pt x="474" y="1997"/>
                  </a:lnTo>
                  <a:lnTo>
                    <a:pt x="472" y="1973"/>
                  </a:lnTo>
                  <a:lnTo>
                    <a:pt x="472" y="1964"/>
                  </a:lnTo>
                  <a:lnTo>
                    <a:pt x="474" y="1956"/>
                  </a:lnTo>
                  <a:lnTo>
                    <a:pt x="479" y="1949"/>
                  </a:lnTo>
                  <a:lnTo>
                    <a:pt x="486" y="1935"/>
                  </a:lnTo>
                  <a:lnTo>
                    <a:pt x="491" y="1919"/>
                  </a:lnTo>
                  <a:lnTo>
                    <a:pt x="491" y="1900"/>
                  </a:lnTo>
                  <a:lnTo>
                    <a:pt x="491" y="1879"/>
                  </a:lnTo>
                  <a:lnTo>
                    <a:pt x="491" y="1869"/>
                  </a:lnTo>
                  <a:lnTo>
                    <a:pt x="493" y="1862"/>
                  </a:lnTo>
                  <a:lnTo>
                    <a:pt x="498" y="1848"/>
                  </a:lnTo>
                  <a:lnTo>
                    <a:pt x="503" y="1824"/>
                  </a:lnTo>
                  <a:lnTo>
                    <a:pt x="507" y="1803"/>
                  </a:lnTo>
                  <a:lnTo>
                    <a:pt x="510" y="1777"/>
                  </a:lnTo>
                  <a:lnTo>
                    <a:pt x="510" y="1704"/>
                  </a:lnTo>
                  <a:lnTo>
                    <a:pt x="507" y="1628"/>
                  </a:lnTo>
                  <a:lnTo>
                    <a:pt x="564" y="1616"/>
                  </a:lnTo>
                  <a:lnTo>
                    <a:pt x="635" y="1597"/>
                  </a:lnTo>
                  <a:lnTo>
                    <a:pt x="725" y="1571"/>
                  </a:lnTo>
                  <a:lnTo>
                    <a:pt x="730" y="1569"/>
                  </a:lnTo>
                  <a:lnTo>
                    <a:pt x="734" y="1567"/>
                  </a:lnTo>
                  <a:lnTo>
                    <a:pt x="739" y="1560"/>
                  </a:lnTo>
                  <a:lnTo>
                    <a:pt x="741" y="1550"/>
                  </a:lnTo>
                  <a:lnTo>
                    <a:pt x="741" y="1491"/>
                  </a:lnTo>
                  <a:lnTo>
                    <a:pt x="739" y="1375"/>
                  </a:lnTo>
                  <a:close/>
                </a:path>
              </a:pathLst>
            </a:custGeom>
            <a:solidFill>
              <a:srgbClr val="53BAF2"/>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grpSp>
      <p:grpSp>
        <p:nvGrpSpPr>
          <p:cNvPr id="323" name="Group 3"/>
          <p:cNvGrpSpPr>
            <a:grpSpLocks/>
          </p:cNvGrpSpPr>
          <p:nvPr/>
        </p:nvGrpSpPr>
        <p:grpSpPr bwMode="auto">
          <a:xfrm>
            <a:off x="6105843" y="3777192"/>
            <a:ext cx="1003618" cy="893083"/>
            <a:chOff x="2004" y="1888"/>
            <a:chExt cx="655" cy="583"/>
          </a:xfrm>
          <a:solidFill>
            <a:srgbClr val="BABD5A"/>
          </a:solidFill>
        </p:grpSpPr>
        <p:sp>
          <p:nvSpPr>
            <p:cNvPr id="324" name="Freeform 4"/>
            <p:cNvSpPr>
              <a:spLocks noChangeAspect="1" noEditPoints="1"/>
            </p:cNvSpPr>
            <p:nvPr/>
          </p:nvSpPr>
          <p:spPr bwMode="gray">
            <a:xfrm flipH="1">
              <a:off x="2491" y="1914"/>
              <a:ext cx="168" cy="557"/>
            </a:xfrm>
            <a:custGeom>
              <a:avLst/>
              <a:gdLst>
                <a:gd name="T0" fmla="*/ 485 w 1199"/>
                <a:gd name="T1" fmla="*/ 471 h 3970"/>
                <a:gd name="T2" fmla="*/ 535 w 1199"/>
                <a:gd name="T3" fmla="*/ 592 h 3970"/>
                <a:gd name="T4" fmla="*/ 613 w 1199"/>
                <a:gd name="T5" fmla="*/ 600 h 3970"/>
                <a:gd name="T6" fmla="*/ 707 w 1199"/>
                <a:gd name="T7" fmla="*/ 485 h 3970"/>
                <a:gd name="T8" fmla="*/ 756 w 1199"/>
                <a:gd name="T9" fmla="*/ 399 h 3970"/>
                <a:gd name="T10" fmla="*/ 792 w 1199"/>
                <a:gd name="T11" fmla="*/ 150 h 3970"/>
                <a:gd name="T12" fmla="*/ 720 w 1199"/>
                <a:gd name="T13" fmla="*/ 21 h 3970"/>
                <a:gd name="T14" fmla="*/ 557 w 1199"/>
                <a:gd name="T15" fmla="*/ 14 h 3970"/>
                <a:gd name="T16" fmla="*/ 471 w 1199"/>
                <a:gd name="T17" fmla="*/ 78 h 3970"/>
                <a:gd name="T18" fmla="*/ 450 w 1199"/>
                <a:gd name="T19" fmla="*/ 200 h 3970"/>
                <a:gd name="T20" fmla="*/ 435 w 1199"/>
                <a:gd name="T21" fmla="*/ 279 h 3970"/>
                <a:gd name="T22" fmla="*/ 1184 w 1199"/>
                <a:gd name="T23" fmla="*/ 1206 h 3970"/>
                <a:gd name="T24" fmla="*/ 1071 w 1199"/>
                <a:gd name="T25" fmla="*/ 729 h 3970"/>
                <a:gd name="T26" fmla="*/ 857 w 1199"/>
                <a:gd name="T27" fmla="*/ 613 h 3970"/>
                <a:gd name="T28" fmla="*/ 756 w 1199"/>
                <a:gd name="T29" fmla="*/ 707 h 3970"/>
                <a:gd name="T30" fmla="*/ 664 w 1199"/>
                <a:gd name="T31" fmla="*/ 1299 h 3970"/>
                <a:gd name="T32" fmla="*/ 613 w 1199"/>
                <a:gd name="T33" fmla="*/ 1185 h 3970"/>
                <a:gd name="T34" fmla="*/ 613 w 1199"/>
                <a:gd name="T35" fmla="*/ 750 h 3970"/>
                <a:gd name="T36" fmla="*/ 628 w 1199"/>
                <a:gd name="T37" fmla="*/ 657 h 3970"/>
                <a:gd name="T38" fmla="*/ 564 w 1199"/>
                <a:gd name="T39" fmla="*/ 622 h 3970"/>
                <a:gd name="T40" fmla="*/ 557 w 1199"/>
                <a:gd name="T41" fmla="*/ 678 h 3970"/>
                <a:gd name="T42" fmla="*/ 521 w 1199"/>
                <a:gd name="T43" fmla="*/ 949 h 3970"/>
                <a:gd name="T44" fmla="*/ 435 w 1199"/>
                <a:gd name="T45" fmla="*/ 1085 h 3970"/>
                <a:gd name="T46" fmla="*/ 418 w 1199"/>
                <a:gd name="T47" fmla="*/ 545 h 3970"/>
                <a:gd name="T48" fmla="*/ 279 w 1199"/>
                <a:gd name="T49" fmla="*/ 622 h 3970"/>
                <a:gd name="T50" fmla="*/ 129 w 1199"/>
                <a:gd name="T51" fmla="*/ 714 h 3970"/>
                <a:gd name="T52" fmla="*/ 43 w 1199"/>
                <a:gd name="T53" fmla="*/ 985 h 3970"/>
                <a:gd name="T54" fmla="*/ 7 w 1199"/>
                <a:gd name="T55" fmla="*/ 1385 h 3970"/>
                <a:gd name="T56" fmla="*/ 150 w 1199"/>
                <a:gd name="T57" fmla="*/ 1593 h 3970"/>
                <a:gd name="T58" fmla="*/ 193 w 1199"/>
                <a:gd name="T59" fmla="*/ 1892 h 3970"/>
                <a:gd name="T60" fmla="*/ 207 w 1199"/>
                <a:gd name="T61" fmla="*/ 2085 h 3970"/>
                <a:gd name="T62" fmla="*/ 207 w 1199"/>
                <a:gd name="T63" fmla="*/ 3171 h 3970"/>
                <a:gd name="T64" fmla="*/ 221 w 1199"/>
                <a:gd name="T65" fmla="*/ 3634 h 3970"/>
                <a:gd name="T66" fmla="*/ 238 w 1199"/>
                <a:gd name="T67" fmla="*/ 3771 h 3970"/>
                <a:gd name="T68" fmla="*/ 301 w 1199"/>
                <a:gd name="T69" fmla="*/ 3850 h 3970"/>
                <a:gd name="T70" fmla="*/ 437 w 1199"/>
                <a:gd name="T71" fmla="*/ 3821 h 3970"/>
                <a:gd name="T72" fmla="*/ 444 w 1199"/>
                <a:gd name="T73" fmla="*/ 3721 h 3970"/>
                <a:gd name="T74" fmla="*/ 499 w 1199"/>
                <a:gd name="T75" fmla="*/ 3613 h 3970"/>
                <a:gd name="T76" fmla="*/ 514 w 1199"/>
                <a:gd name="T77" fmla="*/ 2627 h 3970"/>
                <a:gd name="T78" fmla="*/ 564 w 1199"/>
                <a:gd name="T79" fmla="*/ 2213 h 3970"/>
                <a:gd name="T80" fmla="*/ 642 w 1199"/>
                <a:gd name="T81" fmla="*/ 2763 h 3970"/>
                <a:gd name="T82" fmla="*/ 642 w 1199"/>
                <a:gd name="T83" fmla="*/ 3677 h 3970"/>
                <a:gd name="T84" fmla="*/ 678 w 1199"/>
                <a:gd name="T85" fmla="*/ 3805 h 3970"/>
                <a:gd name="T86" fmla="*/ 671 w 1199"/>
                <a:gd name="T87" fmla="*/ 3899 h 3970"/>
                <a:gd name="T88" fmla="*/ 742 w 1199"/>
                <a:gd name="T89" fmla="*/ 3970 h 3970"/>
                <a:gd name="T90" fmla="*/ 870 w 1199"/>
                <a:gd name="T91" fmla="*/ 3948 h 3970"/>
                <a:gd name="T92" fmla="*/ 842 w 1199"/>
                <a:gd name="T93" fmla="*/ 3770 h 3970"/>
                <a:gd name="T94" fmla="*/ 878 w 1199"/>
                <a:gd name="T95" fmla="*/ 3284 h 3970"/>
                <a:gd name="T96" fmla="*/ 906 w 1199"/>
                <a:gd name="T97" fmla="*/ 2428 h 3970"/>
                <a:gd name="T98" fmla="*/ 977 w 1199"/>
                <a:gd name="T99" fmla="*/ 2042 h 3970"/>
                <a:gd name="T100" fmla="*/ 1056 w 1199"/>
                <a:gd name="T101" fmla="*/ 1714 h 3970"/>
                <a:gd name="T102" fmla="*/ 1199 w 1199"/>
                <a:gd name="T103" fmla="*/ 1271 h 3970"/>
                <a:gd name="T104" fmla="*/ 221 w 1199"/>
                <a:gd name="T105" fmla="*/ 1335 h 3970"/>
                <a:gd name="T106" fmla="*/ 249 w 1199"/>
                <a:gd name="T107" fmla="*/ 1214 h 3970"/>
                <a:gd name="T108" fmla="*/ 949 w 1199"/>
                <a:gd name="T109" fmla="*/ 1292 h 3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9" h="3970">
                  <a:moveTo>
                    <a:pt x="463" y="364"/>
                  </a:moveTo>
                  <a:lnTo>
                    <a:pt x="478" y="386"/>
                  </a:lnTo>
                  <a:lnTo>
                    <a:pt x="485" y="428"/>
                  </a:lnTo>
                  <a:lnTo>
                    <a:pt x="485" y="471"/>
                  </a:lnTo>
                  <a:lnTo>
                    <a:pt x="478" y="493"/>
                  </a:lnTo>
                  <a:lnTo>
                    <a:pt x="463" y="500"/>
                  </a:lnTo>
                  <a:lnTo>
                    <a:pt x="499" y="550"/>
                  </a:lnTo>
                  <a:lnTo>
                    <a:pt x="535" y="592"/>
                  </a:lnTo>
                  <a:lnTo>
                    <a:pt x="557" y="607"/>
                  </a:lnTo>
                  <a:lnTo>
                    <a:pt x="578" y="613"/>
                  </a:lnTo>
                  <a:lnTo>
                    <a:pt x="592" y="613"/>
                  </a:lnTo>
                  <a:lnTo>
                    <a:pt x="613" y="600"/>
                  </a:lnTo>
                  <a:lnTo>
                    <a:pt x="664" y="564"/>
                  </a:lnTo>
                  <a:lnTo>
                    <a:pt x="699" y="515"/>
                  </a:lnTo>
                  <a:lnTo>
                    <a:pt x="713" y="495"/>
                  </a:lnTo>
                  <a:lnTo>
                    <a:pt x="707" y="485"/>
                  </a:lnTo>
                  <a:lnTo>
                    <a:pt x="707" y="464"/>
                  </a:lnTo>
                  <a:lnTo>
                    <a:pt x="714" y="442"/>
                  </a:lnTo>
                  <a:lnTo>
                    <a:pt x="728" y="428"/>
                  </a:lnTo>
                  <a:lnTo>
                    <a:pt x="756" y="399"/>
                  </a:lnTo>
                  <a:lnTo>
                    <a:pt x="778" y="343"/>
                  </a:lnTo>
                  <a:lnTo>
                    <a:pt x="792" y="285"/>
                  </a:lnTo>
                  <a:lnTo>
                    <a:pt x="799" y="221"/>
                  </a:lnTo>
                  <a:lnTo>
                    <a:pt x="792" y="150"/>
                  </a:lnTo>
                  <a:lnTo>
                    <a:pt x="785" y="114"/>
                  </a:lnTo>
                  <a:lnTo>
                    <a:pt x="771" y="78"/>
                  </a:lnTo>
                  <a:lnTo>
                    <a:pt x="750" y="50"/>
                  </a:lnTo>
                  <a:lnTo>
                    <a:pt x="720" y="21"/>
                  </a:lnTo>
                  <a:lnTo>
                    <a:pt x="678" y="7"/>
                  </a:lnTo>
                  <a:lnTo>
                    <a:pt x="621" y="0"/>
                  </a:lnTo>
                  <a:lnTo>
                    <a:pt x="585" y="0"/>
                  </a:lnTo>
                  <a:lnTo>
                    <a:pt x="557" y="14"/>
                  </a:lnTo>
                  <a:lnTo>
                    <a:pt x="528" y="21"/>
                  </a:lnTo>
                  <a:lnTo>
                    <a:pt x="506" y="43"/>
                  </a:lnTo>
                  <a:lnTo>
                    <a:pt x="485" y="56"/>
                  </a:lnTo>
                  <a:lnTo>
                    <a:pt x="471" y="78"/>
                  </a:lnTo>
                  <a:lnTo>
                    <a:pt x="457" y="100"/>
                  </a:lnTo>
                  <a:lnTo>
                    <a:pt x="450" y="121"/>
                  </a:lnTo>
                  <a:lnTo>
                    <a:pt x="450" y="157"/>
                  </a:lnTo>
                  <a:lnTo>
                    <a:pt x="450" y="200"/>
                  </a:lnTo>
                  <a:lnTo>
                    <a:pt x="450" y="221"/>
                  </a:lnTo>
                  <a:lnTo>
                    <a:pt x="442" y="236"/>
                  </a:lnTo>
                  <a:lnTo>
                    <a:pt x="435" y="257"/>
                  </a:lnTo>
                  <a:lnTo>
                    <a:pt x="435" y="279"/>
                  </a:lnTo>
                  <a:lnTo>
                    <a:pt x="435" y="307"/>
                  </a:lnTo>
                  <a:lnTo>
                    <a:pt x="450" y="335"/>
                  </a:lnTo>
                  <a:lnTo>
                    <a:pt x="463" y="364"/>
                  </a:lnTo>
                  <a:close/>
                  <a:moveTo>
                    <a:pt x="1184" y="1206"/>
                  </a:moveTo>
                  <a:lnTo>
                    <a:pt x="1156" y="1042"/>
                  </a:lnTo>
                  <a:lnTo>
                    <a:pt x="1099" y="793"/>
                  </a:lnTo>
                  <a:lnTo>
                    <a:pt x="1084" y="750"/>
                  </a:lnTo>
                  <a:lnTo>
                    <a:pt x="1071" y="729"/>
                  </a:lnTo>
                  <a:lnTo>
                    <a:pt x="1049" y="707"/>
                  </a:lnTo>
                  <a:lnTo>
                    <a:pt x="1020" y="685"/>
                  </a:lnTo>
                  <a:lnTo>
                    <a:pt x="977" y="664"/>
                  </a:lnTo>
                  <a:lnTo>
                    <a:pt x="857" y="613"/>
                  </a:lnTo>
                  <a:lnTo>
                    <a:pt x="799" y="586"/>
                  </a:lnTo>
                  <a:lnTo>
                    <a:pt x="778" y="564"/>
                  </a:lnTo>
                  <a:lnTo>
                    <a:pt x="756" y="550"/>
                  </a:lnTo>
                  <a:lnTo>
                    <a:pt x="756" y="707"/>
                  </a:lnTo>
                  <a:lnTo>
                    <a:pt x="750" y="849"/>
                  </a:lnTo>
                  <a:lnTo>
                    <a:pt x="742" y="914"/>
                  </a:lnTo>
                  <a:lnTo>
                    <a:pt x="735" y="971"/>
                  </a:lnTo>
                  <a:lnTo>
                    <a:pt x="664" y="1299"/>
                  </a:lnTo>
                  <a:lnTo>
                    <a:pt x="635" y="1455"/>
                  </a:lnTo>
                  <a:lnTo>
                    <a:pt x="621" y="1321"/>
                  </a:lnTo>
                  <a:lnTo>
                    <a:pt x="613" y="1256"/>
                  </a:lnTo>
                  <a:lnTo>
                    <a:pt x="613" y="1185"/>
                  </a:lnTo>
                  <a:lnTo>
                    <a:pt x="628" y="914"/>
                  </a:lnTo>
                  <a:lnTo>
                    <a:pt x="628" y="806"/>
                  </a:lnTo>
                  <a:lnTo>
                    <a:pt x="621" y="771"/>
                  </a:lnTo>
                  <a:lnTo>
                    <a:pt x="613" y="750"/>
                  </a:lnTo>
                  <a:lnTo>
                    <a:pt x="607" y="729"/>
                  </a:lnTo>
                  <a:lnTo>
                    <a:pt x="600" y="707"/>
                  </a:lnTo>
                  <a:lnTo>
                    <a:pt x="607" y="685"/>
                  </a:lnTo>
                  <a:lnTo>
                    <a:pt x="628" y="657"/>
                  </a:lnTo>
                  <a:lnTo>
                    <a:pt x="613" y="635"/>
                  </a:lnTo>
                  <a:lnTo>
                    <a:pt x="600" y="622"/>
                  </a:lnTo>
                  <a:lnTo>
                    <a:pt x="578" y="622"/>
                  </a:lnTo>
                  <a:lnTo>
                    <a:pt x="564" y="622"/>
                  </a:lnTo>
                  <a:lnTo>
                    <a:pt x="549" y="635"/>
                  </a:lnTo>
                  <a:lnTo>
                    <a:pt x="542" y="643"/>
                  </a:lnTo>
                  <a:lnTo>
                    <a:pt x="542" y="657"/>
                  </a:lnTo>
                  <a:lnTo>
                    <a:pt x="557" y="678"/>
                  </a:lnTo>
                  <a:lnTo>
                    <a:pt x="557" y="714"/>
                  </a:lnTo>
                  <a:lnTo>
                    <a:pt x="535" y="828"/>
                  </a:lnTo>
                  <a:lnTo>
                    <a:pt x="521" y="892"/>
                  </a:lnTo>
                  <a:lnTo>
                    <a:pt x="521" y="949"/>
                  </a:lnTo>
                  <a:lnTo>
                    <a:pt x="493" y="1357"/>
                  </a:lnTo>
                  <a:lnTo>
                    <a:pt x="484" y="1528"/>
                  </a:lnTo>
                  <a:lnTo>
                    <a:pt x="471" y="1449"/>
                  </a:lnTo>
                  <a:lnTo>
                    <a:pt x="435" y="1085"/>
                  </a:lnTo>
                  <a:lnTo>
                    <a:pt x="414" y="878"/>
                  </a:lnTo>
                  <a:lnTo>
                    <a:pt x="407" y="729"/>
                  </a:lnTo>
                  <a:lnTo>
                    <a:pt x="414" y="578"/>
                  </a:lnTo>
                  <a:lnTo>
                    <a:pt x="418" y="545"/>
                  </a:lnTo>
                  <a:lnTo>
                    <a:pt x="418" y="545"/>
                  </a:lnTo>
                  <a:lnTo>
                    <a:pt x="414" y="550"/>
                  </a:lnTo>
                  <a:lnTo>
                    <a:pt x="364" y="578"/>
                  </a:lnTo>
                  <a:lnTo>
                    <a:pt x="279" y="622"/>
                  </a:lnTo>
                  <a:lnTo>
                    <a:pt x="178" y="664"/>
                  </a:lnTo>
                  <a:lnTo>
                    <a:pt x="157" y="685"/>
                  </a:lnTo>
                  <a:lnTo>
                    <a:pt x="142" y="693"/>
                  </a:lnTo>
                  <a:lnTo>
                    <a:pt x="129" y="714"/>
                  </a:lnTo>
                  <a:lnTo>
                    <a:pt x="100" y="764"/>
                  </a:lnTo>
                  <a:lnTo>
                    <a:pt x="78" y="828"/>
                  </a:lnTo>
                  <a:lnTo>
                    <a:pt x="57" y="907"/>
                  </a:lnTo>
                  <a:lnTo>
                    <a:pt x="43" y="985"/>
                  </a:lnTo>
                  <a:lnTo>
                    <a:pt x="14" y="1149"/>
                  </a:lnTo>
                  <a:lnTo>
                    <a:pt x="0" y="1278"/>
                  </a:lnTo>
                  <a:lnTo>
                    <a:pt x="0" y="1342"/>
                  </a:lnTo>
                  <a:lnTo>
                    <a:pt x="7" y="1385"/>
                  </a:lnTo>
                  <a:lnTo>
                    <a:pt x="29" y="1428"/>
                  </a:lnTo>
                  <a:lnTo>
                    <a:pt x="50" y="1464"/>
                  </a:lnTo>
                  <a:lnTo>
                    <a:pt x="100" y="1528"/>
                  </a:lnTo>
                  <a:lnTo>
                    <a:pt x="150" y="1593"/>
                  </a:lnTo>
                  <a:lnTo>
                    <a:pt x="172" y="1635"/>
                  </a:lnTo>
                  <a:lnTo>
                    <a:pt x="185" y="1678"/>
                  </a:lnTo>
                  <a:lnTo>
                    <a:pt x="207" y="1771"/>
                  </a:lnTo>
                  <a:lnTo>
                    <a:pt x="193" y="1892"/>
                  </a:lnTo>
                  <a:lnTo>
                    <a:pt x="185" y="2042"/>
                  </a:lnTo>
                  <a:lnTo>
                    <a:pt x="193" y="2070"/>
                  </a:lnTo>
                  <a:lnTo>
                    <a:pt x="200" y="2078"/>
                  </a:lnTo>
                  <a:lnTo>
                    <a:pt x="207" y="2085"/>
                  </a:lnTo>
                  <a:lnTo>
                    <a:pt x="214" y="2293"/>
                  </a:lnTo>
                  <a:lnTo>
                    <a:pt x="221" y="2721"/>
                  </a:lnTo>
                  <a:lnTo>
                    <a:pt x="214" y="2949"/>
                  </a:lnTo>
                  <a:lnTo>
                    <a:pt x="207" y="3171"/>
                  </a:lnTo>
                  <a:lnTo>
                    <a:pt x="210" y="3355"/>
                  </a:lnTo>
                  <a:lnTo>
                    <a:pt x="213" y="3427"/>
                  </a:lnTo>
                  <a:lnTo>
                    <a:pt x="213" y="3478"/>
                  </a:lnTo>
                  <a:lnTo>
                    <a:pt x="221" y="3634"/>
                  </a:lnTo>
                  <a:lnTo>
                    <a:pt x="228" y="3698"/>
                  </a:lnTo>
                  <a:lnTo>
                    <a:pt x="256" y="3697"/>
                  </a:lnTo>
                  <a:lnTo>
                    <a:pt x="244" y="3721"/>
                  </a:lnTo>
                  <a:lnTo>
                    <a:pt x="238" y="3771"/>
                  </a:lnTo>
                  <a:lnTo>
                    <a:pt x="238" y="3807"/>
                  </a:lnTo>
                  <a:lnTo>
                    <a:pt x="252" y="3828"/>
                  </a:lnTo>
                  <a:lnTo>
                    <a:pt x="274" y="3843"/>
                  </a:lnTo>
                  <a:lnTo>
                    <a:pt x="301" y="3850"/>
                  </a:lnTo>
                  <a:lnTo>
                    <a:pt x="323" y="3850"/>
                  </a:lnTo>
                  <a:lnTo>
                    <a:pt x="381" y="3850"/>
                  </a:lnTo>
                  <a:lnTo>
                    <a:pt x="416" y="3835"/>
                  </a:lnTo>
                  <a:lnTo>
                    <a:pt x="437" y="3821"/>
                  </a:lnTo>
                  <a:lnTo>
                    <a:pt x="452" y="3800"/>
                  </a:lnTo>
                  <a:lnTo>
                    <a:pt x="452" y="3779"/>
                  </a:lnTo>
                  <a:lnTo>
                    <a:pt x="452" y="3757"/>
                  </a:lnTo>
                  <a:lnTo>
                    <a:pt x="444" y="3721"/>
                  </a:lnTo>
                  <a:lnTo>
                    <a:pt x="444" y="3693"/>
                  </a:lnTo>
                  <a:lnTo>
                    <a:pt x="444" y="3687"/>
                  </a:lnTo>
                  <a:lnTo>
                    <a:pt x="493" y="3685"/>
                  </a:lnTo>
                  <a:lnTo>
                    <a:pt x="499" y="3613"/>
                  </a:lnTo>
                  <a:lnTo>
                    <a:pt x="499" y="3156"/>
                  </a:lnTo>
                  <a:lnTo>
                    <a:pt x="499" y="2834"/>
                  </a:lnTo>
                  <a:lnTo>
                    <a:pt x="506" y="2707"/>
                  </a:lnTo>
                  <a:lnTo>
                    <a:pt x="514" y="2627"/>
                  </a:lnTo>
                  <a:lnTo>
                    <a:pt x="528" y="2492"/>
                  </a:lnTo>
                  <a:lnTo>
                    <a:pt x="542" y="2342"/>
                  </a:lnTo>
                  <a:lnTo>
                    <a:pt x="557" y="2235"/>
                  </a:lnTo>
                  <a:lnTo>
                    <a:pt x="564" y="2213"/>
                  </a:lnTo>
                  <a:lnTo>
                    <a:pt x="585" y="2293"/>
                  </a:lnTo>
                  <a:lnTo>
                    <a:pt x="600" y="2421"/>
                  </a:lnTo>
                  <a:lnTo>
                    <a:pt x="635" y="2649"/>
                  </a:lnTo>
                  <a:lnTo>
                    <a:pt x="642" y="2763"/>
                  </a:lnTo>
                  <a:lnTo>
                    <a:pt x="642" y="2935"/>
                  </a:lnTo>
                  <a:lnTo>
                    <a:pt x="642" y="3291"/>
                  </a:lnTo>
                  <a:lnTo>
                    <a:pt x="642" y="3514"/>
                  </a:lnTo>
                  <a:lnTo>
                    <a:pt x="642" y="3677"/>
                  </a:lnTo>
                  <a:lnTo>
                    <a:pt x="635" y="3777"/>
                  </a:lnTo>
                  <a:lnTo>
                    <a:pt x="635" y="3799"/>
                  </a:lnTo>
                  <a:lnTo>
                    <a:pt x="649" y="3805"/>
                  </a:lnTo>
                  <a:lnTo>
                    <a:pt x="678" y="3805"/>
                  </a:lnTo>
                  <a:lnTo>
                    <a:pt x="678" y="3813"/>
                  </a:lnTo>
                  <a:lnTo>
                    <a:pt x="678" y="3841"/>
                  </a:lnTo>
                  <a:lnTo>
                    <a:pt x="671" y="3877"/>
                  </a:lnTo>
                  <a:lnTo>
                    <a:pt x="671" y="3899"/>
                  </a:lnTo>
                  <a:lnTo>
                    <a:pt x="671" y="3921"/>
                  </a:lnTo>
                  <a:lnTo>
                    <a:pt x="685" y="3942"/>
                  </a:lnTo>
                  <a:lnTo>
                    <a:pt x="707" y="3956"/>
                  </a:lnTo>
                  <a:lnTo>
                    <a:pt x="742" y="3970"/>
                  </a:lnTo>
                  <a:lnTo>
                    <a:pt x="799" y="3970"/>
                  </a:lnTo>
                  <a:lnTo>
                    <a:pt x="821" y="3970"/>
                  </a:lnTo>
                  <a:lnTo>
                    <a:pt x="849" y="3963"/>
                  </a:lnTo>
                  <a:lnTo>
                    <a:pt x="870" y="3948"/>
                  </a:lnTo>
                  <a:lnTo>
                    <a:pt x="885" y="3928"/>
                  </a:lnTo>
                  <a:lnTo>
                    <a:pt x="885" y="3892"/>
                  </a:lnTo>
                  <a:lnTo>
                    <a:pt x="878" y="3841"/>
                  </a:lnTo>
                  <a:lnTo>
                    <a:pt x="842" y="3770"/>
                  </a:lnTo>
                  <a:lnTo>
                    <a:pt x="849" y="3763"/>
                  </a:lnTo>
                  <a:lnTo>
                    <a:pt x="857" y="3741"/>
                  </a:lnTo>
                  <a:lnTo>
                    <a:pt x="857" y="3720"/>
                  </a:lnTo>
                  <a:lnTo>
                    <a:pt x="878" y="3284"/>
                  </a:lnTo>
                  <a:lnTo>
                    <a:pt x="892" y="2992"/>
                  </a:lnTo>
                  <a:lnTo>
                    <a:pt x="892" y="2814"/>
                  </a:lnTo>
                  <a:lnTo>
                    <a:pt x="899" y="2663"/>
                  </a:lnTo>
                  <a:lnTo>
                    <a:pt x="906" y="2428"/>
                  </a:lnTo>
                  <a:lnTo>
                    <a:pt x="928" y="2199"/>
                  </a:lnTo>
                  <a:lnTo>
                    <a:pt x="934" y="2121"/>
                  </a:lnTo>
                  <a:lnTo>
                    <a:pt x="949" y="2078"/>
                  </a:lnTo>
                  <a:lnTo>
                    <a:pt x="977" y="2042"/>
                  </a:lnTo>
                  <a:lnTo>
                    <a:pt x="985" y="2027"/>
                  </a:lnTo>
                  <a:lnTo>
                    <a:pt x="985" y="1999"/>
                  </a:lnTo>
                  <a:lnTo>
                    <a:pt x="977" y="1907"/>
                  </a:lnTo>
                  <a:lnTo>
                    <a:pt x="1056" y="1714"/>
                  </a:lnTo>
                  <a:lnTo>
                    <a:pt x="1148" y="1478"/>
                  </a:lnTo>
                  <a:lnTo>
                    <a:pt x="1184" y="1385"/>
                  </a:lnTo>
                  <a:lnTo>
                    <a:pt x="1199" y="1314"/>
                  </a:lnTo>
                  <a:lnTo>
                    <a:pt x="1199" y="1271"/>
                  </a:lnTo>
                  <a:lnTo>
                    <a:pt x="1184" y="1206"/>
                  </a:lnTo>
                  <a:close/>
                  <a:moveTo>
                    <a:pt x="243" y="1278"/>
                  </a:moveTo>
                  <a:lnTo>
                    <a:pt x="243" y="1357"/>
                  </a:lnTo>
                  <a:lnTo>
                    <a:pt x="221" y="1335"/>
                  </a:lnTo>
                  <a:lnTo>
                    <a:pt x="214" y="1307"/>
                  </a:lnTo>
                  <a:lnTo>
                    <a:pt x="214" y="1286"/>
                  </a:lnTo>
                  <a:lnTo>
                    <a:pt x="221" y="1256"/>
                  </a:lnTo>
                  <a:lnTo>
                    <a:pt x="249" y="1214"/>
                  </a:lnTo>
                  <a:lnTo>
                    <a:pt x="243" y="1278"/>
                  </a:lnTo>
                  <a:close/>
                  <a:moveTo>
                    <a:pt x="977" y="1342"/>
                  </a:moveTo>
                  <a:lnTo>
                    <a:pt x="949" y="1406"/>
                  </a:lnTo>
                  <a:lnTo>
                    <a:pt x="949" y="1292"/>
                  </a:lnTo>
                  <a:lnTo>
                    <a:pt x="970" y="1321"/>
                  </a:lnTo>
                  <a:lnTo>
                    <a:pt x="977" y="1335"/>
                  </a:lnTo>
                  <a:lnTo>
                    <a:pt x="977" y="1342"/>
                  </a:lnTo>
                  <a:close/>
                </a:path>
              </a:pathLst>
            </a:custGeom>
            <a:solidFill>
              <a:srgbClr val="BFCB44"/>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25" name="Freeform 5"/>
            <p:cNvSpPr>
              <a:spLocks noChangeAspect="1"/>
            </p:cNvSpPr>
            <p:nvPr/>
          </p:nvSpPr>
          <p:spPr bwMode="gray">
            <a:xfrm>
              <a:off x="2236" y="1888"/>
              <a:ext cx="193" cy="531"/>
            </a:xfrm>
            <a:custGeom>
              <a:avLst/>
              <a:gdLst>
                <a:gd name="T0" fmla="*/ 699 w 741"/>
                <a:gd name="T1" fmla="*/ 1191 h 2046"/>
                <a:gd name="T2" fmla="*/ 642 w 741"/>
                <a:gd name="T3" fmla="*/ 1149 h 2046"/>
                <a:gd name="T4" fmla="*/ 652 w 741"/>
                <a:gd name="T5" fmla="*/ 1033 h 2046"/>
                <a:gd name="T6" fmla="*/ 623 w 741"/>
                <a:gd name="T7" fmla="*/ 553 h 2046"/>
                <a:gd name="T8" fmla="*/ 581 w 741"/>
                <a:gd name="T9" fmla="*/ 374 h 2046"/>
                <a:gd name="T10" fmla="*/ 408 w 741"/>
                <a:gd name="T11" fmla="*/ 298 h 2046"/>
                <a:gd name="T12" fmla="*/ 321 w 741"/>
                <a:gd name="T13" fmla="*/ 504 h 2046"/>
                <a:gd name="T14" fmla="*/ 307 w 741"/>
                <a:gd name="T15" fmla="*/ 350 h 2046"/>
                <a:gd name="T16" fmla="*/ 340 w 741"/>
                <a:gd name="T17" fmla="*/ 305 h 2046"/>
                <a:gd name="T18" fmla="*/ 392 w 741"/>
                <a:gd name="T19" fmla="*/ 260 h 2046"/>
                <a:gd name="T20" fmla="*/ 420 w 741"/>
                <a:gd name="T21" fmla="*/ 175 h 2046"/>
                <a:gd name="T22" fmla="*/ 432 w 741"/>
                <a:gd name="T23" fmla="*/ 71 h 2046"/>
                <a:gd name="T24" fmla="*/ 359 w 741"/>
                <a:gd name="T25" fmla="*/ 3 h 2046"/>
                <a:gd name="T26" fmla="*/ 224 w 741"/>
                <a:gd name="T27" fmla="*/ 52 h 2046"/>
                <a:gd name="T28" fmla="*/ 198 w 741"/>
                <a:gd name="T29" fmla="*/ 126 h 2046"/>
                <a:gd name="T30" fmla="*/ 186 w 741"/>
                <a:gd name="T31" fmla="*/ 189 h 2046"/>
                <a:gd name="T32" fmla="*/ 196 w 741"/>
                <a:gd name="T33" fmla="*/ 230 h 2046"/>
                <a:gd name="T34" fmla="*/ 205 w 741"/>
                <a:gd name="T35" fmla="*/ 277 h 2046"/>
                <a:gd name="T36" fmla="*/ 257 w 741"/>
                <a:gd name="T37" fmla="*/ 308 h 2046"/>
                <a:gd name="T38" fmla="*/ 283 w 741"/>
                <a:gd name="T39" fmla="*/ 329 h 2046"/>
                <a:gd name="T40" fmla="*/ 278 w 741"/>
                <a:gd name="T41" fmla="*/ 367 h 2046"/>
                <a:gd name="T42" fmla="*/ 245 w 741"/>
                <a:gd name="T43" fmla="*/ 317 h 2046"/>
                <a:gd name="T44" fmla="*/ 78 w 741"/>
                <a:gd name="T45" fmla="*/ 390 h 2046"/>
                <a:gd name="T46" fmla="*/ 52 w 741"/>
                <a:gd name="T47" fmla="*/ 489 h 2046"/>
                <a:gd name="T48" fmla="*/ 0 w 741"/>
                <a:gd name="T49" fmla="*/ 1073 h 2046"/>
                <a:gd name="T50" fmla="*/ 16 w 741"/>
                <a:gd name="T51" fmla="*/ 1123 h 2046"/>
                <a:gd name="T52" fmla="*/ 30 w 741"/>
                <a:gd name="T53" fmla="*/ 1229 h 2046"/>
                <a:gd name="T54" fmla="*/ 54 w 741"/>
                <a:gd name="T55" fmla="*/ 1227 h 2046"/>
                <a:gd name="T56" fmla="*/ 94 w 741"/>
                <a:gd name="T57" fmla="*/ 1238 h 2046"/>
                <a:gd name="T58" fmla="*/ 82 w 741"/>
                <a:gd name="T59" fmla="*/ 1208 h 2046"/>
                <a:gd name="T60" fmla="*/ 68 w 741"/>
                <a:gd name="T61" fmla="*/ 1153 h 2046"/>
                <a:gd name="T62" fmla="*/ 85 w 741"/>
                <a:gd name="T63" fmla="*/ 1196 h 2046"/>
                <a:gd name="T64" fmla="*/ 99 w 741"/>
                <a:gd name="T65" fmla="*/ 1094 h 2046"/>
                <a:gd name="T66" fmla="*/ 96 w 741"/>
                <a:gd name="T67" fmla="*/ 1021 h 2046"/>
                <a:gd name="T68" fmla="*/ 125 w 741"/>
                <a:gd name="T69" fmla="*/ 1255 h 2046"/>
                <a:gd name="T70" fmla="*/ 148 w 741"/>
                <a:gd name="T71" fmla="*/ 1817 h 2046"/>
                <a:gd name="T72" fmla="*/ 139 w 741"/>
                <a:gd name="T73" fmla="*/ 1923 h 2046"/>
                <a:gd name="T74" fmla="*/ 120 w 741"/>
                <a:gd name="T75" fmla="*/ 1990 h 2046"/>
                <a:gd name="T76" fmla="*/ 132 w 741"/>
                <a:gd name="T77" fmla="*/ 2030 h 2046"/>
                <a:gd name="T78" fmla="*/ 224 w 741"/>
                <a:gd name="T79" fmla="*/ 2030 h 2046"/>
                <a:gd name="T80" fmla="*/ 259 w 741"/>
                <a:gd name="T81" fmla="*/ 1973 h 2046"/>
                <a:gd name="T82" fmla="*/ 269 w 741"/>
                <a:gd name="T83" fmla="*/ 1897 h 2046"/>
                <a:gd name="T84" fmla="*/ 257 w 741"/>
                <a:gd name="T85" fmla="*/ 1775 h 2046"/>
                <a:gd name="T86" fmla="*/ 293 w 741"/>
                <a:gd name="T87" fmla="*/ 1373 h 2046"/>
                <a:gd name="T88" fmla="*/ 316 w 741"/>
                <a:gd name="T89" fmla="*/ 1224 h 2046"/>
                <a:gd name="T90" fmla="*/ 352 w 741"/>
                <a:gd name="T91" fmla="*/ 1458 h 2046"/>
                <a:gd name="T92" fmla="*/ 382 w 741"/>
                <a:gd name="T93" fmla="*/ 1697 h 2046"/>
                <a:gd name="T94" fmla="*/ 363 w 741"/>
                <a:gd name="T95" fmla="*/ 1810 h 2046"/>
                <a:gd name="T96" fmla="*/ 349 w 741"/>
                <a:gd name="T97" fmla="*/ 1921 h 2046"/>
                <a:gd name="T98" fmla="*/ 368 w 741"/>
                <a:gd name="T99" fmla="*/ 1966 h 2046"/>
                <a:gd name="T100" fmla="*/ 352 w 741"/>
                <a:gd name="T101" fmla="*/ 2030 h 2046"/>
                <a:gd name="T102" fmla="*/ 427 w 741"/>
                <a:gd name="T103" fmla="*/ 2044 h 2046"/>
                <a:gd name="T104" fmla="*/ 474 w 741"/>
                <a:gd name="T105" fmla="*/ 1997 h 2046"/>
                <a:gd name="T106" fmla="*/ 491 w 741"/>
                <a:gd name="T107" fmla="*/ 1919 h 2046"/>
                <a:gd name="T108" fmla="*/ 503 w 741"/>
                <a:gd name="T109" fmla="*/ 1824 h 2046"/>
                <a:gd name="T110" fmla="*/ 635 w 741"/>
                <a:gd name="T111" fmla="*/ 1597 h 2046"/>
                <a:gd name="T112" fmla="*/ 741 w 741"/>
                <a:gd name="T113" fmla="*/ 1491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1" h="2046">
                  <a:moveTo>
                    <a:pt x="739" y="1375"/>
                  </a:moveTo>
                  <a:lnTo>
                    <a:pt x="732" y="1205"/>
                  </a:lnTo>
                  <a:lnTo>
                    <a:pt x="730" y="1203"/>
                  </a:lnTo>
                  <a:lnTo>
                    <a:pt x="725" y="1198"/>
                  </a:lnTo>
                  <a:lnTo>
                    <a:pt x="713" y="1193"/>
                  </a:lnTo>
                  <a:lnTo>
                    <a:pt x="699" y="1191"/>
                  </a:lnTo>
                  <a:lnTo>
                    <a:pt x="687" y="1191"/>
                  </a:lnTo>
                  <a:lnTo>
                    <a:pt x="635" y="1193"/>
                  </a:lnTo>
                  <a:lnTo>
                    <a:pt x="633" y="1179"/>
                  </a:lnTo>
                  <a:lnTo>
                    <a:pt x="628" y="1165"/>
                  </a:lnTo>
                  <a:lnTo>
                    <a:pt x="640" y="1156"/>
                  </a:lnTo>
                  <a:lnTo>
                    <a:pt x="642" y="1149"/>
                  </a:lnTo>
                  <a:lnTo>
                    <a:pt x="645" y="1139"/>
                  </a:lnTo>
                  <a:lnTo>
                    <a:pt x="647" y="1113"/>
                  </a:lnTo>
                  <a:lnTo>
                    <a:pt x="647" y="1080"/>
                  </a:lnTo>
                  <a:lnTo>
                    <a:pt x="649" y="1066"/>
                  </a:lnTo>
                  <a:lnTo>
                    <a:pt x="652" y="1052"/>
                  </a:lnTo>
                  <a:lnTo>
                    <a:pt x="652" y="1033"/>
                  </a:lnTo>
                  <a:lnTo>
                    <a:pt x="652" y="957"/>
                  </a:lnTo>
                  <a:lnTo>
                    <a:pt x="649" y="846"/>
                  </a:lnTo>
                  <a:lnTo>
                    <a:pt x="642" y="730"/>
                  </a:lnTo>
                  <a:lnTo>
                    <a:pt x="637" y="676"/>
                  </a:lnTo>
                  <a:lnTo>
                    <a:pt x="633" y="629"/>
                  </a:lnTo>
                  <a:lnTo>
                    <a:pt x="623" y="553"/>
                  </a:lnTo>
                  <a:lnTo>
                    <a:pt x="619" y="494"/>
                  </a:lnTo>
                  <a:lnTo>
                    <a:pt x="614" y="423"/>
                  </a:lnTo>
                  <a:lnTo>
                    <a:pt x="611" y="409"/>
                  </a:lnTo>
                  <a:lnTo>
                    <a:pt x="604" y="395"/>
                  </a:lnTo>
                  <a:lnTo>
                    <a:pt x="595" y="386"/>
                  </a:lnTo>
                  <a:lnTo>
                    <a:pt x="581" y="374"/>
                  </a:lnTo>
                  <a:lnTo>
                    <a:pt x="567" y="367"/>
                  </a:lnTo>
                  <a:lnTo>
                    <a:pt x="550" y="357"/>
                  </a:lnTo>
                  <a:lnTo>
                    <a:pt x="512" y="345"/>
                  </a:lnTo>
                  <a:lnTo>
                    <a:pt x="477" y="334"/>
                  </a:lnTo>
                  <a:lnTo>
                    <a:pt x="444" y="317"/>
                  </a:lnTo>
                  <a:lnTo>
                    <a:pt x="408" y="298"/>
                  </a:lnTo>
                  <a:lnTo>
                    <a:pt x="399" y="310"/>
                  </a:lnTo>
                  <a:lnTo>
                    <a:pt x="389" y="326"/>
                  </a:lnTo>
                  <a:lnTo>
                    <a:pt x="373" y="360"/>
                  </a:lnTo>
                  <a:lnTo>
                    <a:pt x="356" y="400"/>
                  </a:lnTo>
                  <a:lnTo>
                    <a:pt x="340" y="445"/>
                  </a:lnTo>
                  <a:lnTo>
                    <a:pt x="321" y="504"/>
                  </a:lnTo>
                  <a:lnTo>
                    <a:pt x="300" y="369"/>
                  </a:lnTo>
                  <a:lnTo>
                    <a:pt x="300" y="367"/>
                  </a:lnTo>
                  <a:lnTo>
                    <a:pt x="304" y="364"/>
                  </a:lnTo>
                  <a:lnTo>
                    <a:pt x="309" y="360"/>
                  </a:lnTo>
                  <a:lnTo>
                    <a:pt x="309" y="355"/>
                  </a:lnTo>
                  <a:lnTo>
                    <a:pt x="307" y="350"/>
                  </a:lnTo>
                  <a:lnTo>
                    <a:pt x="304" y="341"/>
                  </a:lnTo>
                  <a:lnTo>
                    <a:pt x="302" y="334"/>
                  </a:lnTo>
                  <a:lnTo>
                    <a:pt x="297" y="326"/>
                  </a:lnTo>
                  <a:lnTo>
                    <a:pt x="309" y="322"/>
                  </a:lnTo>
                  <a:lnTo>
                    <a:pt x="326" y="315"/>
                  </a:lnTo>
                  <a:lnTo>
                    <a:pt x="340" y="305"/>
                  </a:lnTo>
                  <a:lnTo>
                    <a:pt x="356" y="293"/>
                  </a:lnTo>
                  <a:lnTo>
                    <a:pt x="361" y="289"/>
                  </a:lnTo>
                  <a:lnTo>
                    <a:pt x="370" y="284"/>
                  </a:lnTo>
                  <a:lnTo>
                    <a:pt x="385" y="277"/>
                  </a:lnTo>
                  <a:lnTo>
                    <a:pt x="389" y="270"/>
                  </a:lnTo>
                  <a:lnTo>
                    <a:pt x="392" y="260"/>
                  </a:lnTo>
                  <a:lnTo>
                    <a:pt x="392" y="234"/>
                  </a:lnTo>
                  <a:lnTo>
                    <a:pt x="394" y="223"/>
                  </a:lnTo>
                  <a:lnTo>
                    <a:pt x="396" y="213"/>
                  </a:lnTo>
                  <a:lnTo>
                    <a:pt x="401" y="201"/>
                  </a:lnTo>
                  <a:lnTo>
                    <a:pt x="411" y="189"/>
                  </a:lnTo>
                  <a:lnTo>
                    <a:pt x="420" y="175"/>
                  </a:lnTo>
                  <a:lnTo>
                    <a:pt x="430" y="159"/>
                  </a:lnTo>
                  <a:lnTo>
                    <a:pt x="434" y="135"/>
                  </a:lnTo>
                  <a:lnTo>
                    <a:pt x="439" y="111"/>
                  </a:lnTo>
                  <a:lnTo>
                    <a:pt x="439" y="97"/>
                  </a:lnTo>
                  <a:lnTo>
                    <a:pt x="437" y="85"/>
                  </a:lnTo>
                  <a:lnTo>
                    <a:pt x="432" y="71"/>
                  </a:lnTo>
                  <a:lnTo>
                    <a:pt x="425" y="57"/>
                  </a:lnTo>
                  <a:lnTo>
                    <a:pt x="420" y="48"/>
                  </a:lnTo>
                  <a:lnTo>
                    <a:pt x="401" y="29"/>
                  </a:lnTo>
                  <a:lnTo>
                    <a:pt x="389" y="19"/>
                  </a:lnTo>
                  <a:lnTo>
                    <a:pt x="375" y="10"/>
                  </a:lnTo>
                  <a:lnTo>
                    <a:pt x="359" y="3"/>
                  </a:lnTo>
                  <a:lnTo>
                    <a:pt x="342" y="0"/>
                  </a:lnTo>
                  <a:lnTo>
                    <a:pt x="255" y="15"/>
                  </a:lnTo>
                  <a:lnTo>
                    <a:pt x="233" y="26"/>
                  </a:lnTo>
                  <a:lnTo>
                    <a:pt x="224" y="34"/>
                  </a:lnTo>
                  <a:lnTo>
                    <a:pt x="222" y="41"/>
                  </a:lnTo>
                  <a:lnTo>
                    <a:pt x="224" y="52"/>
                  </a:lnTo>
                  <a:lnTo>
                    <a:pt x="226" y="60"/>
                  </a:lnTo>
                  <a:lnTo>
                    <a:pt x="226" y="64"/>
                  </a:lnTo>
                  <a:lnTo>
                    <a:pt x="224" y="69"/>
                  </a:lnTo>
                  <a:lnTo>
                    <a:pt x="205" y="107"/>
                  </a:lnTo>
                  <a:lnTo>
                    <a:pt x="200" y="116"/>
                  </a:lnTo>
                  <a:lnTo>
                    <a:pt x="198" y="126"/>
                  </a:lnTo>
                  <a:lnTo>
                    <a:pt x="198" y="133"/>
                  </a:lnTo>
                  <a:lnTo>
                    <a:pt x="198" y="142"/>
                  </a:lnTo>
                  <a:lnTo>
                    <a:pt x="184" y="173"/>
                  </a:lnTo>
                  <a:lnTo>
                    <a:pt x="181" y="182"/>
                  </a:lnTo>
                  <a:lnTo>
                    <a:pt x="181" y="187"/>
                  </a:lnTo>
                  <a:lnTo>
                    <a:pt x="186" y="189"/>
                  </a:lnTo>
                  <a:lnTo>
                    <a:pt x="193" y="192"/>
                  </a:lnTo>
                  <a:lnTo>
                    <a:pt x="196" y="194"/>
                  </a:lnTo>
                  <a:lnTo>
                    <a:pt x="198" y="199"/>
                  </a:lnTo>
                  <a:lnTo>
                    <a:pt x="196" y="215"/>
                  </a:lnTo>
                  <a:lnTo>
                    <a:pt x="196" y="227"/>
                  </a:lnTo>
                  <a:lnTo>
                    <a:pt x="196" y="230"/>
                  </a:lnTo>
                  <a:lnTo>
                    <a:pt x="198" y="239"/>
                  </a:lnTo>
                  <a:lnTo>
                    <a:pt x="198" y="248"/>
                  </a:lnTo>
                  <a:lnTo>
                    <a:pt x="196" y="256"/>
                  </a:lnTo>
                  <a:lnTo>
                    <a:pt x="198" y="265"/>
                  </a:lnTo>
                  <a:lnTo>
                    <a:pt x="198" y="267"/>
                  </a:lnTo>
                  <a:lnTo>
                    <a:pt x="205" y="277"/>
                  </a:lnTo>
                  <a:lnTo>
                    <a:pt x="210" y="279"/>
                  </a:lnTo>
                  <a:lnTo>
                    <a:pt x="219" y="284"/>
                  </a:lnTo>
                  <a:lnTo>
                    <a:pt x="238" y="286"/>
                  </a:lnTo>
                  <a:lnTo>
                    <a:pt x="248" y="286"/>
                  </a:lnTo>
                  <a:lnTo>
                    <a:pt x="262" y="286"/>
                  </a:lnTo>
                  <a:lnTo>
                    <a:pt x="257" y="308"/>
                  </a:lnTo>
                  <a:lnTo>
                    <a:pt x="257" y="312"/>
                  </a:lnTo>
                  <a:lnTo>
                    <a:pt x="259" y="317"/>
                  </a:lnTo>
                  <a:lnTo>
                    <a:pt x="271" y="329"/>
                  </a:lnTo>
                  <a:lnTo>
                    <a:pt x="276" y="331"/>
                  </a:lnTo>
                  <a:lnTo>
                    <a:pt x="281" y="329"/>
                  </a:lnTo>
                  <a:lnTo>
                    <a:pt x="283" y="329"/>
                  </a:lnTo>
                  <a:lnTo>
                    <a:pt x="278" y="331"/>
                  </a:lnTo>
                  <a:lnTo>
                    <a:pt x="274" y="341"/>
                  </a:lnTo>
                  <a:lnTo>
                    <a:pt x="271" y="345"/>
                  </a:lnTo>
                  <a:lnTo>
                    <a:pt x="269" y="350"/>
                  </a:lnTo>
                  <a:lnTo>
                    <a:pt x="274" y="360"/>
                  </a:lnTo>
                  <a:lnTo>
                    <a:pt x="278" y="367"/>
                  </a:lnTo>
                  <a:lnTo>
                    <a:pt x="250" y="456"/>
                  </a:lnTo>
                  <a:lnTo>
                    <a:pt x="245" y="471"/>
                  </a:lnTo>
                  <a:lnTo>
                    <a:pt x="245" y="456"/>
                  </a:lnTo>
                  <a:lnTo>
                    <a:pt x="243" y="362"/>
                  </a:lnTo>
                  <a:lnTo>
                    <a:pt x="243" y="331"/>
                  </a:lnTo>
                  <a:lnTo>
                    <a:pt x="245" y="317"/>
                  </a:lnTo>
                  <a:lnTo>
                    <a:pt x="248" y="315"/>
                  </a:lnTo>
                  <a:lnTo>
                    <a:pt x="229" y="322"/>
                  </a:lnTo>
                  <a:lnTo>
                    <a:pt x="172" y="345"/>
                  </a:lnTo>
                  <a:lnTo>
                    <a:pt x="115" y="369"/>
                  </a:lnTo>
                  <a:lnTo>
                    <a:pt x="92" y="381"/>
                  </a:lnTo>
                  <a:lnTo>
                    <a:pt x="78" y="390"/>
                  </a:lnTo>
                  <a:lnTo>
                    <a:pt x="70" y="397"/>
                  </a:lnTo>
                  <a:lnTo>
                    <a:pt x="66" y="407"/>
                  </a:lnTo>
                  <a:lnTo>
                    <a:pt x="61" y="419"/>
                  </a:lnTo>
                  <a:lnTo>
                    <a:pt x="59" y="430"/>
                  </a:lnTo>
                  <a:lnTo>
                    <a:pt x="56" y="459"/>
                  </a:lnTo>
                  <a:lnTo>
                    <a:pt x="52" y="489"/>
                  </a:lnTo>
                  <a:lnTo>
                    <a:pt x="37" y="650"/>
                  </a:lnTo>
                  <a:lnTo>
                    <a:pt x="28" y="726"/>
                  </a:lnTo>
                  <a:lnTo>
                    <a:pt x="21" y="785"/>
                  </a:lnTo>
                  <a:lnTo>
                    <a:pt x="16" y="851"/>
                  </a:lnTo>
                  <a:lnTo>
                    <a:pt x="7" y="990"/>
                  </a:lnTo>
                  <a:lnTo>
                    <a:pt x="0" y="1073"/>
                  </a:lnTo>
                  <a:lnTo>
                    <a:pt x="2" y="1078"/>
                  </a:lnTo>
                  <a:lnTo>
                    <a:pt x="2" y="1082"/>
                  </a:lnTo>
                  <a:lnTo>
                    <a:pt x="9" y="1089"/>
                  </a:lnTo>
                  <a:lnTo>
                    <a:pt x="16" y="1094"/>
                  </a:lnTo>
                  <a:lnTo>
                    <a:pt x="18" y="1097"/>
                  </a:lnTo>
                  <a:lnTo>
                    <a:pt x="16" y="1123"/>
                  </a:lnTo>
                  <a:lnTo>
                    <a:pt x="14" y="1158"/>
                  </a:lnTo>
                  <a:lnTo>
                    <a:pt x="16" y="1193"/>
                  </a:lnTo>
                  <a:lnTo>
                    <a:pt x="18" y="1210"/>
                  </a:lnTo>
                  <a:lnTo>
                    <a:pt x="21" y="1217"/>
                  </a:lnTo>
                  <a:lnTo>
                    <a:pt x="23" y="1222"/>
                  </a:lnTo>
                  <a:lnTo>
                    <a:pt x="30" y="1229"/>
                  </a:lnTo>
                  <a:lnTo>
                    <a:pt x="33" y="1234"/>
                  </a:lnTo>
                  <a:lnTo>
                    <a:pt x="35" y="1231"/>
                  </a:lnTo>
                  <a:lnTo>
                    <a:pt x="37" y="1229"/>
                  </a:lnTo>
                  <a:lnTo>
                    <a:pt x="35" y="1205"/>
                  </a:lnTo>
                  <a:lnTo>
                    <a:pt x="40" y="1215"/>
                  </a:lnTo>
                  <a:lnTo>
                    <a:pt x="54" y="1227"/>
                  </a:lnTo>
                  <a:lnTo>
                    <a:pt x="68" y="1241"/>
                  </a:lnTo>
                  <a:lnTo>
                    <a:pt x="78" y="1248"/>
                  </a:lnTo>
                  <a:lnTo>
                    <a:pt x="85" y="1248"/>
                  </a:lnTo>
                  <a:lnTo>
                    <a:pt x="87" y="1243"/>
                  </a:lnTo>
                  <a:lnTo>
                    <a:pt x="87" y="1238"/>
                  </a:lnTo>
                  <a:lnTo>
                    <a:pt x="94" y="1238"/>
                  </a:lnTo>
                  <a:lnTo>
                    <a:pt x="101" y="1238"/>
                  </a:lnTo>
                  <a:lnTo>
                    <a:pt x="104" y="1236"/>
                  </a:lnTo>
                  <a:lnTo>
                    <a:pt x="106" y="1234"/>
                  </a:lnTo>
                  <a:lnTo>
                    <a:pt x="104" y="1229"/>
                  </a:lnTo>
                  <a:lnTo>
                    <a:pt x="92" y="1217"/>
                  </a:lnTo>
                  <a:lnTo>
                    <a:pt x="82" y="1208"/>
                  </a:lnTo>
                  <a:lnTo>
                    <a:pt x="73" y="1196"/>
                  </a:lnTo>
                  <a:lnTo>
                    <a:pt x="66" y="1184"/>
                  </a:lnTo>
                  <a:lnTo>
                    <a:pt x="63" y="1172"/>
                  </a:lnTo>
                  <a:lnTo>
                    <a:pt x="63" y="1163"/>
                  </a:lnTo>
                  <a:lnTo>
                    <a:pt x="66" y="1156"/>
                  </a:lnTo>
                  <a:lnTo>
                    <a:pt x="68" y="1153"/>
                  </a:lnTo>
                  <a:lnTo>
                    <a:pt x="73" y="1153"/>
                  </a:lnTo>
                  <a:lnTo>
                    <a:pt x="78" y="1156"/>
                  </a:lnTo>
                  <a:lnTo>
                    <a:pt x="80" y="1165"/>
                  </a:lnTo>
                  <a:lnTo>
                    <a:pt x="82" y="1186"/>
                  </a:lnTo>
                  <a:lnTo>
                    <a:pt x="82" y="1191"/>
                  </a:lnTo>
                  <a:lnTo>
                    <a:pt x="85" y="1196"/>
                  </a:lnTo>
                  <a:lnTo>
                    <a:pt x="92" y="1201"/>
                  </a:lnTo>
                  <a:lnTo>
                    <a:pt x="99" y="1201"/>
                  </a:lnTo>
                  <a:lnTo>
                    <a:pt x="104" y="1201"/>
                  </a:lnTo>
                  <a:lnTo>
                    <a:pt x="101" y="1137"/>
                  </a:lnTo>
                  <a:lnTo>
                    <a:pt x="99" y="1108"/>
                  </a:lnTo>
                  <a:lnTo>
                    <a:pt x="99" y="1094"/>
                  </a:lnTo>
                  <a:lnTo>
                    <a:pt x="99" y="1087"/>
                  </a:lnTo>
                  <a:lnTo>
                    <a:pt x="96" y="1075"/>
                  </a:lnTo>
                  <a:lnTo>
                    <a:pt x="94" y="1064"/>
                  </a:lnTo>
                  <a:lnTo>
                    <a:pt x="92" y="1054"/>
                  </a:lnTo>
                  <a:lnTo>
                    <a:pt x="94" y="1030"/>
                  </a:lnTo>
                  <a:lnTo>
                    <a:pt x="96" y="1021"/>
                  </a:lnTo>
                  <a:lnTo>
                    <a:pt x="96" y="1026"/>
                  </a:lnTo>
                  <a:lnTo>
                    <a:pt x="99" y="1052"/>
                  </a:lnTo>
                  <a:lnTo>
                    <a:pt x="99" y="1087"/>
                  </a:lnTo>
                  <a:lnTo>
                    <a:pt x="106" y="1120"/>
                  </a:lnTo>
                  <a:lnTo>
                    <a:pt x="113" y="1167"/>
                  </a:lnTo>
                  <a:lnTo>
                    <a:pt x="125" y="1255"/>
                  </a:lnTo>
                  <a:lnTo>
                    <a:pt x="132" y="1349"/>
                  </a:lnTo>
                  <a:lnTo>
                    <a:pt x="137" y="1420"/>
                  </a:lnTo>
                  <a:lnTo>
                    <a:pt x="139" y="1503"/>
                  </a:lnTo>
                  <a:lnTo>
                    <a:pt x="144" y="1623"/>
                  </a:lnTo>
                  <a:lnTo>
                    <a:pt x="151" y="1803"/>
                  </a:lnTo>
                  <a:lnTo>
                    <a:pt x="148" y="1817"/>
                  </a:lnTo>
                  <a:lnTo>
                    <a:pt x="146" y="1831"/>
                  </a:lnTo>
                  <a:lnTo>
                    <a:pt x="139" y="1867"/>
                  </a:lnTo>
                  <a:lnTo>
                    <a:pt x="137" y="1883"/>
                  </a:lnTo>
                  <a:lnTo>
                    <a:pt x="134" y="1900"/>
                  </a:lnTo>
                  <a:lnTo>
                    <a:pt x="134" y="1914"/>
                  </a:lnTo>
                  <a:lnTo>
                    <a:pt x="139" y="1923"/>
                  </a:lnTo>
                  <a:lnTo>
                    <a:pt x="146" y="1940"/>
                  </a:lnTo>
                  <a:lnTo>
                    <a:pt x="151" y="1949"/>
                  </a:lnTo>
                  <a:lnTo>
                    <a:pt x="148" y="1959"/>
                  </a:lnTo>
                  <a:lnTo>
                    <a:pt x="141" y="1966"/>
                  </a:lnTo>
                  <a:lnTo>
                    <a:pt x="127" y="1978"/>
                  </a:lnTo>
                  <a:lnTo>
                    <a:pt x="120" y="1990"/>
                  </a:lnTo>
                  <a:lnTo>
                    <a:pt x="118" y="1999"/>
                  </a:lnTo>
                  <a:lnTo>
                    <a:pt x="115" y="2011"/>
                  </a:lnTo>
                  <a:lnTo>
                    <a:pt x="118" y="2016"/>
                  </a:lnTo>
                  <a:lnTo>
                    <a:pt x="120" y="2023"/>
                  </a:lnTo>
                  <a:lnTo>
                    <a:pt x="125" y="2027"/>
                  </a:lnTo>
                  <a:lnTo>
                    <a:pt x="132" y="2030"/>
                  </a:lnTo>
                  <a:lnTo>
                    <a:pt x="141" y="2034"/>
                  </a:lnTo>
                  <a:lnTo>
                    <a:pt x="153" y="2037"/>
                  </a:lnTo>
                  <a:lnTo>
                    <a:pt x="174" y="2039"/>
                  </a:lnTo>
                  <a:lnTo>
                    <a:pt x="193" y="2037"/>
                  </a:lnTo>
                  <a:lnTo>
                    <a:pt x="210" y="2034"/>
                  </a:lnTo>
                  <a:lnTo>
                    <a:pt x="224" y="2030"/>
                  </a:lnTo>
                  <a:lnTo>
                    <a:pt x="233" y="2023"/>
                  </a:lnTo>
                  <a:lnTo>
                    <a:pt x="243" y="2016"/>
                  </a:lnTo>
                  <a:lnTo>
                    <a:pt x="255" y="2001"/>
                  </a:lnTo>
                  <a:lnTo>
                    <a:pt x="259" y="1997"/>
                  </a:lnTo>
                  <a:lnTo>
                    <a:pt x="259" y="1990"/>
                  </a:lnTo>
                  <a:lnTo>
                    <a:pt x="259" y="1973"/>
                  </a:lnTo>
                  <a:lnTo>
                    <a:pt x="257" y="1956"/>
                  </a:lnTo>
                  <a:lnTo>
                    <a:pt x="259" y="1945"/>
                  </a:lnTo>
                  <a:lnTo>
                    <a:pt x="264" y="1931"/>
                  </a:lnTo>
                  <a:lnTo>
                    <a:pt x="269" y="1919"/>
                  </a:lnTo>
                  <a:lnTo>
                    <a:pt x="271" y="1907"/>
                  </a:lnTo>
                  <a:lnTo>
                    <a:pt x="269" y="1897"/>
                  </a:lnTo>
                  <a:lnTo>
                    <a:pt x="269" y="1886"/>
                  </a:lnTo>
                  <a:lnTo>
                    <a:pt x="262" y="1867"/>
                  </a:lnTo>
                  <a:lnTo>
                    <a:pt x="252" y="1850"/>
                  </a:lnTo>
                  <a:lnTo>
                    <a:pt x="250" y="1838"/>
                  </a:lnTo>
                  <a:lnTo>
                    <a:pt x="250" y="1819"/>
                  </a:lnTo>
                  <a:lnTo>
                    <a:pt x="257" y="1775"/>
                  </a:lnTo>
                  <a:lnTo>
                    <a:pt x="264" y="1720"/>
                  </a:lnTo>
                  <a:lnTo>
                    <a:pt x="269" y="1668"/>
                  </a:lnTo>
                  <a:lnTo>
                    <a:pt x="274" y="1614"/>
                  </a:lnTo>
                  <a:lnTo>
                    <a:pt x="278" y="1548"/>
                  </a:lnTo>
                  <a:lnTo>
                    <a:pt x="285" y="1470"/>
                  </a:lnTo>
                  <a:lnTo>
                    <a:pt x="293" y="1373"/>
                  </a:lnTo>
                  <a:lnTo>
                    <a:pt x="295" y="1328"/>
                  </a:lnTo>
                  <a:lnTo>
                    <a:pt x="297" y="1293"/>
                  </a:lnTo>
                  <a:lnTo>
                    <a:pt x="302" y="1264"/>
                  </a:lnTo>
                  <a:lnTo>
                    <a:pt x="307" y="1245"/>
                  </a:lnTo>
                  <a:lnTo>
                    <a:pt x="311" y="1231"/>
                  </a:lnTo>
                  <a:lnTo>
                    <a:pt x="316" y="1224"/>
                  </a:lnTo>
                  <a:lnTo>
                    <a:pt x="318" y="1219"/>
                  </a:lnTo>
                  <a:lnTo>
                    <a:pt x="321" y="1243"/>
                  </a:lnTo>
                  <a:lnTo>
                    <a:pt x="323" y="1271"/>
                  </a:lnTo>
                  <a:lnTo>
                    <a:pt x="335" y="1340"/>
                  </a:lnTo>
                  <a:lnTo>
                    <a:pt x="344" y="1406"/>
                  </a:lnTo>
                  <a:lnTo>
                    <a:pt x="352" y="1458"/>
                  </a:lnTo>
                  <a:lnTo>
                    <a:pt x="356" y="1498"/>
                  </a:lnTo>
                  <a:lnTo>
                    <a:pt x="363" y="1534"/>
                  </a:lnTo>
                  <a:lnTo>
                    <a:pt x="370" y="1571"/>
                  </a:lnTo>
                  <a:lnTo>
                    <a:pt x="375" y="1609"/>
                  </a:lnTo>
                  <a:lnTo>
                    <a:pt x="380" y="1652"/>
                  </a:lnTo>
                  <a:lnTo>
                    <a:pt x="382" y="1697"/>
                  </a:lnTo>
                  <a:lnTo>
                    <a:pt x="382" y="1718"/>
                  </a:lnTo>
                  <a:lnTo>
                    <a:pt x="380" y="1737"/>
                  </a:lnTo>
                  <a:lnTo>
                    <a:pt x="378" y="1756"/>
                  </a:lnTo>
                  <a:lnTo>
                    <a:pt x="370" y="1772"/>
                  </a:lnTo>
                  <a:lnTo>
                    <a:pt x="363" y="1793"/>
                  </a:lnTo>
                  <a:lnTo>
                    <a:pt x="363" y="1810"/>
                  </a:lnTo>
                  <a:lnTo>
                    <a:pt x="366" y="1824"/>
                  </a:lnTo>
                  <a:lnTo>
                    <a:pt x="368" y="1843"/>
                  </a:lnTo>
                  <a:lnTo>
                    <a:pt x="363" y="1864"/>
                  </a:lnTo>
                  <a:lnTo>
                    <a:pt x="359" y="1886"/>
                  </a:lnTo>
                  <a:lnTo>
                    <a:pt x="352" y="1905"/>
                  </a:lnTo>
                  <a:lnTo>
                    <a:pt x="349" y="1921"/>
                  </a:lnTo>
                  <a:lnTo>
                    <a:pt x="349" y="1926"/>
                  </a:lnTo>
                  <a:lnTo>
                    <a:pt x="352" y="1933"/>
                  </a:lnTo>
                  <a:lnTo>
                    <a:pt x="361" y="1945"/>
                  </a:lnTo>
                  <a:lnTo>
                    <a:pt x="370" y="1956"/>
                  </a:lnTo>
                  <a:lnTo>
                    <a:pt x="370" y="1961"/>
                  </a:lnTo>
                  <a:lnTo>
                    <a:pt x="368" y="1966"/>
                  </a:lnTo>
                  <a:lnTo>
                    <a:pt x="359" y="1973"/>
                  </a:lnTo>
                  <a:lnTo>
                    <a:pt x="354" y="1985"/>
                  </a:lnTo>
                  <a:lnTo>
                    <a:pt x="349" y="1997"/>
                  </a:lnTo>
                  <a:lnTo>
                    <a:pt x="349" y="2011"/>
                  </a:lnTo>
                  <a:lnTo>
                    <a:pt x="349" y="2025"/>
                  </a:lnTo>
                  <a:lnTo>
                    <a:pt x="352" y="2030"/>
                  </a:lnTo>
                  <a:lnTo>
                    <a:pt x="356" y="2034"/>
                  </a:lnTo>
                  <a:lnTo>
                    <a:pt x="363" y="2039"/>
                  </a:lnTo>
                  <a:lnTo>
                    <a:pt x="375" y="2044"/>
                  </a:lnTo>
                  <a:lnTo>
                    <a:pt x="389" y="2044"/>
                  </a:lnTo>
                  <a:lnTo>
                    <a:pt x="408" y="2046"/>
                  </a:lnTo>
                  <a:lnTo>
                    <a:pt x="427" y="2044"/>
                  </a:lnTo>
                  <a:lnTo>
                    <a:pt x="444" y="2039"/>
                  </a:lnTo>
                  <a:lnTo>
                    <a:pt x="453" y="2034"/>
                  </a:lnTo>
                  <a:lnTo>
                    <a:pt x="463" y="2027"/>
                  </a:lnTo>
                  <a:lnTo>
                    <a:pt x="470" y="2020"/>
                  </a:lnTo>
                  <a:lnTo>
                    <a:pt x="472" y="2011"/>
                  </a:lnTo>
                  <a:lnTo>
                    <a:pt x="474" y="1997"/>
                  </a:lnTo>
                  <a:lnTo>
                    <a:pt x="472" y="1973"/>
                  </a:lnTo>
                  <a:lnTo>
                    <a:pt x="472" y="1964"/>
                  </a:lnTo>
                  <a:lnTo>
                    <a:pt x="474" y="1956"/>
                  </a:lnTo>
                  <a:lnTo>
                    <a:pt x="479" y="1949"/>
                  </a:lnTo>
                  <a:lnTo>
                    <a:pt x="486" y="1935"/>
                  </a:lnTo>
                  <a:lnTo>
                    <a:pt x="491" y="1919"/>
                  </a:lnTo>
                  <a:lnTo>
                    <a:pt x="491" y="1900"/>
                  </a:lnTo>
                  <a:lnTo>
                    <a:pt x="491" y="1879"/>
                  </a:lnTo>
                  <a:lnTo>
                    <a:pt x="491" y="1869"/>
                  </a:lnTo>
                  <a:lnTo>
                    <a:pt x="493" y="1862"/>
                  </a:lnTo>
                  <a:lnTo>
                    <a:pt x="498" y="1848"/>
                  </a:lnTo>
                  <a:lnTo>
                    <a:pt x="503" y="1824"/>
                  </a:lnTo>
                  <a:lnTo>
                    <a:pt x="507" y="1803"/>
                  </a:lnTo>
                  <a:lnTo>
                    <a:pt x="510" y="1777"/>
                  </a:lnTo>
                  <a:lnTo>
                    <a:pt x="510" y="1704"/>
                  </a:lnTo>
                  <a:lnTo>
                    <a:pt x="507" y="1628"/>
                  </a:lnTo>
                  <a:lnTo>
                    <a:pt x="564" y="1616"/>
                  </a:lnTo>
                  <a:lnTo>
                    <a:pt x="635" y="1597"/>
                  </a:lnTo>
                  <a:lnTo>
                    <a:pt x="725" y="1571"/>
                  </a:lnTo>
                  <a:lnTo>
                    <a:pt x="730" y="1569"/>
                  </a:lnTo>
                  <a:lnTo>
                    <a:pt x="734" y="1567"/>
                  </a:lnTo>
                  <a:lnTo>
                    <a:pt x="739" y="1560"/>
                  </a:lnTo>
                  <a:lnTo>
                    <a:pt x="741" y="1550"/>
                  </a:lnTo>
                  <a:lnTo>
                    <a:pt x="741" y="1491"/>
                  </a:lnTo>
                  <a:lnTo>
                    <a:pt x="739" y="1375"/>
                  </a:lnTo>
                  <a:close/>
                </a:path>
              </a:pathLst>
            </a:custGeom>
            <a:solidFill>
              <a:srgbClr val="BFCB44"/>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sp>
          <p:nvSpPr>
            <p:cNvPr id="326" name="Freeform 6"/>
            <p:cNvSpPr>
              <a:spLocks noChangeAspect="1" noEditPoints="1"/>
            </p:cNvSpPr>
            <p:nvPr/>
          </p:nvSpPr>
          <p:spPr bwMode="gray">
            <a:xfrm>
              <a:off x="2004" y="1925"/>
              <a:ext cx="173" cy="545"/>
            </a:xfrm>
            <a:custGeom>
              <a:avLst/>
              <a:gdLst>
                <a:gd name="T0" fmla="*/ 270 w 306"/>
                <a:gd name="T1" fmla="*/ 314 h 957"/>
                <a:gd name="T2" fmla="*/ 250 w 306"/>
                <a:gd name="T3" fmla="*/ 172 h 957"/>
                <a:gd name="T4" fmla="*/ 224 w 306"/>
                <a:gd name="T5" fmla="*/ 147 h 957"/>
                <a:gd name="T6" fmla="*/ 226 w 306"/>
                <a:gd name="T7" fmla="*/ 102 h 957"/>
                <a:gd name="T8" fmla="*/ 209 w 306"/>
                <a:gd name="T9" fmla="*/ 49 h 957"/>
                <a:gd name="T10" fmla="*/ 191 w 306"/>
                <a:gd name="T11" fmla="*/ 6 h 957"/>
                <a:gd name="T12" fmla="*/ 138 w 306"/>
                <a:gd name="T13" fmla="*/ 8 h 957"/>
                <a:gd name="T14" fmla="*/ 116 w 306"/>
                <a:gd name="T15" fmla="*/ 41 h 957"/>
                <a:gd name="T16" fmla="*/ 101 w 306"/>
                <a:gd name="T17" fmla="*/ 79 h 957"/>
                <a:gd name="T18" fmla="*/ 93 w 306"/>
                <a:gd name="T19" fmla="*/ 113 h 957"/>
                <a:gd name="T20" fmla="*/ 95 w 306"/>
                <a:gd name="T21" fmla="*/ 118 h 957"/>
                <a:gd name="T22" fmla="*/ 97 w 306"/>
                <a:gd name="T23" fmla="*/ 124 h 957"/>
                <a:gd name="T24" fmla="*/ 87 w 306"/>
                <a:gd name="T25" fmla="*/ 154 h 957"/>
                <a:gd name="T26" fmla="*/ 55 w 306"/>
                <a:gd name="T27" fmla="*/ 189 h 957"/>
                <a:gd name="T28" fmla="*/ 53 w 306"/>
                <a:gd name="T29" fmla="*/ 427 h 957"/>
                <a:gd name="T30" fmla="*/ 53 w 306"/>
                <a:gd name="T31" fmla="*/ 488 h 957"/>
                <a:gd name="T32" fmla="*/ 5 w 306"/>
                <a:gd name="T33" fmla="*/ 501 h 957"/>
                <a:gd name="T34" fmla="*/ 8 w 306"/>
                <a:gd name="T35" fmla="*/ 684 h 957"/>
                <a:gd name="T36" fmla="*/ 87 w 306"/>
                <a:gd name="T37" fmla="*/ 838 h 957"/>
                <a:gd name="T38" fmla="*/ 76 w 306"/>
                <a:gd name="T39" fmla="*/ 939 h 957"/>
                <a:gd name="T40" fmla="*/ 94 w 306"/>
                <a:gd name="T41" fmla="*/ 956 h 957"/>
                <a:gd name="T42" fmla="*/ 102 w 306"/>
                <a:gd name="T43" fmla="*/ 870 h 957"/>
                <a:gd name="T44" fmla="*/ 130 w 306"/>
                <a:gd name="T45" fmla="*/ 707 h 957"/>
                <a:gd name="T46" fmla="*/ 183 w 306"/>
                <a:gd name="T47" fmla="*/ 639 h 957"/>
                <a:gd name="T48" fmla="*/ 192 w 306"/>
                <a:gd name="T49" fmla="*/ 741 h 957"/>
                <a:gd name="T50" fmla="*/ 202 w 306"/>
                <a:gd name="T51" fmla="*/ 885 h 957"/>
                <a:gd name="T52" fmla="*/ 211 w 306"/>
                <a:gd name="T53" fmla="*/ 910 h 957"/>
                <a:gd name="T54" fmla="*/ 222 w 306"/>
                <a:gd name="T55" fmla="*/ 941 h 957"/>
                <a:gd name="T56" fmla="*/ 258 w 306"/>
                <a:gd name="T57" fmla="*/ 947 h 957"/>
                <a:gd name="T58" fmla="*/ 227 w 306"/>
                <a:gd name="T59" fmla="*/ 873 h 957"/>
                <a:gd name="T60" fmla="*/ 227 w 306"/>
                <a:gd name="T61" fmla="*/ 657 h 957"/>
                <a:gd name="T62" fmla="*/ 245 w 306"/>
                <a:gd name="T63" fmla="*/ 630 h 957"/>
                <a:gd name="T64" fmla="*/ 258 w 306"/>
                <a:gd name="T65" fmla="*/ 441 h 957"/>
                <a:gd name="T66" fmla="*/ 281 w 306"/>
                <a:gd name="T67" fmla="*/ 481 h 957"/>
                <a:gd name="T68" fmla="*/ 286 w 306"/>
                <a:gd name="T69" fmla="*/ 492 h 957"/>
                <a:gd name="T70" fmla="*/ 295 w 306"/>
                <a:gd name="T71" fmla="*/ 495 h 957"/>
                <a:gd name="T72" fmla="*/ 305 w 306"/>
                <a:gd name="T73" fmla="*/ 497 h 957"/>
                <a:gd name="T74" fmla="*/ 63 w 306"/>
                <a:gd name="T75" fmla="*/ 500 h 957"/>
                <a:gd name="T76" fmla="*/ 74 w 306"/>
                <a:gd name="T77" fmla="*/ 495 h 957"/>
                <a:gd name="T78" fmla="*/ 81 w 306"/>
                <a:gd name="T79" fmla="*/ 479 h 957"/>
                <a:gd name="T80" fmla="*/ 79 w 306"/>
                <a:gd name="T81" fmla="*/ 455 h 957"/>
                <a:gd name="T82" fmla="*/ 87 w 306"/>
                <a:gd name="T83" fmla="*/ 442 h 957"/>
                <a:gd name="T84" fmla="*/ 99 w 306"/>
                <a:gd name="T85" fmla="*/ 126 h 957"/>
                <a:gd name="T86" fmla="*/ 213 w 306"/>
                <a:gd name="T87" fmla="*/ 188 h 957"/>
                <a:gd name="T88" fmla="*/ 187 w 306"/>
                <a:gd name="T89" fmla="*/ 251 h 957"/>
                <a:gd name="T90" fmla="*/ 189 w 306"/>
                <a:gd name="T91" fmla="*/ 382 h 957"/>
                <a:gd name="T92" fmla="*/ 172 w 306"/>
                <a:gd name="T93" fmla="*/ 391 h 957"/>
                <a:gd name="T94" fmla="*/ 146 w 306"/>
                <a:gd name="T95" fmla="*/ 374 h 957"/>
                <a:gd name="T96" fmla="*/ 151 w 306"/>
                <a:gd name="T97" fmla="*/ 232 h 957"/>
                <a:gd name="T98" fmla="*/ 133 w 306"/>
                <a:gd name="T99" fmla="*/ 184 h 957"/>
                <a:gd name="T100" fmla="*/ 122 w 306"/>
                <a:gd name="T101" fmla="*/ 159 h 957"/>
                <a:gd name="T102" fmla="*/ 131 w 306"/>
                <a:gd name="T103" fmla="*/ 151 h 957"/>
                <a:gd name="T104" fmla="*/ 167 w 306"/>
                <a:gd name="T105" fmla="*/ 195 h 957"/>
                <a:gd name="T106" fmla="*/ 190 w 306"/>
                <a:gd name="T107" fmla="*/ 158 h 957"/>
                <a:gd name="T108" fmla="*/ 218 w 306"/>
                <a:gd name="T109" fmla="*/ 87 h 957"/>
                <a:gd name="T110" fmla="*/ 225 w 306"/>
                <a:gd name="T111" fmla="*/ 104 h 957"/>
                <a:gd name="T112" fmla="*/ 226 w 306"/>
                <a:gd name="T113" fmla="*/ 11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6" h="957">
                  <a:moveTo>
                    <a:pt x="304" y="482"/>
                  </a:moveTo>
                  <a:cubicBezTo>
                    <a:pt x="302" y="477"/>
                    <a:pt x="302" y="477"/>
                    <a:pt x="302" y="477"/>
                  </a:cubicBezTo>
                  <a:cubicBezTo>
                    <a:pt x="293" y="461"/>
                    <a:pt x="293" y="461"/>
                    <a:pt x="293" y="461"/>
                  </a:cubicBezTo>
                  <a:cubicBezTo>
                    <a:pt x="288" y="453"/>
                    <a:pt x="288" y="453"/>
                    <a:pt x="288" y="453"/>
                  </a:cubicBezTo>
                  <a:cubicBezTo>
                    <a:pt x="286" y="446"/>
                    <a:pt x="286" y="446"/>
                    <a:pt x="286" y="446"/>
                  </a:cubicBezTo>
                  <a:cubicBezTo>
                    <a:pt x="275" y="355"/>
                    <a:pt x="275" y="355"/>
                    <a:pt x="275" y="355"/>
                  </a:cubicBezTo>
                  <a:cubicBezTo>
                    <a:pt x="270" y="314"/>
                    <a:pt x="270" y="314"/>
                    <a:pt x="270" y="314"/>
                  </a:cubicBezTo>
                  <a:cubicBezTo>
                    <a:pt x="266" y="271"/>
                    <a:pt x="266" y="271"/>
                    <a:pt x="266" y="271"/>
                  </a:cubicBezTo>
                  <a:cubicBezTo>
                    <a:pt x="262" y="232"/>
                    <a:pt x="262" y="232"/>
                    <a:pt x="262" y="232"/>
                  </a:cubicBezTo>
                  <a:cubicBezTo>
                    <a:pt x="258" y="204"/>
                    <a:pt x="258" y="204"/>
                    <a:pt x="258" y="204"/>
                  </a:cubicBezTo>
                  <a:cubicBezTo>
                    <a:pt x="255" y="189"/>
                    <a:pt x="255" y="189"/>
                    <a:pt x="255" y="189"/>
                  </a:cubicBezTo>
                  <a:cubicBezTo>
                    <a:pt x="254" y="183"/>
                    <a:pt x="254" y="183"/>
                    <a:pt x="254" y="183"/>
                  </a:cubicBezTo>
                  <a:cubicBezTo>
                    <a:pt x="253" y="177"/>
                    <a:pt x="253" y="177"/>
                    <a:pt x="253" y="177"/>
                  </a:cubicBezTo>
                  <a:cubicBezTo>
                    <a:pt x="250" y="172"/>
                    <a:pt x="250" y="172"/>
                    <a:pt x="250" y="172"/>
                  </a:cubicBezTo>
                  <a:cubicBezTo>
                    <a:pt x="247" y="167"/>
                    <a:pt x="247" y="167"/>
                    <a:pt x="247" y="167"/>
                  </a:cubicBezTo>
                  <a:cubicBezTo>
                    <a:pt x="241" y="163"/>
                    <a:pt x="241" y="163"/>
                    <a:pt x="241" y="163"/>
                  </a:cubicBezTo>
                  <a:cubicBezTo>
                    <a:pt x="233" y="158"/>
                    <a:pt x="233" y="158"/>
                    <a:pt x="233" y="158"/>
                  </a:cubicBezTo>
                  <a:cubicBezTo>
                    <a:pt x="228" y="156"/>
                    <a:pt x="228" y="156"/>
                    <a:pt x="228" y="156"/>
                  </a:cubicBezTo>
                  <a:cubicBezTo>
                    <a:pt x="227" y="155"/>
                    <a:pt x="227" y="155"/>
                    <a:pt x="227" y="155"/>
                  </a:cubicBezTo>
                  <a:cubicBezTo>
                    <a:pt x="225" y="151"/>
                    <a:pt x="225" y="151"/>
                    <a:pt x="225" y="151"/>
                  </a:cubicBezTo>
                  <a:cubicBezTo>
                    <a:pt x="224" y="147"/>
                    <a:pt x="224" y="147"/>
                    <a:pt x="224" y="147"/>
                  </a:cubicBezTo>
                  <a:cubicBezTo>
                    <a:pt x="224" y="142"/>
                    <a:pt x="224" y="142"/>
                    <a:pt x="224" y="142"/>
                  </a:cubicBezTo>
                  <a:cubicBezTo>
                    <a:pt x="225" y="135"/>
                    <a:pt x="225" y="135"/>
                    <a:pt x="225" y="135"/>
                  </a:cubicBezTo>
                  <a:cubicBezTo>
                    <a:pt x="227" y="131"/>
                    <a:pt x="227" y="131"/>
                    <a:pt x="227" y="131"/>
                  </a:cubicBezTo>
                  <a:cubicBezTo>
                    <a:pt x="229" y="127"/>
                    <a:pt x="229" y="127"/>
                    <a:pt x="229" y="127"/>
                  </a:cubicBezTo>
                  <a:cubicBezTo>
                    <a:pt x="230" y="118"/>
                    <a:pt x="230" y="118"/>
                    <a:pt x="230" y="118"/>
                  </a:cubicBezTo>
                  <a:cubicBezTo>
                    <a:pt x="229" y="110"/>
                    <a:pt x="229" y="110"/>
                    <a:pt x="229" y="110"/>
                  </a:cubicBezTo>
                  <a:cubicBezTo>
                    <a:pt x="226" y="102"/>
                    <a:pt x="226" y="102"/>
                    <a:pt x="226" y="102"/>
                  </a:cubicBezTo>
                  <a:cubicBezTo>
                    <a:pt x="226" y="97"/>
                    <a:pt x="226" y="97"/>
                    <a:pt x="226" y="97"/>
                  </a:cubicBezTo>
                  <a:cubicBezTo>
                    <a:pt x="225" y="91"/>
                    <a:pt x="225" y="91"/>
                    <a:pt x="225" y="91"/>
                  </a:cubicBezTo>
                  <a:cubicBezTo>
                    <a:pt x="222" y="84"/>
                    <a:pt x="222" y="84"/>
                    <a:pt x="222" y="84"/>
                  </a:cubicBezTo>
                  <a:cubicBezTo>
                    <a:pt x="217" y="75"/>
                    <a:pt x="217" y="75"/>
                    <a:pt x="217" y="75"/>
                  </a:cubicBezTo>
                  <a:cubicBezTo>
                    <a:pt x="214" y="69"/>
                    <a:pt x="214" y="69"/>
                    <a:pt x="214" y="69"/>
                  </a:cubicBezTo>
                  <a:cubicBezTo>
                    <a:pt x="212" y="63"/>
                    <a:pt x="212" y="63"/>
                    <a:pt x="212" y="63"/>
                  </a:cubicBezTo>
                  <a:cubicBezTo>
                    <a:pt x="209" y="49"/>
                    <a:pt x="209" y="49"/>
                    <a:pt x="209" y="49"/>
                  </a:cubicBezTo>
                  <a:cubicBezTo>
                    <a:pt x="208" y="34"/>
                    <a:pt x="208" y="34"/>
                    <a:pt x="208" y="34"/>
                  </a:cubicBezTo>
                  <a:cubicBezTo>
                    <a:pt x="207" y="29"/>
                    <a:pt x="207" y="29"/>
                    <a:pt x="207" y="29"/>
                  </a:cubicBezTo>
                  <a:cubicBezTo>
                    <a:pt x="206" y="25"/>
                    <a:pt x="206" y="25"/>
                    <a:pt x="206" y="25"/>
                  </a:cubicBezTo>
                  <a:cubicBezTo>
                    <a:pt x="202" y="18"/>
                    <a:pt x="202" y="18"/>
                    <a:pt x="202" y="18"/>
                  </a:cubicBezTo>
                  <a:cubicBezTo>
                    <a:pt x="199" y="13"/>
                    <a:pt x="199" y="13"/>
                    <a:pt x="199" y="13"/>
                  </a:cubicBezTo>
                  <a:cubicBezTo>
                    <a:pt x="195" y="9"/>
                    <a:pt x="195" y="9"/>
                    <a:pt x="195" y="9"/>
                  </a:cubicBezTo>
                  <a:cubicBezTo>
                    <a:pt x="191" y="6"/>
                    <a:pt x="191" y="6"/>
                    <a:pt x="191" y="6"/>
                  </a:cubicBezTo>
                  <a:cubicBezTo>
                    <a:pt x="185" y="3"/>
                    <a:pt x="185" y="3"/>
                    <a:pt x="185" y="3"/>
                  </a:cubicBezTo>
                  <a:cubicBezTo>
                    <a:pt x="179" y="1"/>
                    <a:pt x="179" y="1"/>
                    <a:pt x="179" y="1"/>
                  </a:cubicBezTo>
                  <a:cubicBezTo>
                    <a:pt x="172" y="0"/>
                    <a:pt x="172" y="0"/>
                    <a:pt x="172" y="0"/>
                  </a:cubicBezTo>
                  <a:cubicBezTo>
                    <a:pt x="165" y="0"/>
                    <a:pt x="165" y="0"/>
                    <a:pt x="165" y="0"/>
                  </a:cubicBezTo>
                  <a:cubicBezTo>
                    <a:pt x="156" y="1"/>
                    <a:pt x="156" y="1"/>
                    <a:pt x="156" y="1"/>
                  </a:cubicBezTo>
                  <a:cubicBezTo>
                    <a:pt x="147" y="4"/>
                    <a:pt x="147" y="4"/>
                    <a:pt x="147" y="4"/>
                  </a:cubicBezTo>
                  <a:cubicBezTo>
                    <a:pt x="138" y="8"/>
                    <a:pt x="138" y="8"/>
                    <a:pt x="138" y="8"/>
                  </a:cubicBezTo>
                  <a:cubicBezTo>
                    <a:pt x="134" y="10"/>
                    <a:pt x="134" y="10"/>
                    <a:pt x="134" y="10"/>
                  </a:cubicBezTo>
                  <a:cubicBezTo>
                    <a:pt x="130" y="14"/>
                    <a:pt x="130" y="14"/>
                    <a:pt x="130" y="14"/>
                  </a:cubicBezTo>
                  <a:cubicBezTo>
                    <a:pt x="126" y="18"/>
                    <a:pt x="126" y="18"/>
                    <a:pt x="126" y="18"/>
                  </a:cubicBezTo>
                  <a:cubicBezTo>
                    <a:pt x="123" y="22"/>
                    <a:pt x="123" y="22"/>
                    <a:pt x="123" y="22"/>
                  </a:cubicBezTo>
                  <a:cubicBezTo>
                    <a:pt x="120" y="28"/>
                    <a:pt x="120" y="28"/>
                    <a:pt x="120" y="28"/>
                  </a:cubicBezTo>
                  <a:cubicBezTo>
                    <a:pt x="118" y="34"/>
                    <a:pt x="118" y="34"/>
                    <a:pt x="118" y="34"/>
                  </a:cubicBezTo>
                  <a:cubicBezTo>
                    <a:pt x="116" y="41"/>
                    <a:pt x="116" y="41"/>
                    <a:pt x="116" y="41"/>
                  </a:cubicBezTo>
                  <a:cubicBezTo>
                    <a:pt x="115" y="49"/>
                    <a:pt x="115" y="49"/>
                    <a:pt x="115" y="49"/>
                  </a:cubicBezTo>
                  <a:cubicBezTo>
                    <a:pt x="114" y="56"/>
                    <a:pt x="114" y="56"/>
                    <a:pt x="114" y="56"/>
                  </a:cubicBezTo>
                  <a:cubicBezTo>
                    <a:pt x="111" y="64"/>
                    <a:pt x="111" y="64"/>
                    <a:pt x="111" y="64"/>
                  </a:cubicBezTo>
                  <a:cubicBezTo>
                    <a:pt x="106" y="72"/>
                    <a:pt x="106" y="72"/>
                    <a:pt x="106" y="72"/>
                  </a:cubicBezTo>
                  <a:cubicBezTo>
                    <a:pt x="103" y="76"/>
                    <a:pt x="103" y="76"/>
                    <a:pt x="103" y="76"/>
                  </a:cubicBezTo>
                  <a:cubicBezTo>
                    <a:pt x="100" y="79"/>
                    <a:pt x="100" y="79"/>
                    <a:pt x="100" y="79"/>
                  </a:cubicBezTo>
                  <a:cubicBezTo>
                    <a:pt x="101" y="79"/>
                    <a:pt x="101" y="79"/>
                    <a:pt x="101" y="79"/>
                  </a:cubicBezTo>
                  <a:cubicBezTo>
                    <a:pt x="104" y="77"/>
                    <a:pt x="104" y="77"/>
                    <a:pt x="104" y="77"/>
                  </a:cubicBezTo>
                  <a:cubicBezTo>
                    <a:pt x="108" y="73"/>
                    <a:pt x="108" y="73"/>
                    <a:pt x="108" y="73"/>
                  </a:cubicBezTo>
                  <a:cubicBezTo>
                    <a:pt x="112" y="65"/>
                    <a:pt x="112" y="65"/>
                    <a:pt x="112" y="65"/>
                  </a:cubicBezTo>
                  <a:cubicBezTo>
                    <a:pt x="111" y="70"/>
                    <a:pt x="111" y="70"/>
                    <a:pt x="111" y="70"/>
                  </a:cubicBezTo>
                  <a:cubicBezTo>
                    <a:pt x="100" y="92"/>
                    <a:pt x="100" y="92"/>
                    <a:pt x="100" y="92"/>
                  </a:cubicBezTo>
                  <a:cubicBezTo>
                    <a:pt x="96" y="102"/>
                    <a:pt x="96" y="102"/>
                    <a:pt x="96" y="102"/>
                  </a:cubicBezTo>
                  <a:cubicBezTo>
                    <a:pt x="93" y="113"/>
                    <a:pt x="93" y="113"/>
                    <a:pt x="93" y="113"/>
                  </a:cubicBezTo>
                  <a:cubicBezTo>
                    <a:pt x="92" y="118"/>
                    <a:pt x="92" y="118"/>
                    <a:pt x="92" y="118"/>
                  </a:cubicBezTo>
                  <a:cubicBezTo>
                    <a:pt x="92" y="124"/>
                    <a:pt x="92" y="124"/>
                    <a:pt x="92" y="124"/>
                  </a:cubicBezTo>
                  <a:cubicBezTo>
                    <a:pt x="93" y="131"/>
                    <a:pt x="93" y="131"/>
                    <a:pt x="93" y="131"/>
                  </a:cubicBezTo>
                  <a:cubicBezTo>
                    <a:pt x="95" y="137"/>
                    <a:pt x="95" y="137"/>
                    <a:pt x="95" y="137"/>
                  </a:cubicBezTo>
                  <a:cubicBezTo>
                    <a:pt x="95" y="133"/>
                    <a:pt x="95" y="133"/>
                    <a:pt x="95" y="133"/>
                  </a:cubicBezTo>
                  <a:cubicBezTo>
                    <a:pt x="94" y="124"/>
                    <a:pt x="94" y="124"/>
                    <a:pt x="94" y="124"/>
                  </a:cubicBezTo>
                  <a:cubicBezTo>
                    <a:pt x="95" y="118"/>
                    <a:pt x="95" y="118"/>
                    <a:pt x="95" y="118"/>
                  </a:cubicBezTo>
                  <a:cubicBezTo>
                    <a:pt x="97" y="111"/>
                    <a:pt x="97" y="111"/>
                    <a:pt x="97" y="111"/>
                  </a:cubicBezTo>
                  <a:cubicBezTo>
                    <a:pt x="99" y="104"/>
                    <a:pt x="99" y="104"/>
                    <a:pt x="99" y="104"/>
                  </a:cubicBezTo>
                  <a:cubicBezTo>
                    <a:pt x="103" y="97"/>
                    <a:pt x="103" y="97"/>
                    <a:pt x="103" y="97"/>
                  </a:cubicBezTo>
                  <a:cubicBezTo>
                    <a:pt x="101" y="103"/>
                    <a:pt x="101" y="103"/>
                    <a:pt x="101" y="103"/>
                  </a:cubicBezTo>
                  <a:cubicBezTo>
                    <a:pt x="100" y="109"/>
                    <a:pt x="100" y="109"/>
                    <a:pt x="100" y="109"/>
                  </a:cubicBezTo>
                  <a:cubicBezTo>
                    <a:pt x="98" y="116"/>
                    <a:pt x="98" y="116"/>
                    <a:pt x="98" y="116"/>
                  </a:cubicBezTo>
                  <a:cubicBezTo>
                    <a:pt x="97" y="124"/>
                    <a:pt x="97" y="124"/>
                    <a:pt x="97" y="124"/>
                  </a:cubicBezTo>
                  <a:cubicBezTo>
                    <a:pt x="98" y="134"/>
                    <a:pt x="98" y="134"/>
                    <a:pt x="98" y="134"/>
                  </a:cubicBezTo>
                  <a:cubicBezTo>
                    <a:pt x="99" y="139"/>
                    <a:pt x="99" y="139"/>
                    <a:pt x="99" y="139"/>
                  </a:cubicBezTo>
                  <a:cubicBezTo>
                    <a:pt x="101" y="144"/>
                    <a:pt x="101" y="144"/>
                    <a:pt x="101" y="144"/>
                  </a:cubicBezTo>
                  <a:cubicBezTo>
                    <a:pt x="101" y="147"/>
                    <a:pt x="101" y="147"/>
                    <a:pt x="101" y="147"/>
                  </a:cubicBezTo>
                  <a:cubicBezTo>
                    <a:pt x="100" y="150"/>
                    <a:pt x="100" y="150"/>
                    <a:pt x="100" y="150"/>
                  </a:cubicBezTo>
                  <a:cubicBezTo>
                    <a:pt x="95" y="153"/>
                    <a:pt x="95" y="153"/>
                    <a:pt x="95" y="153"/>
                  </a:cubicBezTo>
                  <a:cubicBezTo>
                    <a:pt x="87" y="154"/>
                    <a:pt x="87" y="154"/>
                    <a:pt x="87" y="154"/>
                  </a:cubicBezTo>
                  <a:cubicBezTo>
                    <a:pt x="80" y="156"/>
                    <a:pt x="80" y="156"/>
                    <a:pt x="80" y="156"/>
                  </a:cubicBezTo>
                  <a:cubicBezTo>
                    <a:pt x="73" y="159"/>
                    <a:pt x="73" y="159"/>
                    <a:pt x="73" y="159"/>
                  </a:cubicBezTo>
                  <a:cubicBezTo>
                    <a:pt x="67" y="163"/>
                    <a:pt x="67" y="163"/>
                    <a:pt x="67" y="163"/>
                  </a:cubicBezTo>
                  <a:cubicBezTo>
                    <a:pt x="63" y="168"/>
                    <a:pt x="63" y="168"/>
                    <a:pt x="63" y="168"/>
                  </a:cubicBezTo>
                  <a:cubicBezTo>
                    <a:pt x="59" y="175"/>
                    <a:pt x="59" y="175"/>
                    <a:pt x="59" y="175"/>
                  </a:cubicBezTo>
                  <a:cubicBezTo>
                    <a:pt x="57" y="182"/>
                    <a:pt x="57" y="182"/>
                    <a:pt x="57" y="182"/>
                  </a:cubicBezTo>
                  <a:cubicBezTo>
                    <a:pt x="55" y="189"/>
                    <a:pt x="55" y="189"/>
                    <a:pt x="55" y="189"/>
                  </a:cubicBezTo>
                  <a:cubicBezTo>
                    <a:pt x="55" y="197"/>
                    <a:pt x="55" y="197"/>
                    <a:pt x="55" y="197"/>
                  </a:cubicBezTo>
                  <a:cubicBezTo>
                    <a:pt x="51" y="301"/>
                    <a:pt x="51" y="301"/>
                    <a:pt x="51" y="301"/>
                  </a:cubicBezTo>
                  <a:cubicBezTo>
                    <a:pt x="50" y="366"/>
                    <a:pt x="50" y="366"/>
                    <a:pt x="50" y="366"/>
                  </a:cubicBezTo>
                  <a:cubicBezTo>
                    <a:pt x="50" y="389"/>
                    <a:pt x="50" y="389"/>
                    <a:pt x="50" y="389"/>
                  </a:cubicBezTo>
                  <a:cubicBezTo>
                    <a:pt x="50" y="403"/>
                    <a:pt x="50" y="403"/>
                    <a:pt x="50" y="403"/>
                  </a:cubicBezTo>
                  <a:cubicBezTo>
                    <a:pt x="52" y="416"/>
                    <a:pt x="52" y="416"/>
                    <a:pt x="52" y="416"/>
                  </a:cubicBezTo>
                  <a:cubicBezTo>
                    <a:pt x="53" y="427"/>
                    <a:pt x="53" y="427"/>
                    <a:pt x="53" y="427"/>
                  </a:cubicBezTo>
                  <a:cubicBezTo>
                    <a:pt x="54" y="444"/>
                    <a:pt x="54" y="444"/>
                    <a:pt x="54" y="444"/>
                  </a:cubicBezTo>
                  <a:cubicBezTo>
                    <a:pt x="53" y="465"/>
                    <a:pt x="53" y="465"/>
                    <a:pt x="53" y="465"/>
                  </a:cubicBezTo>
                  <a:cubicBezTo>
                    <a:pt x="53" y="475"/>
                    <a:pt x="53" y="475"/>
                    <a:pt x="53" y="475"/>
                  </a:cubicBezTo>
                  <a:cubicBezTo>
                    <a:pt x="53" y="479"/>
                    <a:pt x="53" y="479"/>
                    <a:pt x="53" y="479"/>
                  </a:cubicBezTo>
                  <a:cubicBezTo>
                    <a:pt x="55" y="481"/>
                    <a:pt x="55" y="481"/>
                    <a:pt x="55" y="481"/>
                  </a:cubicBezTo>
                  <a:cubicBezTo>
                    <a:pt x="56" y="482"/>
                    <a:pt x="56" y="482"/>
                    <a:pt x="56" y="482"/>
                  </a:cubicBezTo>
                  <a:cubicBezTo>
                    <a:pt x="53" y="488"/>
                    <a:pt x="53" y="488"/>
                    <a:pt x="53" y="488"/>
                  </a:cubicBezTo>
                  <a:cubicBezTo>
                    <a:pt x="52" y="495"/>
                    <a:pt x="52" y="495"/>
                    <a:pt x="52" y="495"/>
                  </a:cubicBezTo>
                  <a:cubicBezTo>
                    <a:pt x="27" y="494"/>
                    <a:pt x="27" y="494"/>
                    <a:pt x="27" y="494"/>
                  </a:cubicBezTo>
                  <a:cubicBezTo>
                    <a:pt x="21" y="494"/>
                    <a:pt x="21" y="494"/>
                    <a:pt x="21" y="494"/>
                  </a:cubicBezTo>
                  <a:cubicBezTo>
                    <a:pt x="14" y="496"/>
                    <a:pt x="14" y="496"/>
                    <a:pt x="14" y="496"/>
                  </a:cubicBezTo>
                  <a:cubicBezTo>
                    <a:pt x="8" y="498"/>
                    <a:pt x="8" y="498"/>
                    <a:pt x="8" y="498"/>
                  </a:cubicBezTo>
                  <a:cubicBezTo>
                    <a:pt x="6" y="500"/>
                    <a:pt x="6" y="500"/>
                    <a:pt x="6" y="500"/>
                  </a:cubicBezTo>
                  <a:cubicBezTo>
                    <a:pt x="5" y="501"/>
                    <a:pt x="5" y="501"/>
                    <a:pt x="5" y="501"/>
                  </a:cubicBezTo>
                  <a:cubicBezTo>
                    <a:pt x="2" y="585"/>
                    <a:pt x="2" y="585"/>
                    <a:pt x="2" y="585"/>
                  </a:cubicBezTo>
                  <a:cubicBezTo>
                    <a:pt x="0" y="643"/>
                    <a:pt x="0" y="643"/>
                    <a:pt x="0" y="643"/>
                  </a:cubicBezTo>
                  <a:cubicBezTo>
                    <a:pt x="0" y="673"/>
                    <a:pt x="0" y="673"/>
                    <a:pt x="0" y="673"/>
                  </a:cubicBezTo>
                  <a:cubicBezTo>
                    <a:pt x="1" y="678"/>
                    <a:pt x="1" y="678"/>
                    <a:pt x="1" y="678"/>
                  </a:cubicBezTo>
                  <a:cubicBezTo>
                    <a:pt x="3" y="681"/>
                    <a:pt x="3" y="681"/>
                    <a:pt x="3" y="681"/>
                  </a:cubicBezTo>
                  <a:cubicBezTo>
                    <a:pt x="6" y="682"/>
                    <a:pt x="6" y="682"/>
                    <a:pt x="6" y="682"/>
                  </a:cubicBezTo>
                  <a:cubicBezTo>
                    <a:pt x="8" y="684"/>
                    <a:pt x="8" y="684"/>
                    <a:pt x="8" y="684"/>
                  </a:cubicBezTo>
                  <a:cubicBezTo>
                    <a:pt x="38" y="692"/>
                    <a:pt x="38" y="692"/>
                    <a:pt x="38" y="692"/>
                  </a:cubicBezTo>
                  <a:cubicBezTo>
                    <a:pt x="90" y="706"/>
                    <a:pt x="90" y="706"/>
                    <a:pt x="90" y="706"/>
                  </a:cubicBezTo>
                  <a:cubicBezTo>
                    <a:pt x="88" y="722"/>
                    <a:pt x="88" y="722"/>
                    <a:pt x="88" y="722"/>
                  </a:cubicBezTo>
                  <a:cubicBezTo>
                    <a:pt x="87" y="740"/>
                    <a:pt x="87" y="740"/>
                    <a:pt x="87" y="740"/>
                  </a:cubicBezTo>
                  <a:cubicBezTo>
                    <a:pt x="88" y="794"/>
                    <a:pt x="88" y="794"/>
                    <a:pt x="88" y="794"/>
                  </a:cubicBezTo>
                  <a:cubicBezTo>
                    <a:pt x="87" y="821"/>
                    <a:pt x="87" y="821"/>
                    <a:pt x="87" y="821"/>
                  </a:cubicBezTo>
                  <a:cubicBezTo>
                    <a:pt x="87" y="838"/>
                    <a:pt x="87" y="838"/>
                    <a:pt x="87" y="838"/>
                  </a:cubicBezTo>
                  <a:cubicBezTo>
                    <a:pt x="82" y="872"/>
                    <a:pt x="82" y="872"/>
                    <a:pt x="82" y="872"/>
                  </a:cubicBezTo>
                  <a:cubicBezTo>
                    <a:pt x="80" y="892"/>
                    <a:pt x="80" y="892"/>
                    <a:pt x="80" y="892"/>
                  </a:cubicBezTo>
                  <a:cubicBezTo>
                    <a:pt x="76" y="907"/>
                    <a:pt x="76" y="907"/>
                    <a:pt x="76" y="907"/>
                  </a:cubicBezTo>
                  <a:cubicBezTo>
                    <a:pt x="75" y="914"/>
                    <a:pt x="75" y="914"/>
                    <a:pt x="75" y="914"/>
                  </a:cubicBezTo>
                  <a:cubicBezTo>
                    <a:pt x="75" y="922"/>
                    <a:pt x="75" y="922"/>
                    <a:pt x="75" y="922"/>
                  </a:cubicBezTo>
                  <a:cubicBezTo>
                    <a:pt x="75" y="930"/>
                    <a:pt x="75" y="930"/>
                    <a:pt x="75" y="930"/>
                  </a:cubicBezTo>
                  <a:cubicBezTo>
                    <a:pt x="76" y="939"/>
                    <a:pt x="76" y="939"/>
                    <a:pt x="76" y="939"/>
                  </a:cubicBezTo>
                  <a:cubicBezTo>
                    <a:pt x="78" y="946"/>
                    <a:pt x="78" y="946"/>
                    <a:pt x="78" y="946"/>
                  </a:cubicBezTo>
                  <a:cubicBezTo>
                    <a:pt x="81" y="952"/>
                    <a:pt x="81" y="952"/>
                    <a:pt x="81" y="952"/>
                  </a:cubicBezTo>
                  <a:cubicBezTo>
                    <a:pt x="83" y="954"/>
                    <a:pt x="83" y="954"/>
                    <a:pt x="83" y="954"/>
                  </a:cubicBezTo>
                  <a:cubicBezTo>
                    <a:pt x="86" y="956"/>
                    <a:pt x="86" y="956"/>
                    <a:pt x="86" y="956"/>
                  </a:cubicBezTo>
                  <a:cubicBezTo>
                    <a:pt x="89" y="957"/>
                    <a:pt x="89" y="957"/>
                    <a:pt x="89" y="957"/>
                  </a:cubicBezTo>
                  <a:cubicBezTo>
                    <a:pt x="92" y="957"/>
                    <a:pt x="92" y="957"/>
                    <a:pt x="92" y="957"/>
                  </a:cubicBezTo>
                  <a:cubicBezTo>
                    <a:pt x="94" y="956"/>
                    <a:pt x="94" y="956"/>
                    <a:pt x="94" y="956"/>
                  </a:cubicBezTo>
                  <a:cubicBezTo>
                    <a:pt x="97" y="954"/>
                    <a:pt x="97" y="954"/>
                    <a:pt x="97" y="954"/>
                  </a:cubicBezTo>
                  <a:cubicBezTo>
                    <a:pt x="99" y="951"/>
                    <a:pt x="99" y="951"/>
                    <a:pt x="99" y="951"/>
                  </a:cubicBezTo>
                  <a:cubicBezTo>
                    <a:pt x="100" y="947"/>
                    <a:pt x="100" y="947"/>
                    <a:pt x="100" y="947"/>
                  </a:cubicBezTo>
                  <a:cubicBezTo>
                    <a:pt x="102" y="939"/>
                    <a:pt x="102" y="939"/>
                    <a:pt x="102" y="939"/>
                  </a:cubicBezTo>
                  <a:cubicBezTo>
                    <a:pt x="103" y="930"/>
                    <a:pt x="103" y="930"/>
                    <a:pt x="103" y="930"/>
                  </a:cubicBezTo>
                  <a:cubicBezTo>
                    <a:pt x="102" y="895"/>
                    <a:pt x="102" y="895"/>
                    <a:pt x="102" y="895"/>
                  </a:cubicBezTo>
                  <a:cubicBezTo>
                    <a:pt x="102" y="870"/>
                    <a:pt x="102" y="870"/>
                    <a:pt x="102" y="870"/>
                  </a:cubicBezTo>
                  <a:cubicBezTo>
                    <a:pt x="103" y="857"/>
                    <a:pt x="103" y="857"/>
                    <a:pt x="103" y="857"/>
                  </a:cubicBezTo>
                  <a:cubicBezTo>
                    <a:pt x="105" y="845"/>
                    <a:pt x="105" y="845"/>
                    <a:pt x="105" y="845"/>
                  </a:cubicBezTo>
                  <a:cubicBezTo>
                    <a:pt x="119" y="775"/>
                    <a:pt x="119" y="775"/>
                    <a:pt x="119" y="775"/>
                  </a:cubicBezTo>
                  <a:cubicBezTo>
                    <a:pt x="126" y="739"/>
                    <a:pt x="126" y="739"/>
                    <a:pt x="126" y="739"/>
                  </a:cubicBezTo>
                  <a:cubicBezTo>
                    <a:pt x="129" y="725"/>
                    <a:pt x="129" y="725"/>
                    <a:pt x="129" y="725"/>
                  </a:cubicBezTo>
                  <a:cubicBezTo>
                    <a:pt x="129" y="717"/>
                    <a:pt x="129" y="717"/>
                    <a:pt x="129" y="717"/>
                  </a:cubicBezTo>
                  <a:cubicBezTo>
                    <a:pt x="130" y="707"/>
                    <a:pt x="130" y="707"/>
                    <a:pt x="130" y="707"/>
                  </a:cubicBezTo>
                  <a:cubicBezTo>
                    <a:pt x="133" y="694"/>
                    <a:pt x="133" y="694"/>
                    <a:pt x="133" y="694"/>
                  </a:cubicBezTo>
                  <a:cubicBezTo>
                    <a:pt x="139" y="670"/>
                    <a:pt x="139" y="670"/>
                    <a:pt x="139" y="670"/>
                  </a:cubicBezTo>
                  <a:cubicBezTo>
                    <a:pt x="145" y="642"/>
                    <a:pt x="145" y="642"/>
                    <a:pt x="145" y="642"/>
                  </a:cubicBezTo>
                  <a:cubicBezTo>
                    <a:pt x="166" y="642"/>
                    <a:pt x="166" y="642"/>
                    <a:pt x="166" y="642"/>
                  </a:cubicBezTo>
                  <a:cubicBezTo>
                    <a:pt x="177" y="641"/>
                    <a:pt x="177" y="641"/>
                    <a:pt x="177" y="641"/>
                  </a:cubicBezTo>
                  <a:cubicBezTo>
                    <a:pt x="181" y="641"/>
                    <a:pt x="181" y="641"/>
                    <a:pt x="181" y="641"/>
                  </a:cubicBezTo>
                  <a:cubicBezTo>
                    <a:pt x="183" y="639"/>
                    <a:pt x="183" y="639"/>
                    <a:pt x="183" y="639"/>
                  </a:cubicBezTo>
                  <a:cubicBezTo>
                    <a:pt x="183" y="640"/>
                    <a:pt x="183" y="640"/>
                    <a:pt x="183" y="640"/>
                  </a:cubicBezTo>
                  <a:cubicBezTo>
                    <a:pt x="183" y="642"/>
                    <a:pt x="183" y="642"/>
                    <a:pt x="183" y="642"/>
                  </a:cubicBezTo>
                  <a:cubicBezTo>
                    <a:pt x="184" y="650"/>
                    <a:pt x="184" y="650"/>
                    <a:pt x="184" y="650"/>
                  </a:cubicBezTo>
                  <a:cubicBezTo>
                    <a:pt x="184" y="667"/>
                    <a:pt x="184" y="667"/>
                    <a:pt x="184" y="667"/>
                  </a:cubicBezTo>
                  <a:cubicBezTo>
                    <a:pt x="185" y="691"/>
                    <a:pt x="185" y="691"/>
                    <a:pt x="185" y="691"/>
                  </a:cubicBezTo>
                  <a:cubicBezTo>
                    <a:pt x="188" y="717"/>
                    <a:pt x="188" y="717"/>
                    <a:pt x="188" y="717"/>
                  </a:cubicBezTo>
                  <a:cubicBezTo>
                    <a:pt x="192" y="741"/>
                    <a:pt x="192" y="741"/>
                    <a:pt x="192" y="741"/>
                  </a:cubicBezTo>
                  <a:cubicBezTo>
                    <a:pt x="195" y="759"/>
                    <a:pt x="195" y="759"/>
                    <a:pt x="195" y="759"/>
                  </a:cubicBezTo>
                  <a:cubicBezTo>
                    <a:pt x="199" y="780"/>
                    <a:pt x="199" y="780"/>
                    <a:pt x="199" y="780"/>
                  </a:cubicBezTo>
                  <a:cubicBezTo>
                    <a:pt x="202" y="810"/>
                    <a:pt x="202" y="810"/>
                    <a:pt x="202" y="810"/>
                  </a:cubicBezTo>
                  <a:cubicBezTo>
                    <a:pt x="205" y="839"/>
                    <a:pt x="205" y="839"/>
                    <a:pt x="205" y="839"/>
                  </a:cubicBezTo>
                  <a:cubicBezTo>
                    <a:pt x="205" y="861"/>
                    <a:pt x="205" y="861"/>
                    <a:pt x="205" y="861"/>
                  </a:cubicBezTo>
                  <a:cubicBezTo>
                    <a:pt x="204" y="875"/>
                    <a:pt x="204" y="875"/>
                    <a:pt x="204" y="875"/>
                  </a:cubicBezTo>
                  <a:cubicBezTo>
                    <a:pt x="202" y="885"/>
                    <a:pt x="202" y="885"/>
                    <a:pt x="202" y="885"/>
                  </a:cubicBezTo>
                  <a:cubicBezTo>
                    <a:pt x="201" y="892"/>
                    <a:pt x="201" y="892"/>
                    <a:pt x="201" y="892"/>
                  </a:cubicBezTo>
                  <a:cubicBezTo>
                    <a:pt x="201" y="895"/>
                    <a:pt x="201" y="895"/>
                    <a:pt x="201" y="895"/>
                  </a:cubicBezTo>
                  <a:cubicBezTo>
                    <a:pt x="201" y="895"/>
                    <a:pt x="201" y="895"/>
                    <a:pt x="201" y="895"/>
                  </a:cubicBezTo>
                  <a:cubicBezTo>
                    <a:pt x="201" y="911"/>
                    <a:pt x="201" y="911"/>
                    <a:pt x="201" y="911"/>
                  </a:cubicBezTo>
                  <a:cubicBezTo>
                    <a:pt x="204" y="911"/>
                    <a:pt x="204" y="911"/>
                    <a:pt x="204" y="911"/>
                  </a:cubicBezTo>
                  <a:cubicBezTo>
                    <a:pt x="205" y="906"/>
                    <a:pt x="206" y="904"/>
                    <a:pt x="206" y="903"/>
                  </a:cubicBezTo>
                  <a:cubicBezTo>
                    <a:pt x="211" y="910"/>
                    <a:pt x="211" y="910"/>
                    <a:pt x="211" y="910"/>
                  </a:cubicBezTo>
                  <a:cubicBezTo>
                    <a:pt x="214" y="918"/>
                    <a:pt x="214" y="918"/>
                    <a:pt x="214" y="918"/>
                  </a:cubicBezTo>
                  <a:cubicBezTo>
                    <a:pt x="215" y="922"/>
                    <a:pt x="215" y="922"/>
                    <a:pt x="215" y="922"/>
                  </a:cubicBezTo>
                  <a:cubicBezTo>
                    <a:pt x="215" y="925"/>
                    <a:pt x="215" y="925"/>
                    <a:pt x="215" y="925"/>
                  </a:cubicBezTo>
                  <a:cubicBezTo>
                    <a:pt x="216" y="929"/>
                    <a:pt x="216" y="929"/>
                    <a:pt x="216" y="929"/>
                  </a:cubicBezTo>
                  <a:cubicBezTo>
                    <a:pt x="217" y="933"/>
                    <a:pt x="217" y="933"/>
                    <a:pt x="217" y="933"/>
                  </a:cubicBezTo>
                  <a:cubicBezTo>
                    <a:pt x="219" y="937"/>
                    <a:pt x="219" y="937"/>
                    <a:pt x="219" y="937"/>
                  </a:cubicBezTo>
                  <a:cubicBezTo>
                    <a:pt x="222" y="941"/>
                    <a:pt x="222" y="941"/>
                    <a:pt x="222" y="941"/>
                  </a:cubicBezTo>
                  <a:cubicBezTo>
                    <a:pt x="227" y="945"/>
                    <a:pt x="227" y="945"/>
                    <a:pt x="227" y="945"/>
                  </a:cubicBezTo>
                  <a:cubicBezTo>
                    <a:pt x="233" y="947"/>
                    <a:pt x="233" y="947"/>
                    <a:pt x="233" y="947"/>
                  </a:cubicBezTo>
                  <a:cubicBezTo>
                    <a:pt x="241" y="949"/>
                    <a:pt x="241" y="949"/>
                    <a:pt x="241" y="949"/>
                  </a:cubicBezTo>
                  <a:cubicBezTo>
                    <a:pt x="252" y="950"/>
                    <a:pt x="252" y="950"/>
                    <a:pt x="252" y="950"/>
                  </a:cubicBezTo>
                  <a:cubicBezTo>
                    <a:pt x="256" y="949"/>
                    <a:pt x="256" y="949"/>
                    <a:pt x="256" y="949"/>
                  </a:cubicBezTo>
                  <a:cubicBezTo>
                    <a:pt x="257" y="948"/>
                    <a:pt x="257" y="948"/>
                    <a:pt x="257" y="948"/>
                  </a:cubicBezTo>
                  <a:cubicBezTo>
                    <a:pt x="258" y="947"/>
                    <a:pt x="258" y="947"/>
                    <a:pt x="258" y="947"/>
                  </a:cubicBezTo>
                  <a:cubicBezTo>
                    <a:pt x="257" y="943"/>
                    <a:pt x="257" y="943"/>
                    <a:pt x="257" y="943"/>
                  </a:cubicBezTo>
                  <a:cubicBezTo>
                    <a:pt x="256" y="938"/>
                    <a:pt x="256" y="938"/>
                    <a:pt x="256" y="938"/>
                  </a:cubicBezTo>
                  <a:cubicBezTo>
                    <a:pt x="249" y="927"/>
                    <a:pt x="249" y="927"/>
                    <a:pt x="249" y="927"/>
                  </a:cubicBezTo>
                  <a:cubicBezTo>
                    <a:pt x="242" y="915"/>
                    <a:pt x="242" y="915"/>
                    <a:pt x="242" y="915"/>
                  </a:cubicBezTo>
                  <a:cubicBezTo>
                    <a:pt x="235" y="902"/>
                    <a:pt x="235" y="902"/>
                    <a:pt x="235" y="902"/>
                  </a:cubicBezTo>
                  <a:cubicBezTo>
                    <a:pt x="230" y="887"/>
                    <a:pt x="230" y="887"/>
                    <a:pt x="230" y="887"/>
                  </a:cubicBezTo>
                  <a:cubicBezTo>
                    <a:pt x="227" y="873"/>
                    <a:pt x="227" y="873"/>
                    <a:pt x="227" y="873"/>
                  </a:cubicBezTo>
                  <a:cubicBezTo>
                    <a:pt x="226" y="861"/>
                    <a:pt x="226" y="861"/>
                    <a:pt x="226" y="861"/>
                  </a:cubicBezTo>
                  <a:cubicBezTo>
                    <a:pt x="229" y="795"/>
                    <a:pt x="229" y="795"/>
                    <a:pt x="229" y="795"/>
                  </a:cubicBezTo>
                  <a:cubicBezTo>
                    <a:pt x="231" y="748"/>
                    <a:pt x="231" y="748"/>
                    <a:pt x="231" y="748"/>
                  </a:cubicBezTo>
                  <a:cubicBezTo>
                    <a:pt x="231" y="726"/>
                    <a:pt x="231" y="726"/>
                    <a:pt x="231" y="726"/>
                  </a:cubicBezTo>
                  <a:cubicBezTo>
                    <a:pt x="231" y="709"/>
                    <a:pt x="231" y="709"/>
                    <a:pt x="231" y="709"/>
                  </a:cubicBezTo>
                  <a:cubicBezTo>
                    <a:pt x="229" y="681"/>
                    <a:pt x="229" y="681"/>
                    <a:pt x="229" y="681"/>
                  </a:cubicBezTo>
                  <a:cubicBezTo>
                    <a:pt x="227" y="657"/>
                    <a:pt x="227" y="657"/>
                    <a:pt x="227" y="657"/>
                  </a:cubicBezTo>
                  <a:cubicBezTo>
                    <a:pt x="227" y="641"/>
                    <a:pt x="227" y="641"/>
                    <a:pt x="227" y="641"/>
                  </a:cubicBezTo>
                  <a:cubicBezTo>
                    <a:pt x="227" y="636"/>
                    <a:pt x="227" y="636"/>
                    <a:pt x="227" y="636"/>
                  </a:cubicBezTo>
                  <a:cubicBezTo>
                    <a:pt x="228" y="634"/>
                    <a:pt x="228" y="634"/>
                    <a:pt x="228" y="634"/>
                  </a:cubicBezTo>
                  <a:cubicBezTo>
                    <a:pt x="239" y="633"/>
                    <a:pt x="239" y="633"/>
                    <a:pt x="239" y="633"/>
                  </a:cubicBezTo>
                  <a:cubicBezTo>
                    <a:pt x="241" y="633"/>
                    <a:pt x="241" y="633"/>
                    <a:pt x="241" y="633"/>
                  </a:cubicBezTo>
                  <a:cubicBezTo>
                    <a:pt x="244" y="632"/>
                    <a:pt x="244" y="632"/>
                    <a:pt x="244" y="632"/>
                  </a:cubicBezTo>
                  <a:cubicBezTo>
                    <a:pt x="245" y="630"/>
                    <a:pt x="245" y="630"/>
                    <a:pt x="245" y="630"/>
                  </a:cubicBezTo>
                  <a:cubicBezTo>
                    <a:pt x="246" y="627"/>
                    <a:pt x="246" y="627"/>
                    <a:pt x="246" y="627"/>
                  </a:cubicBezTo>
                  <a:cubicBezTo>
                    <a:pt x="248" y="530"/>
                    <a:pt x="248" y="530"/>
                    <a:pt x="248" y="530"/>
                  </a:cubicBezTo>
                  <a:cubicBezTo>
                    <a:pt x="249" y="461"/>
                    <a:pt x="249" y="461"/>
                    <a:pt x="249" y="461"/>
                  </a:cubicBezTo>
                  <a:cubicBezTo>
                    <a:pt x="249" y="434"/>
                    <a:pt x="249" y="434"/>
                    <a:pt x="249" y="434"/>
                  </a:cubicBezTo>
                  <a:cubicBezTo>
                    <a:pt x="248" y="418"/>
                    <a:pt x="248" y="418"/>
                    <a:pt x="248" y="418"/>
                  </a:cubicBezTo>
                  <a:cubicBezTo>
                    <a:pt x="252" y="428"/>
                    <a:pt x="252" y="428"/>
                    <a:pt x="252" y="428"/>
                  </a:cubicBezTo>
                  <a:cubicBezTo>
                    <a:pt x="258" y="441"/>
                    <a:pt x="258" y="441"/>
                    <a:pt x="258" y="441"/>
                  </a:cubicBezTo>
                  <a:cubicBezTo>
                    <a:pt x="266" y="458"/>
                    <a:pt x="266" y="458"/>
                    <a:pt x="266" y="458"/>
                  </a:cubicBezTo>
                  <a:cubicBezTo>
                    <a:pt x="271" y="467"/>
                    <a:pt x="271" y="467"/>
                    <a:pt x="271" y="467"/>
                  </a:cubicBezTo>
                  <a:cubicBezTo>
                    <a:pt x="275" y="474"/>
                    <a:pt x="275" y="474"/>
                    <a:pt x="275" y="474"/>
                  </a:cubicBezTo>
                  <a:cubicBezTo>
                    <a:pt x="279" y="477"/>
                    <a:pt x="279" y="477"/>
                    <a:pt x="279" y="477"/>
                  </a:cubicBezTo>
                  <a:cubicBezTo>
                    <a:pt x="281" y="479"/>
                    <a:pt x="281" y="479"/>
                    <a:pt x="281" y="479"/>
                  </a:cubicBezTo>
                  <a:cubicBezTo>
                    <a:pt x="282" y="480"/>
                    <a:pt x="282" y="480"/>
                    <a:pt x="282" y="480"/>
                  </a:cubicBezTo>
                  <a:cubicBezTo>
                    <a:pt x="281" y="481"/>
                    <a:pt x="281" y="481"/>
                    <a:pt x="281" y="481"/>
                  </a:cubicBezTo>
                  <a:cubicBezTo>
                    <a:pt x="279" y="483"/>
                    <a:pt x="279" y="483"/>
                    <a:pt x="279" y="483"/>
                  </a:cubicBezTo>
                  <a:cubicBezTo>
                    <a:pt x="276" y="486"/>
                    <a:pt x="276" y="486"/>
                    <a:pt x="276" y="486"/>
                  </a:cubicBezTo>
                  <a:cubicBezTo>
                    <a:pt x="276" y="488"/>
                    <a:pt x="276" y="488"/>
                    <a:pt x="276" y="488"/>
                  </a:cubicBezTo>
                  <a:cubicBezTo>
                    <a:pt x="280" y="488"/>
                    <a:pt x="280" y="488"/>
                    <a:pt x="280" y="488"/>
                  </a:cubicBezTo>
                  <a:cubicBezTo>
                    <a:pt x="283" y="488"/>
                    <a:pt x="283" y="488"/>
                    <a:pt x="283" y="488"/>
                  </a:cubicBezTo>
                  <a:cubicBezTo>
                    <a:pt x="285" y="490"/>
                    <a:pt x="285" y="490"/>
                    <a:pt x="285" y="490"/>
                  </a:cubicBezTo>
                  <a:cubicBezTo>
                    <a:pt x="286" y="492"/>
                    <a:pt x="286" y="492"/>
                    <a:pt x="286" y="492"/>
                  </a:cubicBezTo>
                  <a:cubicBezTo>
                    <a:pt x="284" y="495"/>
                    <a:pt x="284" y="495"/>
                    <a:pt x="284" y="495"/>
                  </a:cubicBezTo>
                  <a:cubicBezTo>
                    <a:pt x="283" y="496"/>
                    <a:pt x="283" y="496"/>
                    <a:pt x="283" y="496"/>
                  </a:cubicBezTo>
                  <a:cubicBezTo>
                    <a:pt x="282" y="497"/>
                    <a:pt x="282" y="497"/>
                    <a:pt x="282" y="497"/>
                  </a:cubicBezTo>
                  <a:cubicBezTo>
                    <a:pt x="283" y="498"/>
                    <a:pt x="283" y="498"/>
                    <a:pt x="283" y="498"/>
                  </a:cubicBezTo>
                  <a:cubicBezTo>
                    <a:pt x="285" y="499"/>
                    <a:pt x="285" y="499"/>
                    <a:pt x="285" y="499"/>
                  </a:cubicBezTo>
                  <a:cubicBezTo>
                    <a:pt x="288" y="499"/>
                    <a:pt x="288" y="499"/>
                    <a:pt x="288" y="499"/>
                  </a:cubicBezTo>
                  <a:cubicBezTo>
                    <a:pt x="295" y="495"/>
                    <a:pt x="295" y="495"/>
                    <a:pt x="295" y="495"/>
                  </a:cubicBezTo>
                  <a:cubicBezTo>
                    <a:pt x="298" y="494"/>
                    <a:pt x="298" y="494"/>
                    <a:pt x="298" y="494"/>
                  </a:cubicBezTo>
                  <a:cubicBezTo>
                    <a:pt x="299" y="495"/>
                    <a:pt x="299" y="495"/>
                    <a:pt x="299" y="495"/>
                  </a:cubicBezTo>
                  <a:cubicBezTo>
                    <a:pt x="299" y="496"/>
                    <a:pt x="299" y="496"/>
                    <a:pt x="299" y="496"/>
                  </a:cubicBezTo>
                  <a:cubicBezTo>
                    <a:pt x="299" y="499"/>
                    <a:pt x="299" y="499"/>
                    <a:pt x="299" y="499"/>
                  </a:cubicBezTo>
                  <a:cubicBezTo>
                    <a:pt x="301" y="501"/>
                    <a:pt x="301" y="501"/>
                    <a:pt x="301" y="501"/>
                  </a:cubicBezTo>
                  <a:cubicBezTo>
                    <a:pt x="303" y="501"/>
                    <a:pt x="303" y="501"/>
                    <a:pt x="303" y="501"/>
                  </a:cubicBezTo>
                  <a:cubicBezTo>
                    <a:pt x="305" y="497"/>
                    <a:pt x="305" y="497"/>
                    <a:pt x="305" y="497"/>
                  </a:cubicBezTo>
                  <a:cubicBezTo>
                    <a:pt x="306" y="492"/>
                    <a:pt x="306" y="492"/>
                    <a:pt x="306" y="492"/>
                  </a:cubicBezTo>
                  <a:cubicBezTo>
                    <a:pt x="306" y="487"/>
                    <a:pt x="306" y="487"/>
                    <a:pt x="306" y="487"/>
                  </a:cubicBezTo>
                  <a:lnTo>
                    <a:pt x="304" y="482"/>
                  </a:lnTo>
                  <a:close/>
                  <a:moveTo>
                    <a:pt x="68" y="502"/>
                  </a:moveTo>
                  <a:cubicBezTo>
                    <a:pt x="66" y="503"/>
                    <a:pt x="66" y="503"/>
                    <a:pt x="66" y="503"/>
                  </a:cubicBezTo>
                  <a:cubicBezTo>
                    <a:pt x="64" y="502"/>
                    <a:pt x="64" y="502"/>
                    <a:pt x="64" y="502"/>
                  </a:cubicBezTo>
                  <a:cubicBezTo>
                    <a:pt x="63" y="500"/>
                    <a:pt x="63" y="500"/>
                    <a:pt x="63" y="500"/>
                  </a:cubicBezTo>
                  <a:cubicBezTo>
                    <a:pt x="63" y="491"/>
                    <a:pt x="63" y="491"/>
                    <a:pt x="63" y="491"/>
                  </a:cubicBezTo>
                  <a:cubicBezTo>
                    <a:pt x="71" y="501"/>
                    <a:pt x="71" y="501"/>
                    <a:pt x="71" y="501"/>
                  </a:cubicBezTo>
                  <a:lnTo>
                    <a:pt x="68" y="502"/>
                  </a:lnTo>
                  <a:close/>
                  <a:moveTo>
                    <a:pt x="76" y="497"/>
                  </a:moveTo>
                  <a:cubicBezTo>
                    <a:pt x="75" y="500"/>
                    <a:pt x="75" y="500"/>
                    <a:pt x="75" y="500"/>
                  </a:cubicBezTo>
                  <a:cubicBezTo>
                    <a:pt x="73" y="500"/>
                    <a:pt x="73" y="500"/>
                    <a:pt x="73" y="500"/>
                  </a:cubicBezTo>
                  <a:cubicBezTo>
                    <a:pt x="74" y="495"/>
                    <a:pt x="74" y="495"/>
                    <a:pt x="74" y="495"/>
                  </a:cubicBezTo>
                  <a:cubicBezTo>
                    <a:pt x="75" y="490"/>
                    <a:pt x="75" y="490"/>
                    <a:pt x="75" y="490"/>
                  </a:cubicBezTo>
                  <a:cubicBezTo>
                    <a:pt x="76" y="494"/>
                    <a:pt x="76" y="494"/>
                    <a:pt x="76" y="494"/>
                  </a:cubicBezTo>
                  <a:lnTo>
                    <a:pt x="76" y="497"/>
                  </a:lnTo>
                  <a:close/>
                  <a:moveTo>
                    <a:pt x="87" y="471"/>
                  </a:moveTo>
                  <a:cubicBezTo>
                    <a:pt x="86" y="486"/>
                    <a:pt x="86" y="486"/>
                    <a:pt x="86" y="486"/>
                  </a:cubicBezTo>
                  <a:cubicBezTo>
                    <a:pt x="84" y="482"/>
                    <a:pt x="84" y="482"/>
                    <a:pt x="84" y="482"/>
                  </a:cubicBezTo>
                  <a:cubicBezTo>
                    <a:pt x="81" y="479"/>
                    <a:pt x="81" y="479"/>
                    <a:pt x="81" y="479"/>
                  </a:cubicBezTo>
                  <a:cubicBezTo>
                    <a:pt x="79" y="478"/>
                    <a:pt x="79" y="478"/>
                    <a:pt x="79" y="478"/>
                  </a:cubicBezTo>
                  <a:cubicBezTo>
                    <a:pt x="76" y="472"/>
                    <a:pt x="76" y="472"/>
                    <a:pt x="76" y="472"/>
                  </a:cubicBezTo>
                  <a:cubicBezTo>
                    <a:pt x="75" y="470"/>
                    <a:pt x="75" y="470"/>
                    <a:pt x="75" y="470"/>
                  </a:cubicBezTo>
                  <a:cubicBezTo>
                    <a:pt x="75" y="468"/>
                    <a:pt x="75" y="468"/>
                    <a:pt x="75" y="468"/>
                  </a:cubicBezTo>
                  <a:cubicBezTo>
                    <a:pt x="76" y="463"/>
                    <a:pt x="76" y="463"/>
                    <a:pt x="76" y="463"/>
                  </a:cubicBezTo>
                  <a:cubicBezTo>
                    <a:pt x="79" y="458"/>
                    <a:pt x="79" y="458"/>
                    <a:pt x="79" y="458"/>
                  </a:cubicBezTo>
                  <a:cubicBezTo>
                    <a:pt x="79" y="455"/>
                    <a:pt x="79" y="455"/>
                    <a:pt x="79" y="455"/>
                  </a:cubicBezTo>
                  <a:cubicBezTo>
                    <a:pt x="80" y="451"/>
                    <a:pt x="80" y="451"/>
                    <a:pt x="80" y="451"/>
                  </a:cubicBezTo>
                  <a:cubicBezTo>
                    <a:pt x="81" y="406"/>
                    <a:pt x="81" y="406"/>
                    <a:pt x="81" y="406"/>
                  </a:cubicBezTo>
                  <a:cubicBezTo>
                    <a:pt x="82" y="384"/>
                    <a:pt x="82" y="384"/>
                    <a:pt x="82" y="384"/>
                  </a:cubicBezTo>
                  <a:cubicBezTo>
                    <a:pt x="83" y="379"/>
                    <a:pt x="83" y="379"/>
                    <a:pt x="83" y="379"/>
                  </a:cubicBezTo>
                  <a:cubicBezTo>
                    <a:pt x="83" y="380"/>
                    <a:pt x="83" y="380"/>
                    <a:pt x="83" y="380"/>
                  </a:cubicBezTo>
                  <a:cubicBezTo>
                    <a:pt x="86" y="412"/>
                    <a:pt x="86" y="412"/>
                    <a:pt x="86" y="412"/>
                  </a:cubicBezTo>
                  <a:cubicBezTo>
                    <a:pt x="87" y="442"/>
                    <a:pt x="87" y="442"/>
                    <a:pt x="87" y="442"/>
                  </a:cubicBezTo>
                  <a:cubicBezTo>
                    <a:pt x="88" y="458"/>
                    <a:pt x="88" y="458"/>
                    <a:pt x="88" y="458"/>
                  </a:cubicBezTo>
                  <a:lnTo>
                    <a:pt x="87" y="471"/>
                  </a:lnTo>
                  <a:close/>
                  <a:moveTo>
                    <a:pt x="100" y="138"/>
                  </a:moveTo>
                  <a:cubicBezTo>
                    <a:pt x="99" y="132"/>
                    <a:pt x="99" y="132"/>
                    <a:pt x="99" y="132"/>
                  </a:cubicBezTo>
                  <a:cubicBezTo>
                    <a:pt x="99" y="126"/>
                    <a:pt x="99" y="126"/>
                    <a:pt x="99" y="126"/>
                  </a:cubicBezTo>
                  <a:cubicBezTo>
                    <a:pt x="99" y="119"/>
                    <a:pt x="99" y="119"/>
                    <a:pt x="99" y="119"/>
                  </a:cubicBezTo>
                  <a:cubicBezTo>
                    <a:pt x="99" y="126"/>
                    <a:pt x="99" y="126"/>
                    <a:pt x="99" y="126"/>
                  </a:cubicBezTo>
                  <a:cubicBezTo>
                    <a:pt x="100" y="132"/>
                    <a:pt x="100" y="132"/>
                    <a:pt x="100" y="132"/>
                  </a:cubicBezTo>
                  <a:cubicBezTo>
                    <a:pt x="101" y="143"/>
                    <a:pt x="101" y="143"/>
                    <a:pt x="101" y="143"/>
                  </a:cubicBezTo>
                  <a:lnTo>
                    <a:pt x="100" y="138"/>
                  </a:lnTo>
                  <a:close/>
                  <a:moveTo>
                    <a:pt x="218" y="174"/>
                  </a:moveTo>
                  <a:cubicBezTo>
                    <a:pt x="217" y="184"/>
                    <a:pt x="217" y="184"/>
                    <a:pt x="217" y="184"/>
                  </a:cubicBezTo>
                  <a:cubicBezTo>
                    <a:pt x="216" y="192"/>
                    <a:pt x="216" y="192"/>
                    <a:pt x="216" y="192"/>
                  </a:cubicBezTo>
                  <a:cubicBezTo>
                    <a:pt x="213" y="188"/>
                    <a:pt x="213" y="188"/>
                    <a:pt x="213" y="188"/>
                  </a:cubicBezTo>
                  <a:cubicBezTo>
                    <a:pt x="208" y="182"/>
                    <a:pt x="208" y="182"/>
                    <a:pt x="208" y="182"/>
                  </a:cubicBezTo>
                  <a:cubicBezTo>
                    <a:pt x="202" y="170"/>
                    <a:pt x="202" y="170"/>
                    <a:pt x="202" y="170"/>
                  </a:cubicBezTo>
                  <a:cubicBezTo>
                    <a:pt x="199" y="192"/>
                    <a:pt x="199" y="192"/>
                    <a:pt x="199" y="192"/>
                  </a:cubicBezTo>
                  <a:cubicBezTo>
                    <a:pt x="197" y="205"/>
                    <a:pt x="197" y="205"/>
                    <a:pt x="197" y="205"/>
                  </a:cubicBezTo>
                  <a:cubicBezTo>
                    <a:pt x="195" y="216"/>
                    <a:pt x="195" y="216"/>
                    <a:pt x="195" y="216"/>
                  </a:cubicBezTo>
                  <a:cubicBezTo>
                    <a:pt x="190" y="233"/>
                    <a:pt x="190" y="233"/>
                    <a:pt x="190" y="233"/>
                  </a:cubicBezTo>
                  <a:cubicBezTo>
                    <a:pt x="187" y="251"/>
                    <a:pt x="187" y="251"/>
                    <a:pt x="187" y="251"/>
                  </a:cubicBezTo>
                  <a:cubicBezTo>
                    <a:pt x="183" y="287"/>
                    <a:pt x="183" y="287"/>
                    <a:pt x="183" y="287"/>
                  </a:cubicBezTo>
                  <a:cubicBezTo>
                    <a:pt x="182" y="305"/>
                    <a:pt x="182" y="305"/>
                    <a:pt x="182" y="305"/>
                  </a:cubicBezTo>
                  <a:cubicBezTo>
                    <a:pt x="183" y="322"/>
                    <a:pt x="183" y="322"/>
                    <a:pt x="183" y="322"/>
                  </a:cubicBezTo>
                  <a:cubicBezTo>
                    <a:pt x="186" y="356"/>
                    <a:pt x="186" y="356"/>
                    <a:pt x="186" y="356"/>
                  </a:cubicBezTo>
                  <a:cubicBezTo>
                    <a:pt x="187" y="369"/>
                    <a:pt x="187" y="369"/>
                    <a:pt x="187" y="369"/>
                  </a:cubicBezTo>
                  <a:cubicBezTo>
                    <a:pt x="188" y="375"/>
                    <a:pt x="188" y="375"/>
                    <a:pt x="188" y="375"/>
                  </a:cubicBezTo>
                  <a:cubicBezTo>
                    <a:pt x="189" y="382"/>
                    <a:pt x="189" y="382"/>
                    <a:pt x="189" y="382"/>
                  </a:cubicBezTo>
                  <a:cubicBezTo>
                    <a:pt x="192" y="389"/>
                    <a:pt x="192" y="389"/>
                    <a:pt x="192" y="389"/>
                  </a:cubicBezTo>
                  <a:cubicBezTo>
                    <a:pt x="193" y="392"/>
                    <a:pt x="193" y="392"/>
                    <a:pt x="193" y="392"/>
                  </a:cubicBezTo>
                  <a:cubicBezTo>
                    <a:pt x="194" y="396"/>
                    <a:pt x="194" y="396"/>
                    <a:pt x="194" y="396"/>
                  </a:cubicBezTo>
                  <a:cubicBezTo>
                    <a:pt x="190" y="396"/>
                    <a:pt x="190" y="396"/>
                    <a:pt x="190" y="396"/>
                  </a:cubicBezTo>
                  <a:cubicBezTo>
                    <a:pt x="186" y="395"/>
                    <a:pt x="186" y="395"/>
                    <a:pt x="186" y="395"/>
                  </a:cubicBezTo>
                  <a:cubicBezTo>
                    <a:pt x="179" y="393"/>
                    <a:pt x="179" y="393"/>
                    <a:pt x="179" y="393"/>
                  </a:cubicBezTo>
                  <a:cubicBezTo>
                    <a:pt x="172" y="391"/>
                    <a:pt x="172" y="391"/>
                    <a:pt x="172" y="391"/>
                  </a:cubicBezTo>
                  <a:cubicBezTo>
                    <a:pt x="165" y="389"/>
                    <a:pt x="165" y="389"/>
                    <a:pt x="165" y="389"/>
                  </a:cubicBezTo>
                  <a:cubicBezTo>
                    <a:pt x="159" y="389"/>
                    <a:pt x="159" y="389"/>
                    <a:pt x="159" y="389"/>
                  </a:cubicBezTo>
                  <a:cubicBezTo>
                    <a:pt x="153" y="390"/>
                    <a:pt x="153" y="390"/>
                    <a:pt x="153" y="390"/>
                  </a:cubicBezTo>
                  <a:cubicBezTo>
                    <a:pt x="140" y="393"/>
                    <a:pt x="140" y="393"/>
                    <a:pt x="140" y="393"/>
                  </a:cubicBezTo>
                  <a:cubicBezTo>
                    <a:pt x="141" y="389"/>
                    <a:pt x="141" y="389"/>
                    <a:pt x="141" y="389"/>
                  </a:cubicBezTo>
                  <a:cubicBezTo>
                    <a:pt x="142" y="384"/>
                    <a:pt x="142" y="384"/>
                    <a:pt x="142" y="384"/>
                  </a:cubicBezTo>
                  <a:cubicBezTo>
                    <a:pt x="146" y="374"/>
                    <a:pt x="146" y="374"/>
                    <a:pt x="146" y="374"/>
                  </a:cubicBezTo>
                  <a:cubicBezTo>
                    <a:pt x="150" y="358"/>
                    <a:pt x="150" y="358"/>
                    <a:pt x="150" y="358"/>
                  </a:cubicBezTo>
                  <a:cubicBezTo>
                    <a:pt x="152" y="342"/>
                    <a:pt x="152" y="342"/>
                    <a:pt x="152" y="342"/>
                  </a:cubicBezTo>
                  <a:cubicBezTo>
                    <a:pt x="153" y="324"/>
                    <a:pt x="153" y="324"/>
                    <a:pt x="153" y="324"/>
                  </a:cubicBezTo>
                  <a:cubicBezTo>
                    <a:pt x="153" y="305"/>
                    <a:pt x="153" y="305"/>
                    <a:pt x="153" y="305"/>
                  </a:cubicBezTo>
                  <a:cubicBezTo>
                    <a:pt x="152" y="268"/>
                    <a:pt x="152" y="268"/>
                    <a:pt x="152" y="268"/>
                  </a:cubicBezTo>
                  <a:cubicBezTo>
                    <a:pt x="152" y="250"/>
                    <a:pt x="152" y="250"/>
                    <a:pt x="152" y="250"/>
                  </a:cubicBezTo>
                  <a:cubicBezTo>
                    <a:pt x="151" y="232"/>
                    <a:pt x="151" y="232"/>
                    <a:pt x="151" y="232"/>
                  </a:cubicBezTo>
                  <a:cubicBezTo>
                    <a:pt x="149" y="216"/>
                    <a:pt x="149" y="216"/>
                    <a:pt x="149" y="216"/>
                  </a:cubicBezTo>
                  <a:cubicBezTo>
                    <a:pt x="147" y="207"/>
                    <a:pt x="147" y="207"/>
                    <a:pt x="147" y="207"/>
                  </a:cubicBezTo>
                  <a:cubicBezTo>
                    <a:pt x="144" y="198"/>
                    <a:pt x="144" y="198"/>
                    <a:pt x="144" y="198"/>
                  </a:cubicBezTo>
                  <a:cubicBezTo>
                    <a:pt x="140" y="190"/>
                    <a:pt x="140" y="190"/>
                    <a:pt x="140" y="190"/>
                  </a:cubicBezTo>
                  <a:cubicBezTo>
                    <a:pt x="138" y="186"/>
                    <a:pt x="138" y="186"/>
                    <a:pt x="138" y="186"/>
                  </a:cubicBezTo>
                  <a:cubicBezTo>
                    <a:pt x="136" y="183"/>
                    <a:pt x="136" y="183"/>
                    <a:pt x="136" y="183"/>
                  </a:cubicBezTo>
                  <a:cubicBezTo>
                    <a:pt x="133" y="184"/>
                    <a:pt x="133" y="184"/>
                    <a:pt x="133" y="184"/>
                  </a:cubicBezTo>
                  <a:cubicBezTo>
                    <a:pt x="131" y="185"/>
                    <a:pt x="131" y="185"/>
                    <a:pt x="131" y="185"/>
                  </a:cubicBezTo>
                  <a:cubicBezTo>
                    <a:pt x="128" y="189"/>
                    <a:pt x="128" y="189"/>
                    <a:pt x="128" y="189"/>
                  </a:cubicBezTo>
                  <a:cubicBezTo>
                    <a:pt x="126" y="182"/>
                    <a:pt x="126" y="182"/>
                    <a:pt x="126" y="182"/>
                  </a:cubicBezTo>
                  <a:cubicBezTo>
                    <a:pt x="126" y="174"/>
                    <a:pt x="126" y="174"/>
                    <a:pt x="126" y="174"/>
                  </a:cubicBezTo>
                  <a:cubicBezTo>
                    <a:pt x="125" y="167"/>
                    <a:pt x="125" y="167"/>
                    <a:pt x="125" y="167"/>
                  </a:cubicBezTo>
                  <a:cubicBezTo>
                    <a:pt x="124" y="163"/>
                    <a:pt x="124" y="163"/>
                    <a:pt x="124" y="163"/>
                  </a:cubicBezTo>
                  <a:cubicBezTo>
                    <a:pt x="122" y="159"/>
                    <a:pt x="122" y="159"/>
                    <a:pt x="122" y="159"/>
                  </a:cubicBezTo>
                  <a:cubicBezTo>
                    <a:pt x="120" y="157"/>
                    <a:pt x="120" y="157"/>
                    <a:pt x="120" y="157"/>
                  </a:cubicBezTo>
                  <a:cubicBezTo>
                    <a:pt x="118" y="155"/>
                    <a:pt x="118" y="155"/>
                    <a:pt x="118" y="155"/>
                  </a:cubicBezTo>
                  <a:cubicBezTo>
                    <a:pt x="114" y="154"/>
                    <a:pt x="114" y="154"/>
                    <a:pt x="114" y="154"/>
                  </a:cubicBezTo>
                  <a:cubicBezTo>
                    <a:pt x="109" y="153"/>
                    <a:pt x="109" y="153"/>
                    <a:pt x="109" y="153"/>
                  </a:cubicBezTo>
                  <a:cubicBezTo>
                    <a:pt x="103" y="151"/>
                    <a:pt x="103" y="151"/>
                    <a:pt x="103" y="151"/>
                  </a:cubicBezTo>
                  <a:cubicBezTo>
                    <a:pt x="126" y="148"/>
                    <a:pt x="126" y="148"/>
                    <a:pt x="126" y="148"/>
                  </a:cubicBezTo>
                  <a:cubicBezTo>
                    <a:pt x="131" y="151"/>
                    <a:pt x="131" y="151"/>
                    <a:pt x="131" y="151"/>
                  </a:cubicBezTo>
                  <a:cubicBezTo>
                    <a:pt x="134" y="153"/>
                    <a:pt x="134" y="153"/>
                    <a:pt x="134" y="153"/>
                  </a:cubicBezTo>
                  <a:cubicBezTo>
                    <a:pt x="137" y="156"/>
                    <a:pt x="137" y="156"/>
                    <a:pt x="137" y="156"/>
                  </a:cubicBezTo>
                  <a:cubicBezTo>
                    <a:pt x="141" y="160"/>
                    <a:pt x="141" y="160"/>
                    <a:pt x="141" y="160"/>
                  </a:cubicBezTo>
                  <a:cubicBezTo>
                    <a:pt x="144" y="163"/>
                    <a:pt x="144" y="163"/>
                    <a:pt x="144" y="163"/>
                  </a:cubicBezTo>
                  <a:cubicBezTo>
                    <a:pt x="148" y="168"/>
                    <a:pt x="148" y="168"/>
                    <a:pt x="148" y="168"/>
                  </a:cubicBezTo>
                  <a:cubicBezTo>
                    <a:pt x="157" y="180"/>
                    <a:pt x="157" y="180"/>
                    <a:pt x="157" y="180"/>
                  </a:cubicBezTo>
                  <a:cubicBezTo>
                    <a:pt x="167" y="195"/>
                    <a:pt x="167" y="195"/>
                    <a:pt x="167" y="195"/>
                  </a:cubicBezTo>
                  <a:cubicBezTo>
                    <a:pt x="168" y="194"/>
                    <a:pt x="168" y="194"/>
                    <a:pt x="168" y="194"/>
                  </a:cubicBezTo>
                  <a:cubicBezTo>
                    <a:pt x="171" y="190"/>
                    <a:pt x="171" y="190"/>
                    <a:pt x="171" y="190"/>
                  </a:cubicBezTo>
                  <a:cubicBezTo>
                    <a:pt x="176" y="180"/>
                    <a:pt x="176" y="180"/>
                    <a:pt x="176" y="180"/>
                  </a:cubicBezTo>
                  <a:cubicBezTo>
                    <a:pt x="181" y="168"/>
                    <a:pt x="181" y="168"/>
                    <a:pt x="181" y="168"/>
                  </a:cubicBezTo>
                  <a:cubicBezTo>
                    <a:pt x="184" y="164"/>
                    <a:pt x="184" y="164"/>
                    <a:pt x="184" y="164"/>
                  </a:cubicBezTo>
                  <a:cubicBezTo>
                    <a:pt x="187" y="161"/>
                    <a:pt x="187" y="161"/>
                    <a:pt x="187" y="161"/>
                  </a:cubicBezTo>
                  <a:cubicBezTo>
                    <a:pt x="190" y="158"/>
                    <a:pt x="190" y="158"/>
                    <a:pt x="190" y="158"/>
                  </a:cubicBezTo>
                  <a:cubicBezTo>
                    <a:pt x="194" y="157"/>
                    <a:pt x="194" y="157"/>
                    <a:pt x="194" y="157"/>
                  </a:cubicBezTo>
                  <a:cubicBezTo>
                    <a:pt x="197" y="156"/>
                    <a:pt x="197" y="156"/>
                    <a:pt x="197" y="156"/>
                  </a:cubicBezTo>
                  <a:cubicBezTo>
                    <a:pt x="201" y="156"/>
                    <a:pt x="201" y="156"/>
                    <a:pt x="201" y="156"/>
                  </a:cubicBezTo>
                  <a:cubicBezTo>
                    <a:pt x="209" y="156"/>
                    <a:pt x="209" y="156"/>
                    <a:pt x="209" y="156"/>
                  </a:cubicBezTo>
                  <a:cubicBezTo>
                    <a:pt x="218" y="157"/>
                    <a:pt x="218" y="157"/>
                    <a:pt x="218" y="157"/>
                  </a:cubicBezTo>
                  <a:lnTo>
                    <a:pt x="218" y="174"/>
                  </a:lnTo>
                  <a:close/>
                  <a:moveTo>
                    <a:pt x="218" y="87"/>
                  </a:moveTo>
                  <a:cubicBezTo>
                    <a:pt x="215" y="77"/>
                    <a:pt x="215" y="77"/>
                    <a:pt x="215" y="77"/>
                  </a:cubicBezTo>
                  <a:cubicBezTo>
                    <a:pt x="218" y="82"/>
                    <a:pt x="218" y="82"/>
                    <a:pt x="218" y="82"/>
                  </a:cubicBezTo>
                  <a:cubicBezTo>
                    <a:pt x="221" y="87"/>
                    <a:pt x="221" y="87"/>
                    <a:pt x="221" y="87"/>
                  </a:cubicBezTo>
                  <a:cubicBezTo>
                    <a:pt x="224" y="97"/>
                    <a:pt x="224" y="97"/>
                    <a:pt x="224" y="97"/>
                  </a:cubicBezTo>
                  <a:lnTo>
                    <a:pt x="218" y="87"/>
                  </a:lnTo>
                  <a:close/>
                  <a:moveTo>
                    <a:pt x="222" y="98"/>
                  </a:moveTo>
                  <a:cubicBezTo>
                    <a:pt x="225" y="104"/>
                    <a:pt x="225" y="104"/>
                    <a:pt x="225" y="104"/>
                  </a:cubicBezTo>
                  <a:cubicBezTo>
                    <a:pt x="227" y="109"/>
                    <a:pt x="227" y="109"/>
                    <a:pt x="227" y="109"/>
                  </a:cubicBezTo>
                  <a:cubicBezTo>
                    <a:pt x="228" y="115"/>
                    <a:pt x="228" y="115"/>
                    <a:pt x="228" y="115"/>
                  </a:cubicBezTo>
                  <a:cubicBezTo>
                    <a:pt x="228" y="120"/>
                    <a:pt x="228" y="120"/>
                    <a:pt x="228" y="120"/>
                  </a:cubicBezTo>
                  <a:cubicBezTo>
                    <a:pt x="227" y="128"/>
                    <a:pt x="227" y="128"/>
                    <a:pt x="227" y="128"/>
                  </a:cubicBezTo>
                  <a:cubicBezTo>
                    <a:pt x="225" y="134"/>
                    <a:pt x="225" y="134"/>
                    <a:pt x="225" y="134"/>
                  </a:cubicBezTo>
                  <a:cubicBezTo>
                    <a:pt x="226" y="127"/>
                    <a:pt x="226" y="127"/>
                    <a:pt x="226" y="127"/>
                  </a:cubicBezTo>
                  <a:cubicBezTo>
                    <a:pt x="226" y="119"/>
                    <a:pt x="226" y="119"/>
                    <a:pt x="226" y="119"/>
                  </a:cubicBezTo>
                  <a:cubicBezTo>
                    <a:pt x="225" y="109"/>
                    <a:pt x="225" y="109"/>
                    <a:pt x="225" y="109"/>
                  </a:cubicBezTo>
                  <a:cubicBezTo>
                    <a:pt x="222" y="99"/>
                    <a:pt x="222" y="99"/>
                    <a:pt x="222" y="99"/>
                  </a:cubicBezTo>
                  <a:lnTo>
                    <a:pt x="222" y="98"/>
                  </a:lnTo>
                  <a:close/>
                </a:path>
              </a:pathLst>
            </a:custGeom>
            <a:solidFill>
              <a:srgbClr val="BFCB44"/>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hu-HU"/>
            </a:p>
          </p:txBody>
        </p:sp>
      </p:grpSp>
      <p:pic>
        <p:nvPicPr>
          <p:cNvPr id="327" name="Picture 32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340354" y="4242875"/>
            <a:ext cx="444100" cy="383356"/>
          </a:xfrm>
          <a:prstGeom prst="roundRect">
            <a:avLst>
              <a:gd name="adj" fmla="val 8594"/>
            </a:avLst>
          </a:prstGeom>
          <a:solidFill>
            <a:srgbClr val="FFFFFF">
              <a:shade val="85000"/>
            </a:srgbClr>
          </a:solidFill>
          <a:ln>
            <a:noFill/>
          </a:ln>
          <a:effectLst>
            <a:outerShdw blurRad="292100" dist="139700" dir="2700000" algn="ctr" rotWithShape="0">
              <a:srgbClr val="000000">
                <a:alpha val="32000"/>
              </a:srgbClr>
            </a:outerShdw>
          </a:effectLst>
        </p:spPr>
      </p:pic>
      <p:pic>
        <p:nvPicPr>
          <p:cNvPr id="328" name="Picture 32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553746" y="4846129"/>
            <a:ext cx="376937" cy="389802"/>
          </a:xfrm>
          <a:prstGeom prst="roundRect">
            <a:avLst>
              <a:gd name="adj" fmla="val 8594"/>
            </a:avLst>
          </a:prstGeom>
          <a:solidFill>
            <a:srgbClr val="FFFFFF">
              <a:shade val="85000"/>
            </a:srgbClr>
          </a:solidFill>
          <a:ln>
            <a:noFill/>
          </a:ln>
          <a:effectLst>
            <a:outerShdw blurRad="292100" dist="139700" dir="2700000" algn="ctr" rotWithShape="0">
              <a:srgbClr val="000000">
                <a:alpha val="32000"/>
              </a:srgbClr>
            </a:outerShdw>
          </a:effectLst>
        </p:spPr>
      </p:pic>
      <p:pic>
        <p:nvPicPr>
          <p:cNvPr id="329" name="Picture 32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36024" y="4850549"/>
            <a:ext cx="407820" cy="409362"/>
          </a:xfrm>
          <a:prstGeom prst="roundRect">
            <a:avLst>
              <a:gd name="adj" fmla="val 8594"/>
            </a:avLst>
          </a:prstGeom>
          <a:solidFill>
            <a:srgbClr val="FFFFFF">
              <a:shade val="85000"/>
            </a:srgbClr>
          </a:solidFill>
          <a:ln>
            <a:noFill/>
          </a:ln>
          <a:effectLst>
            <a:outerShdw blurRad="292100" dist="139700" dir="2700000" algn="ctr" rotWithShape="0">
              <a:srgbClr val="000000">
                <a:alpha val="32000"/>
              </a:srgbClr>
            </a:outerShdw>
          </a:effectLst>
        </p:spPr>
      </p:pic>
    </p:spTree>
    <p:extLst>
      <p:ext uri="{BB962C8B-B14F-4D97-AF65-F5344CB8AC3E}">
        <p14:creationId xmlns:p14="http://schemas.microsoft.com/office/powerpoint/2010/main" val="23066897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315915" y="177802"/>
            <a:ext cx="10099675"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25000"/>
              </a:spcBef>
              <a:defRPr sz="2000">
                <a:solidFill>
                  <a:schemeClr val="tx1"/>
                </a:solidFill>
                <a:latin typeface="Tele-GroteskFet" pitchFamily="2" charset="0"/>
              </a:defRPr>
            </a:lvl1pPr>
            <a:lvl2pPr marL="742950" indent="-285750" eaLnBrk="0" hangingPunct="0">
              <a:spcBef>
                <a:spcPct val="25000"/>
              </a:spcBef>
              <a:defRPr sz="2000">
                <a:solidFill>
                  <a:schemeClr val="tx1"/>
                </a:solidFill>
                <a:latin typeface="Tele-GroteskNor" pitchFamily="2" charset="0"/>
              </a:defRPr>
            </a:lvl2pPr>
            <a:lvl3pPr marL="1143000" indent="-228600" eaLnBrk="0" hangingPunct="0">
              <a:spcBef>
                <a:spcPct val="25000"/>
              </a:spcBef>
              <a:buChar char="§"/>
              <a:defRPr sz="2000">
                <a:solidFill>
                  <a:schemeClr val="tx1"/>
                </a:solidFill>
                <a:latin typeface="Tele-GroteskNor" pitchFamily="2" charset="0"/>
              </a:defRPr>
            </a:lvl3pPr>
            <a:lvl4pPr marL="1600200" indent="-228600" eaLnBrk="0" hangingPunct="0">
              <a:spcBef>
                <a:spcPct val="25000"/>
              </a:spcBef>
              <a:buChar char="§"/>
              <a:defRPr sz="2000">
                <a:solidFill>
                  <a:schemeClr val="tx1"/>
                </a:solidFill>
                <a:latin typeface="Tele-GroteskNor" pitchFamily="2" charset="0"/>
              </a:defRPr>
            </a:lvl4pPr>
            <a:lvl5pPr marL="2057400" indent="-228600" eaLnBrk="0" hangingPunct="0">
              <a:spcBef>
                <a:spcPct val="25000"/>
              </a:spcBef>
              <a:buChar char="§"/>
              <a:defRPr sz="2000">
                <a:solidFill>
                  <a:schemeClr val="tx1"/>
                </a:solidFill>
                <a:latin typeface="Tele-GroteskNor" pitchFamily="2" charset="0"/>
              </a:defRPr>
            </a:lvl5pPr>
            <a:lvl6pPr marL="25146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6pPr>
            <a:lvl7pPr marL="29718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7pPr>
            <a:lvl8pPr marL="34290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8pPr>
            <a:lvl9pPr marL="38862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9pPr>
          </a:lstStyle>
          <a:p>
            <a:pPr eaLnBrk="1" hangingPunct="1">
              <a:spcBef>
                <a:spcPct val="50000"/>
              </a:spcBef>
            </a:pPr>
            <a:r>
              <a:rPr lang="en-GB" altLang="hu-HU" sz="3200" dirty="0">
                <a:solidFill>
                  <a:schemeClr val="tx2"/>
                </a:solidFill>
                <a:latin typeface="Tele-GroteskEEUlt" pitchFamily="2" charset="0"/>
              </a:rPr>
              <a:t>S</a:t>
            </a:r>
            <a:r>
              <a:rPr lang="hu-HU" altLang="hu-HU" sz="3200" dirty="0">
                <a:solidFill>
                  <a:schemeClr val="tx2"/>
                </a:solidFill>
                <a:latin typeface="TeleGrotesk Headline Ultra" pitchFamily="2" charset="0"/>
                <a:ea typeface="+mj-ea"/>
                <a:cs typeface="TeleGrotesk Headline Ultra" pitchFamily="2" charset="0"/>
              </a:rPr>
              <a:t>&amp;P</a:t>
            </a:r>
            <a:r>
              <a:rPr lang="en-GB" altLang="hu-HU" sz="3200" dirty="0">
                <a:solidFill>
                  <a:schemeClr val="tx2"/>
                </a:solidFill>
                <a:latin typeface="TeleGrotesk Headline Ultra" pitchFamily="2" charset="0"/>
                <a:ea typeface="+mj-ea"/>
                <a:cs typeface="TeleGrotesk Headline Ultra" pitchFamily="2" charset="0"/>
              </a:rPr>
              <a:t> FUNCTION</a:t>
            </a:r>
            <a:r>
              <a:rPr lang="hu-HU" altLang="hu-HU" sz="3200" dirty="0">
                <a:solidFill>
                  <a:schemeClr val="tx2"/>
                </a:solidFill>
                <a:latin typeface="TeleGrotesk Headline Ultra" pitchFamily="2" charset="0"/>
                <a:ea typeface="+mj-ea"/>
                <a:cs typeface="TeleGrotesk Headline Ultra" pitchFamily="2" charset="0"/>
              </a:rPr>
              <a:t>S</a:t>
            </a:r>
            <a:br>
              <a:rPr lang="hu-HU" altLang="hu-HU" sz="3200" dirty="0">
                <a:solidFill>
                  <a:schemeClr val="tx2"/>
                </a:solidFill>
                <a:latin typeface="TeleGrotesk Headline Ultra" pitchFamily="2" charset="0"/>
                <a:ea typeface="+mj-ea"/>
                <a:cs typeface="TeleGrotesk Headline Ultra" pitchFamily="2" charset="0"/>
              </a:rPr>
            </a:br>
            <a:r>
              <a:rPr lang="hu-HU" altLang="hu-HU" sz="3200" dirty="0">
                <a:solidFill>
                  <a:schemeClr val="tx2"/>
                </a:solidFill>
                <a:latin typeface="TeleGrotesk Headline" pitchFamily="2" charset="0"/>
                <a:ea typeface="+mj-ea"/>
                <a:cs typeface="TeleGrotesk Headline Ultra" pitchFamily="2" charset="0"/>
              </a:rPr>
              <a:t>SOLUTION DESIGN (PRESALES)</a:t>
            </a:r>
            <a:endParaRPr lang="en-GB" altLang="hu-HU" sz="3200" dirty="0">
              <a:solidFill>
                <a:schemeClr val="tx2"/>
              </a:solidFill>
              <a:latin typeface="TeleGrotesk Headline" pitchFamily="2" charset="0"/>
              <a:ea typeface="+mj-ea"/>
              <a:cs typeface="TeleGrotesk Headline Ultra" pitchFamily="2" charset="0"/>
            </a:endParaRPr>
          </a:p>
        </p:txBody>
      </p:sp>
      <p:sp>
        <p:nvSpPr>
          <p:cNvPr id="8" name="Szövegdoboz 1"/>
          <p:cNvSpPr txBox="1"/>
          <p:nvPr/>
        </p:nvSpPr>
        <p:spPr>
          <a:xfrm>
            <a:off x="6843714" y="1765302"/>
            <a:ext cx="4356100" cy="2273407"/>
          </a:xfrm>
          <a:prstGeom prst="rect">
            <a:avLst/>
          </a:prstGeom>
          <a:solidFill>
            <a:schemeClr val="bg1"/>
          </a:solidFill>
          <a:ln w="19050">
            <a:solidFill>
              <a:srgbClr val="FFD329"/>
            </a:solidFill>
          </a:ln>
        </p:spPr>
        <p:txBody>
          <a:bodyPr lIns="180000" tIns="144000" rIns="90000" bIns="144000">
            <a:spAutoFit/>
          </a:bodyPr>
          <a:lstStyle/>
          <a:p>
            <a:pPr marL="270000" indent="-270000">
              <a:spcBef>
                <a:spcPts val="0"/>
              </a:spcBef>
              <a:spcAft>
                <a:spcPts val="450"/>
              </a:spcAft>
              <a:buClr>
                <a:srgbClr val="FFD329"/>
              </a:buClr>
              <a:buFont typeface="Wingdings" pitchFamily="2" charset="2"/>
              <a:buChar char="§"/>
              <a:defRPr/>
            </a:pPr>
            <a:r>
              <a:rPr lang="hu-HU" sz="1800" dirty="0">
                <a:solidFill>
                  <a:srgbClr val="4B4B4B"/>
                </a:solidFill>
                <a:latin typeface="+mn-lt"/>
              </a:rPr>
              <a:t>Lead DSM </a:t>
            </a:r>
            <a:r>
              <a:rPr lang="hu-HU" sz="1800" dirty="0" err="1">
                <a:solidFill>
                  <a:srgbClr val="4B4B4B"/>
                </a:solidFill>
                <a:latin typeface="+mn-lt"/>
              </a:rPr>
              <a:t>process</a:t>
            </a:r>
            <a:r>
              <a:rPr lang="hu-HU" sz="1800" dirty="0">
                <a:solidFill>
                  <a:srgbClr val="4B4B4B"/>
                </a:solidFill>
                <a:latin typeface="+mn-lt"/>
              </a:rPr>
              <a:t> / team</a:t>
            </a:r>
          </a:p>
          <a:p>
            <a:pPr marL="270000" indent="-270000">
              <a:spcBef>
                <a:spcPts val="0"/>
              </a:spcBef>
              <a:spcAft>
                <a:spcPts val="450"/>
              </a:spcAft>
              <a:buClr>
                <a:srgbClr val="FFD329"/>
              </a:buClr>
              <a:buFont typeface="Wingdings" pitchFamily="2" charset="2"/>
              <a:buChar char="§"/>
              <a:defRPr/>
            </a:pPr>
            <a:r>
              <a:rPr lang="hu-HU" sz="1800" dirty="0" err="1">
                <a:solidFill>
                  <a:srgbClr val="4B4B4B"/>
                </a:solidFill>
                <a:latin typeface="+mn-lt"/>
              </a:rPr>
              <a:t>Preparation</a:t>
            </a:r>
            <a:r>
              <a:rPr lang="hu-HU" sz="1800" dirty="0">
                <a:solidFill>
                  <a:srgbClr val="4B4B4B"/>
                </a:solidFill>
                <a:latin typeface="+mn-lt"/>
              </a:rPr>
              <a:t> of </a:t>
            </a:r>
            <a:r>
              <a:rPr lang="hu-HU" sz="1800" dirty="0" err="1">
                <a:solidFill>
                  <a:srgbClr val="4B4B4B"/>
                </a:solidFill>
                <a:latin typeface="+mn-lt"/>
              </a:rPr>
              <a:t>operational</a:t>
            </a:r>
            <a:r>
              <a:rPr lang="hu-HU" sz="1800" dirty="0">
                <a:solidFill>
                  <a:srgbClr val="4B4B4B"/>
                </a:solidFill>
                <a:latin typeface="+mn-lt"/>
              </a:rPr>
              <a:t> </a:t>
            </a:r>
            <a:r>
              <a:rPr lang="hu-HU" sz="1800" dirty="0" err="1">
                <a:solidFill>
                  <a:srgbClr val="4B4B4B"/>
                </a:solidFill>
                <a:latin typeface="+mn-lt"/>
              </a:rPr>
              <a:t>concept</a:t>
            </a:r>
            <a:endParaRPr lang="hu-HU" sz="1800" dirty="0">
              <a:solidFill>
                <a:srgbClr val="4B4B4B"/>
              </a:solidFill>
              <a:latin typeface="+mn-lt"/>
            </a:endParaRPr>
          </a:p>
          <a:p>
            <a:pPr marL="270000" indent="-270000">
              <a:spcBef>
                <a:spcPts val="0"/>
              </a:spcBef>
              <a:spcAft>
                <a:spcPts val="450"/>
              </a:spcAft>
              <a:buClr>
                <a:srgbClr val="FFD329"/>
              </a:buClr>
              <a:buFont typeface="Wingdings" pitchFamily="2" charset="2"/>
              <a:buChar char="§"/>
              <a:defRPr/>
            </a:pPr>
            <a:r>
              <a:rPr lang="hu-HU" sz="1800" dirty="0" err="1">
                <a:solidFill>
                  <a:srgbClr val="4B4B4B"/>
                </a:solidFill>
                <a:latin typeface="+mn-lt"/>
              </a:rPr>
              <a:t>Preparation</a:t>
            </a:r>
            <a:r>
              <a:rPr lang="hu-HU" sz="1800" dirty="0">
                <a:solidFill>
                  <a:srgbClr val="4B4B4B"/>
                </a:solidFill>
                <a:latin typeface="+mn-lt"/>
              </a:rPr>
              <a:t> of Business </a:t>
            </a:r>
            <a:r>
              <a:rPr lang="hu-HU" sz="1800" dirty="0" err="1">
                <a:solidFill>
                  <a:srgbClr val="4B4B4B"/>
                </a:solidFill>
                <a:latin typeface="+mn-lt"/>
              </a:rPr>
              <a:t>Case</a:t>
            </a:r>
            <a:endParaRPr lang="hu-HU" sz="1800" dirty="0">
              <a:solidFill>
                <a:srgbClr val="4B4B4B"/>
              </a:solidFill>
              <a:latin typeface="+mn-lt"/>
            </a:endParaRPr>
          </a:p>
          <a:p>
            <a:pPr marL="270000" indent="-270000">
              <a:spcBef>
                <a:spcPts val="0"/>
              </a:spcBef>
              <a:spcAft>
                <a:spcPts val="450"/>
              </a:spcAft>
              <a:buClr>
                <a:srgbClr val="FFD329"/>
              </a:buClr>
              <a:buFont typeface="Wingdings" pitchFamily="2" charset="2"/>
              <a:buChar char="§"/>
              <a:defRPr/>
            </a:pPr>
            <a:r>
              <a:rPr lang="hu-HU" sz="1800" dirty="0" err="1">
                <a:solidFill>
                  <a:srgbClr val="4B4B4B"/>
                </a:solidFill>
                <a:latin typeface="+mn-lt"/>
              </a:rPr>
              <a:t>Solution</a:t>
            </a:r>
            <a:r>
              <a:rPr lang="hu-HU" sz="1800" dirty="0">
                <a:solidFill>
                  <a:srgbClr val="4B4B4B"/>
                </a:solidFill>
                <a:latin typeface="+mn-lt"/>
              </a:rPr>
              <a:t> Design</a:t>
            </a:r>
          </a:p>
          <a:p>
            <a:pPr marL="270000" indent="-270000">
              <a:spcBef>
                <a:spcPts val="0"/>
              </a:spcBef>
              <a:spcAft>
                <a:spcPts val="450"/>
              </a:spcAft>
              <a:buClr>
                <a:srgbClr val="FFD329"/>
              </a:buClr>
              <a:buFont typeface="Wingdings" pitchFamily="2" charset="2"/>
              <a:buChar char="§"/>
              <a:defRPr/>
            </a:pPr>
            <a:r>
              <a:rPr lang="hu-HU" sz="1800" dirty="0" err="1">
                <a:solidFill>
                  <a:srgbClr val="4B4B4B"/>
                </a:solidFill>
                <a:latin typeface="+mn-lt"/>
              </a:rPr>
              <a:t>Coordination</a:t>
            </a:r>
            <a:r>
              <a:rPr lang="hu-HU" sz="1800" dirty="0">
                <a:solidFill>
                  <a:srgbClr val="4B4B4B"/>
                </a:solidFill>
                <a:latin typeface="+mn-lt"/>
              </a:rPr>
              <a:t> of </a:t>
            </a:r>
            <a:r>
              <a:rPr lang="hu-HU" sz="1800" dirty="0" err="1">
                <a:solidFill>
                  <a:srgbClr val="4B4B4B"/>
                </a:solidFill>
                <a:latin typeface="+mn-lt"/>
              </a:rPr>
              <a:t>technical</a:t>
            </a:r>
            <a:r>
              <a:rPr lang="hu-HU" sz="1800" dirty="0">
                <a:solidFill>
                  <a:srgbClr val="4B4B4B"/>
                </a:solidFill>
                <a:latin typeface="+mn-lt"/>
              </a:rPr>
              <a:t> </a:t>
            </a:r>
            <a:r>
              <a:rPr lang="hu-HU" sz="1800" dirty="0" err="1">
                <a:solidFill>
                  <a:srgbClr val="4B4B4B"/>
                </a:solidFill>
                <a:latin typeface="+mn-lt"/>
              </a:rPr>
              <a:t>solution</a:t>
            </a:r>
            <a:r>
              <a:rPr lang="hu-HU" sz="1800" dirty="0">
                <a:solidFill>
                  <a:srgbClr val="4B4B4B"/>
                </a:solidFill>
                <a:latin typeface="+mn-lt"/>
              </a:rPr>
              <a:t> design</a:t>
            </a:r>
          </a:p>
          <a:p>
            <a:pPr marL="270000" indent="-270000">
              <a:spcBef>
                <a:spcPts val="0"/>
              </a:spcBef>
              <a:spcAft>
                <a:spcPts val="450"/>
              </a:spcAft>
              <a:buClr>
                <a:srgbClr val="FFD329"/>
              </a:buClr>
              <a:buFont typeface="Wingdings" pitchFamily="2" charset="2"/>
              <a:buChar char="§"/>
              <a:defRPr/>
            </a:pPr>
            <a:r>
              <a:rPr lang="hu-HU" sz="1800" dirty="0" err="1">
                <a:solidFill>
                  <a:srgbClr val="4B4B4B"/>
                </a:solidFill>
                <a:latin typeface="+mn-lt"/>
              </a:rPr>
              <a:t>Get</a:t>
            </a:r>
            <a:r>
              <a:rPr lang="hu-HU" sz="1800" dirty="0">
                <a:solidFill>
                  <a:srgbClr val="4B4B4B"/>
                </a:solidFill>
                <a:latin typeface="+mn-lt"/>
              </a:rPr>
              <a:t> management </a:t>
            </a:r>
            <a:r>
              <a:rPr lang="hu-HU" sz="1800" dirty="0" err="1">
                <a:solidFill>
                  <a:srgbClr val="4B4B4B"/>
                </a:solidFill>
                <a:latin typeface="+mn-lt"/>
              </a:rPr>
              <a:t>sign-off</a:t>
            </a:r>
            <a:endParaRPr lang="en-US" sz="1800" dirty="0">
              <a:solidFill>
                <a:srgbClr val="4B4B4B"/>
              </a:solidFill>
              <a:latin typeface="+mn-lt"/>
            </a:endParaRPr>
          </a:p>
        </p:txBody>
      </p:sp>
      <p:sp>
        <p:nvSpPr>
          <p:cNvPr id="10" name="Szövegdoboz 1"/>
          <p:cNvSpPr txBox="1"/>
          <p:nvPr/>
        </p:nvSpPr>
        <p:spPr>
          <a:xfrm>
            <a:off x="6843714" y="4037014"/>
            <a:ext cx="4356100" cy="1591168"/>
          </a:xfrm>
          <a:prstGeom prst="rect">
            <a:avLst/>
          </a:prstGeom>
          <a:solidFill>
            <a:schemeClr val="bg1"/>
          </a:solidFill>
          <a:ln w="19050">
            <a:solidFill>
              <a:srgbClr val="FF9A1E"/>
            </a:solidFill>
          </a:ln>
        </p:spPr>
        <p:txBody>
          <a:bodyPr lIns="180000" tIns="144000" rIns="90000" bIns="144000">
            <a:spAutoFit/>
          </a:bodyPr>
          <a:lstStyle/>
          <a:p>
            <a:pPr marL="270000" lvl="1" indent="-270000">
              <a:spcBef>
                <a:spcPts val="0"/>
              </a:spcBef>
              <a:spcAft>
                <a:spcPts val="450"/>
              </a:spcAft>
              <a:buClr>
                <a:srgbClr val="FF9A1E"/>
              </a:buClr>
              <a:buFont typeface="Wingdings" pitchFamily="2" charset="2"/>
              <a:buChar char="§"/>
              <a:tabLst>
                <a:tab pos="3225800" algn="r"/>
              </a:tabLst>
              <a:defRPr/>
            </a:pPr>
            <a:r>
              <a:rPr lang="en-GB" sz="1800" dirty="0">
                <a:solidFill>
                  <a:srgbClr val="4B4B4B"/>
                </a:solidFill>
                <a:latin typeface="+mn-lt"/>
              </a:rPr>
              <a:t>Preparation of questionnaire</a:t>
            </a:r>
          </a:p>
          <a:p>
            <a:pPr marL="270000" lvl="1" indent="-270000">
              <a:spcBef>
                <a:spcPts val="0"/>
              </a:spcBef>
              <a:spcAft>
                <a:spcPts val="450"/>
              </a:spcAft>
              <a:buClr>
                <a:srgbClr val="FF9A1E"/>
              </a:buClr>
              <a:buFont typeface="Wingdings" pitchFamily="2" charset="2"/>
              <a:buChar char="§"/>
              <a:tabLst>
                <a:tab pos="3225800" algn="r"/>
              </a:tabLst>
              <a:defRPr/>
            </a:pPr>
            <a:r>
              <a:rPr lang="en-GB" sz="1800" dirty="0">
                <a:solidFill>
                  <a:srgbClr val="4B4B4B"/>
                </a:solidFill>
                <a:latin typeface="+mn-lt"/>
              </a:rPr>
              <a:t>Data gathering in the data room</a:t>
            </a:r>
          </a:p>
          <a:p>
            <a:pPr marL="270000" lvl="1" indent="-270000">
              <a:spcBef>
                <a:spcPts val="0"/>
              </a:spcBef>
              <a:spcAft>
                <a:spcPts val="450"/>
              </a:spcAft>
              <a:buClr>
                <a:srgbClr val="FF9A1E"/>
              </a:buClr>
              <a:buFont typeface="Wingdings" pitchFamily="2" charset="2"/>
              <a:buChar char="§"/>
              <a:tabLst>
                <a:tab pos="3225800" algn="r"/>
              </a:tabLst>
              <a:defRPr/>
            </a:pPr>
            <a:r>
              <a:rPr lang="hu-HU" sz="1800" dirty="0" err="1">
                <a:solidFill>
                  <a:srgbClr val="4B4B4B"/>
                </a:solidFill>
                <a:latin typeface="+mn-lt"/>
              </a:rPr>
              <a:t>Analysis</a:t>
            </a:r>
            <a:r>
              <a:rPr lang="hu-HU" sz="1800" dirty="0">
                <a:solidFill>
                  <a:srgbClr val="4B4B4B"/>
                </a:solidFill>
                <a:latin typeface="+mn-lt"/>
              </a:rPr>
              <a:t> and </a:t>
            </a:r>
            <a:r>
              <a:rPr lang="hu-HU" sz="1800" dirty="0" err="1">
                <a:solidFill>
                  <a:srgbClr val="4B4B4B"/>
                </a:solidFill>
                <a:latin typeface="+mn-lt"/>
              </a:rPr>
              <a:t>evaluation</a:t>
            </a:r>
            <a:endParaRPr lang="hu-HU" sz="1800" dirty="0">
              <a:solidFill>
                <a:srgbClr val="4B4B4B"/>
              </a:solidFill>
              <a:latin typeface="+mn-lt"/>
            </a:endParaRPr>
          </a:p>
          <a:p>
            <a:pPr marL="270000" lvl="1" indent="-270000">
              <a:spcBef>
                <a:spcPts val="0"/>
              </a:spcBef>
              <a:spcAft>
                <a:spcPts val="450"/>
              </a:spcAft>
              <a:buClr>
                <a:srgbClr val="FF9A1E"/>
              </a:buClr>
              <a:buFont typeface="Wingdings" pitchFamily="2" charset="2"/>
              <a:buChar char="§"/>
              <a:tabLst>
                <a:tab pos="3225800" algn="r"/>
              </a:tabLst>
              <a:defRPr/>
            </a:pPr>
            <a:r>
              <a:rPr lang="hu-HU" sz="1800" dirty="0" err="1">
                <a:solidFill>
                  <a:srgbClr val="4B4B4B"/>
                </a:solidFill>
                <a:latin typeface="+mn-lt"/>
              </a:rPr>
              <a:t>Contract</a:t>
            </a:r>
            <a:r>
              <a:rPr lang="hu-HU" sz="1800" dirty="0">
                <a:solidFill>
                  <a:srgbClr val="4B4B4B"/>
                </a:solidFill>
                <a:latin typeface="+mn-lt"/>
              </a:rPr>
              <a:t> </a:t>
            </a:r>
            <a:r>
              <a:rPr lang="hu-HU" sz="1800" dirty="0" err="1">
                <a:solidFill>
                  <a:srgbClr val="4B4B4B"/>
                </a:solidFill>
                <a:latin typeface="+mn-lt"/>
              </a:rPr>
              <a:t>preparation</a:t>
            </a:r>
            <a:endParaRPr lang="en-GB" sz="1800" dirty="0">
              <a:solidFill>
                <a:srgbClr val="4B4B4B"/>
              </a:solidFill>
              <a:latin typeface="+mn-lt"/>
            </a:endParaRPr>
          </a:p>
        </p:txBody>
      </p:sp>
      <p:pic>
        <p:nvPicPr>
          <p:cNvPr id="11270" name="Kép 1"/>
          <p:cNvPicPr>
            <a:picLocks noChangeAspect="1"/>
          </p:cNvPicPr>
          <p:nvPr/>
        </p:nvPicPr>
        <p:blipFill>
          <a:blip r:embed="rId3" cstate="email">
            <a:extLst>
              <a:ext uri="{28A0092B-C50C-407E-A947-70E740481C1C}">
                <a14:useLocalDpi xmlns:a14="http://schemas.microsoft.com/office/drawing/2010/main" val="0"/>
              </a:ext>
            </a:extLst>
          </a:blip>
          <a:srcRect r="-3047"/>
          <a:stretch>
            <a:fillRect/>
          </a:stretch>
        </p:blipFill>
        <p:spPr bwMode="auto">
          <a:xfrm>
            <a:off x="2" y="1765302"/>
            <a:ext cx="5624513"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5"/>
          <p:cNvSpPr>
            <a:spLocks noChangeArrowheads="1"/>
          </p:cNvSpPr>
          <p:nvPr/>
        </p:nvSpPr>
        <p:spPr bwMode="auto">
          <a:xfrm>
            <a:off x="5008564" y="1755778"/>
            <a:ext cx="1835150" cy="2125663"/>
          </a:xfrm>
          <a:prstGeom prst="rect">
            <a:avLst/>
          </a:prstGeom>
          <a:solidFill>
            <a:srgbClr val="FFC000"/>
          </a:solidFill>
          <a:ln>
            <a:solidFill>
              <a:srgbClr val="FFD329"/>
            </a:solidFill>
          </a:ln>
          <a:extLst/>
        </p:spPr>
        <p:txBody>
          <a:bodyPr lIns="180000" bIns="36000" anchor="ctr"/>
          <a:lstStyle>
            <a:lvl1pPr eaLnBrk="0" hangingPunct="0">
              <a:spcBef>
                <a:spcPct val="25000"/>
              </a:spcBef>
              <a:defRPr sz="2000">
                <a:solidFill>
                  <a:schemeClr val="tx1"/>
                </a:solidFill>
                <a:latin typeface="Tele-GroteskFet" pitchFamily="2" charset="0"/>
              </a:defRPr>
            </a:lvl1pPr>
            <a:lvl2pPr marL="742950" indent="-285750" eaLnBrk="0" hangingPunct="0">
              <a:spcBef>
                <a:spcPct val="25000"/>
              </a:spcBef>
              <a:defRPr sz="2000">
                <a:solidFill>
                  <a:schemeClr val="tx1"/>
                </a:solidFill>
                <a:latin typeface="Tele-GroteskNor" pitchFamily="2" charset="0"/>
              </a:defRPr>
            </a:lvl2pPr>
            <a:lvl3pPr marL="1143000" indent="-228600" eaLnBrk="0" hangingPunct="0">
              <a:spcBef>
                <a:spcPct val="25000"/>
              </a:spcBef>
              <a:buChar char="§"/>
              <a:defRPr sz="2000">
                <a:solidFill>
                  <a:schemeClr val="tx1"/>
                </a:solidFill>
                <a:latin typeface="Tele-GroteskNor" pitchFamily="2" charset="0"/>
              </a:defRPr>
            </a:lvl3pPr>
            <a:lvl4pPr marL="1600200" indent="-228600" eaLnBrk="0" hangingPunct="0">
              <a:spcBef>
                <a:spcPct val="25000"/>
              </a:spcBef>
              <a:buChar char="§"/>
              <a:defRPr sz="2000">
                <a:solidFill>
                  <a:schemeClr val="tx1"/>
                </a:solidFill>
                <a:latin typeface="Tele-GroteskNor" pitchFamily="2" charset="0"/>
              </a:defRPr>
            </a:lvl4pPr>
            <a:lvl5pPr marL="2057400" indent="-228600" eaLnBrk="0" hangingPunct="0">
              <a:spcBef>
                <a:spcPct val="25000"/>
              </a:spcBef>
              <a:buChar char="§"/>
              <a:defRPr sz="2000">
                <a:solidFill>
                  <a:schemeClr val="tx1"/>
                </a:solidFill>
                <a:latin typeface="Tele-GroteskNor" pitchFamily="2" charset="0"/>
              </a:defRPr>
            </a:lvl5pPr>
            <a:lvl6pPr marL="25146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6pPr>
            <a:lvl7pPr marL="29718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7pPr>
            <a:lvl8pPr marL="34290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8pPr>
            <a:lvl9pPr marL="38862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9pPr>
          </a:lstStyle>
          <a:p>
            <a:pPr eaLnBrk="1" hangingPunct="1">
              <a:lnSpc>
                <a:spcPct val="100000"/>
              </a:lnSpc>
              <a:spcBef>
                <a:spcPct val="0"/>
              </a:spcBef>
            </a:pPr>
            <a:r>
              <a:rPr lang="hu-HU" altLang="hu-HU" sz="1600" dirty="0">
                <a:solidFill>
                  <a:schemeClr val="bg1"/>
                </a:solidFill>
                <a:latin typeface="Tele-GroteskEEFet" pitchFamily="2" charset="0"/>
                <a:cs typeface="Times New Roman" pitchFamily="18" charset="0"/>
              </a:rPr>
              <a:t>BID MANAGEMENT / SOLUTION DESIGN</a:t>
            </a:r>
            <a:endParaRPr lang="en-US" altLang="hu-HU" sz="1600" dirty="0">
              <a:solidFill>
                <a:schemeClr val="bg1"/>
              </a:solidFill>
              <a:latin typeface="Tele-GroteskEEFet" pitchFamily="2" charset="0"/>
              <a:cs typeface="Times New Roman" pitchFamily="18" charset="0"/>
            </a:endParaRPr>
          </a:p>
        </p:txBody>
      </p:sp>
      <p:sp>
        <p:nvSpPr>
          <p:cNvPr id="11272" name="Rectangle 5"/>
          <p:cNvSpPr>
            <a:spLocks noChangeArrowheads="1"/>
          </p:cNvSpPr>
          <p:nvPr/>
        </p:nvSpPr>
        <p:spPr bwMode="auto">
          <a:xfrm>
            <a:off x="5008564" y="4027491"/>
            <a:ext cx="1835150" cy="1489075"/>
          </a:xfrm>
          <a:prstGeom prst="rect">
            <a:avLst/>
          </a:prstGeom>
          <a:solidFill>
            <a:srgbClr val="FF9A1E"/>
          </a:solidFill>
          <a:ln>
            <a:solidFill>
              <a:srgbClr val="FF9A1E"/>
            </a:solidFill>
          </a:ln>
          <a:extLst/>
        </p:spPr>
        <p:txBody>
          <a:bodyPr lIns="180000" bIns="36000" anchor="ctr"/>
          <a:lstStyle>
            <a:lvl1pPr eaLnBrk="0" hangingPunct="0">
              <a:spcBef>
                <a:spcPct val="25000"/>
              </a:spcBef>
              <a:defRPr sz="2000">
                <a:solidFill>
                  <a:schemeClr val="tx1"/>
                </a:solidFill>
                <a:latin typeface="Tele-GroteskFet" pitchFamily="2" charset="0"/>
              </a:defRPr>
            </a:lvl1pPr>
            <a:lvl2pPr marL="742950" indent="-285750" eaLnBrk="0" hangingPunct="0">
              <a:spcBef>
                <a:spcPct val="25000"/>
              </a:spcBef>
              <a:defRPr sz="2000">
                <a:solidFill>
                  <a:schemeClr val="tx1"/>
                </a:solidFill>
                <a:latin typeface="Tele-GroteskNor" pitchFamily="2" charset="0"/>
              </a:defRPr>
            </a:lvl2pPr>
            <a:lvl3pPr marL="1143000" indent="-228600" eaLnBrk="0" hangingPunct="0">
              <a:spcBef>
                <a:spcPct val="25000"/>
              </a:spcBef>
              <a:buChar char="§"/>
              <a:defRPr sz="2000">
                <a:solidFill>
                  <a:schemeClr val="tx1"/>
                </a:solidFill>
                <a:latin typeface="Tele-GroteskNor" pitchFamily="2" charset="0"/>
              </a:defRPr>
            </a:lvl3pPr>
            <a:lvl4pPr marL="1600200" indent="-228600" eaLnBrk="0" hangingPunct="0">
              <a:spcBef>
                <a:spcPct val="25000"/>
              </a:spcBef>
              <a:buChar char="§"/>
              <a:defRPr sz="2000">
                <a:solidFill>
                  <a:schemeClr val="tx1"/>
                </a:solidFill>
                <a:latin typeface="Tele-GroteskNor" pitchFamily="2" charset="0"/>
              </a:defRPr>
            </a:lvl4pPr>
            <a:lvl5pPr marL="2057400" indent="-228600" eaLnBrk="0" hangingPunct="0">
              <a:spcBef>
                <a:spcPct val="25000"/>
              </a:spcBef>
              <a:buChar char="§"/>
              <a:defRPr sz="2000">
                <a:solidFill>
                  <a:schemeClr val="tx1"/>
                </a:solidFill>
                <a:latin typeface="Tele-GroteskNor" pitchFamily="2" charset="0"/>
              </a:defRPr>
            </a:lvl5pPr>
            <a:lvl6pPr marL="25146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6pPr>
            <a:lvl7pPr marL="29718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7pPr>
            <a:lvl8pPr marL="34290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8pPr>
            <a:lvl9pPr marL="38862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9pPr>
          </a:lstStyle>
          <a:p>
            <a:pPr eaLnBrk="1" hangingPunct="1">
              <a:spcBef>
                <a:spcPct val="0"/>
              </a:spcBef>
              <a:spcAft>
                <a:spcPts val="450"/>
              </a:spcAft>
            </a:pPr>
            <a:r>
              <a:rPr lang="hu-HU" altLang="hu-HU" sz="1600" dirty="0">
                <a:solidFill>
                  <a:schemeClr val="bg1"/>
                </a:solidFill>
                <a:latin typeface="Tele-GroteskEEFet" pitchFamily="2" charset="0"/>
                <a:cs typeface="Times New Roman" pitchFamily="18" charset="0"/>
              </a:rPr>
              <a:t>DUE DILIGENCE</a:t>
            </a:r>
          </a:p>
        </p:txBody>
      </p:sp>
    </p:spTree>
    <p:extLst>
      <p:ext uri="{BB962C8B-B14F-4D97-AF65-F5344CB8AC3E}">
        <p14:creationId xmlns:p14="http://schemas.microsoft.com/office/powerpoint/2010/main" val="39661593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315915" y="177802"/>
            <a:ext cx="10099675"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25000"/>
              </a:spcBef>
              <a:defRPr sz="2000">
                <a:solidFill>
                  <a:schemeClr val="tx1"/>
                </a:solidFill>
                <a:latin typeface="Tele-GroteskFet" pitchFamily="2" charset="0"/>
              </a:defRPr>
            </a:lvl1pPr>
            <a:lvl2pPr marL="742950" indent="-285750" eaLnBrk="0" hangingPunct="0">
              <a:spcBef>
                <a:spcPct val="25000"/>
              </a:spcBef>
              <a:defRPr sz="2000">
                <a:solidFill>
                  <a:schemeClr val="tx1"/>
                </a:solidFill>
                <a:latin typeface="Tele-GroteskNor" pitchFamily="2" charset="0"/>
              </a:defRPr>
            </a:lvl2pPr>
            <a:lvl3pPr marL="1143000" indent="-228600" eaLnBrk="0" hangingPunct="0">
              <a:spcBef>
                <a:spcPct val="25000"/>
              </a:spcBef>
              <a:buChar char="§"/>
              <a:defRPr sz="2000">
                <a:solidFill>
                  <a:schemeClr val="tx1"/>
                </a:solidFill>
                <a:latin typeface="Tele-GroteskNor" pitchFamily="2" charset="0"/>
              </a:defRPr>
            </a:lvl3pPr>
            <a:lvl4pPr marL="1600200" indent="-228600" eaLnBrk="0" hangingPunct="0">
              <a:spcBef>
                <a:spcPct val="25000"/>
              </a:spcBef>
              <a:buChar char="§"/>
              <a:defRPr sz="2000">
                <a:solidFill>
                  <a:schemeClr val="tx1"/>
                </a:solidFill>
                <a:latin typeface="Tele-GroteskNor" pitchFamily="2" charset="0"/>
              </a:defRPr>
            </a:lvl4pPr>
            <a:lvl5pPr marL="2057400" indent="-228600" eaLnBrk="0" hangingPunct="0">
              <a:spcBef>
                <a:spcPct val="25000"/>
              </a:spcBef>
              <a:buChar char="§"/>
              <a:defRPr sz="2000">
                <a:solidFill>
                  <a:schemeClr val="tx1"/>
                </a:solidFill>
                <a:latin typeface="Tele-GroteskNor" pitchFamily="2" charset="0"/>
              </a:defRPr>
            </a:lvl5pPr>
            <a:lvl6pPr marL="25146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6pPr>
            <a:lvl7pPr marL="29718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7pPr>
            <a:lvl8pPr marL="34290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8pPr>
            <a:lvl9pPr marL="38862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9pPr>
          </a:lstStyle>
          <a:p>
            <a:pPr eaLnBrk="1" hangingPunct="1">
              <a:spcBef>
                <a:spcPct val="50000"/>
              </a:spcBef>
            </a:pPr>
            <a:r>
              <a:rPr lang="en-GB" altLang="hu-HU" sz="3200" dirty="0">
                <a:solidFill>
                  <a:schemeClr val="tx2"/>
                </a:solidFill>
                <a:latin typeface="Tele-GroteskEEUlt" pitchFamily="2" charset="0"/>
              </a:rPr>
              <a:t>S</a:t>
            </a:r>
            <a:r>
              <a:rPr lang="hu-HU" altLang="hu-HU" sz="3200" dirty="0">
                <a:solidFill>
                  <a:schemeClr val="tx2"/>
                </a:solidFill>
                <a:latin typeface="Tele-GroteskEEUlt" pitchFamily="2" charset="0"/>
              </a:rPr>
              <a:t>&amp;P </a:t>
            </a:r>
            <a:r>
              <a:rPr lang="en-GB" altLang="hu-HU" sz="3200" dirty="0">
                <a:solidFill>
                  <a:schemeClr val="tx2"/>
                </a:solidFill>
                <a:latin typeface="Tele-GroteskEEUlt" pitchFamily="2" charset="0"/>
              </a:rPr>
              <a:t>FUNCTIONS</a:t>
            </a:r>
            <a:r>
              <a:rPr lang="hu-HU" altLang="hu-HU" sz="3200" dirty="0">
                <a:solidFill>
                  <a:schemeClr val="tx2"/>
                </a:solidFill>
                <a:latin typeface="Tele-GroteskEEUlt" pitchFamily="2" charset="0"/>
              </a:rPr>
              <a:t/>
            </a:r>
            <a:br>
              <a:rPr lang="hu-HU" altLang="hu-HU" sz="3200" dirty="0">
                <a:solidFill>
                  <a:schemeClr val="tx2"/>
                </a:solidFill>
                <a:latin typeface="Tele-GroteskEEUlt" pitchFamily="2" charset="0"/>
              </a:rPr>
            </a:br>
            <a:endParaRPr lang="en-GB" altLang="hu-HU" sz="3200" dirty="0">
              <a:solidFill>
                <a:schemeClr val="tx2"/>
              </a:solidFill>
              <a:latin typeface="TeleGrotesk Headline" pitchFamily="2" charset="0"/>
              <a:ea typeface="+mj-ea"/>
              <a:cs typeface="TeleGrotesk Headline Ultra" pitchFamily="2" charset="0"/>
            </a:endParaRPr>
          </a:p>
        </p:txBody>
      </p:sp>
      <p:sp>
        <p:nvSpPr>
          <p:cNvPr id="8" name="Szövegdoboz 1"/>
          <p:cNvSpPr txBox="1"/>
          <p:nvPr/>
        </p:nvSpPr>
        <p:spPr>
          <a:xfrm>
            <a:off x="6708778" y="1566863"/>
            <a:ext cx="4491037" cy="1462928"/>
          </a:xfrm>
          <a:prstGeom prst="rect">
            <a:avLst/>
          </a:prstGeom>
          <a:noFill/>
          <a:ln w="19050">
            <a:solidFill>
              <a:srgbClr val="1063AD"/>
            </a:solidFill>
          </a:ln>
        </p:spPr>
        <p:txBody>
          <a:bodyPr lIns="180000" tIns="144000" rIns="90000" bIns="144000">
            <a:spAutoFit/>
          </a:bodyPr>
          <a:lstStyle/>
          <a:p>
            <a:pPr marL="285750" indent="-285750">
              <a:spcBef>
                <a:spcPts val="0"/>
              </a:spcBef>
              <a:spcAft>
                <a:spcPts val="450"/>
              </a:spcAft>
              <a:buClr>
                <a:srgbClr val="1063AD"/>
              </a:buClr>
              <a:buFont typeface="Wingdings" pitchFamily="2" charset="2"/>
              <a:buChar char="§"/>
              <a:defRPr/>
            </a:pPr>
            <a:r>
              <a:rPr lang="en-US" sz="1800" dirty="0">
                <a:solidFill>
                  <a:srgbClr val="4B4B4B"/>
                </a:solidFill>
                <a:latin typeface="+mn-lt"/>
              </a:rPr>
              <a:t>Provide </a:t>
            </a:r>
            <a:r>
              <a:rPr lang="hu-HU" sz="1800" dirty="0" err="1">
                <a:solidFill>
                  <a:srgbClr val="4B4B4B"/>
                </a:solidFill>
                <a:latin typeface="+mn-lt"/>
              </a:rPr>
              <a:t>assistance</a:t>
            </a:r>
            <a:r>
              <a:rPr lang="hu-HU" sz="1800" dirty="0">
                <a:solidFill>
                  <a:srgbClr val="4B4B4B"/>
                </a:solidFill>
                <a:latin typeface="+mn-lt"/>
              </a:rPr>
              <a:t> </a:t>
            </a:r>
            <a:r>
              <a:rPr lang="en-US" sz="1800" dirty="0">
                <a:solidFill>
                  <a:srgbClr val="4B4B4B"/>
                </a:solidFill>
                <a:latin typeface="+mn-lt"/>
              </a:rPr>
              <a:t>to Local and International projects</a:t>
            </a:r>
          </a:p>
          <a:p>
            <a:pPr marL="285750" indent="-285750">
              <a:spcBef>
                <a:spcPts val="0"/>
              </a:spcBef>
              <a:spcAft>
                <a:spcPts val="450"/>
              </a:spcAft>
              <a:buClr>
                <a:srgbClr val="1063AD"/>
              </a:buClr>
              <a:buFont typeface="Wingdings" pitchFamily="2" charset="2"/>
              <a:buChar char="§"/>
              <a:defRPr/>
            </a:pPr>
            <a:r>
              <a:rPr lang="en-US" sz="1800" dirty="0">
                <a:solidFill>
                  <a:srgbClr val="4B4B4B"/>
                </a:solidFill>
                <a:latin typeface="+mn-lt"/>
              </a:rPr>
              <a:t>Provide support for the local Service Lines/GDUs </a:t>
            </a:r>
          </a:p>
        </p:txBody>
      </p:sp>
      <p:sp>
        <p:nvSpPr>
          <p:cNvPr id="21509" name="Text Box 7"/>
          <p:cNvSpPr txBox="1">
            <a:spLocks noChangeArrowheads="1"/>
          </p:cNvSpPr>
          <p:nvPr/>
        </p:nvSpPr>
        <p:spPr bwMode="auto">
          <a:xfrm>
            <a:off x="6708778" y="3057525"/>
            <a:ext cx="4491037" cy="1436688"/>
          </a:xfrm>
          <a:prstGeom prst="rect">
            <a:avLst/>
          </a:prstGeom>
          <a:solidFill>
            <a:srgbClr val="FFFFFF"/>
          </a:solidFill>
          <a:ln w="19050" algn="ctr">
            <a:solidFill>
              <a:srgbClr val="1BADA2"/>
            </a:solidFill>
            <a:miter lim="800000"/>
            <a:headEnd/>
            <a:tailEnd/>
          </a:ln>
        </p:spPr>
        <p:txBody>
          <a:bodyPr lIns="180000" bIns="36000" anchor="ctr"/>
          <a:lstStyle>
            <a:lvl1pPr marL="285750" indent="-285750" eaLnBrk="0" hangingPunct="0">
              <a:spcBef>
                <a:spcPct val="25000"/>
              </a:spcBef>
              <a:tabLst>
                <a:tab pos="3225800" algn="r"/>
              </a:tabLst>
              <a:defRPr sz="2000">
                <a:solidFill>
                  <a:schemeClr val="tx1"/>
                </a:solidFill>
                <a:latin typeface="Tele-GroteskFet" pitchFamily="2" charset="0"/>
              </a:defRPr>
            </a:lvl1pPr>
            <a:lvl2pPr marL="742950" indent="-285750" eaLnBrk="0" hangingPunct="0">
              <a:spcBef>
                <a:spcPct val="25000"/>
              </a:spcBef>
              <a:tabLst>
                <a:tab pos="3225800" algn="r"/>
              </a:tabLst>
              <a:defRPr sz="2000">
                <a:solidFill>
                  <a:schemeClr val="tx1"/>
                </a:solidFill>
                <a:latin typeface="Tele-GroteskNor" pitchFamily="2" charset="0"/>
              </a:defRPr>
            </a:lvl2pPr>
            <a:lvl3pPr marL="1143000" indent="-228600" eaLnBrk="0" hangingPunct="0">
              <a:spcBef>
                <a:spcPct val="25000"/>
              </a:spcBef>
              <a:buChar char="§"/>
              <a:tabLst>
                <a:tab pos="3225800" algn="r"/>
              </a:tabLst>
              <a:defRPr sz="2000">
                <a:solidFill>
                  <a:schemeClr val="tx1"/>
                </a:solidFill>
                <a:latin typeface="Tele-GroteskNor" pitchFamily="2" charset="0"/>
              </a:defRPr>
            </a:lvl3pPr>
            <a:lvl4pPr marL="1600200" indent="-228600" eaLnBrk="0" hangingPunct="0">
              <a:spcBef>
                <a:spcPct val="25000"/>
              </a:spcBef>
              <a:buChar char="§"/>
              <a:tabLst>
                <a:tab pos="3225800" algn="r"/>
              </a:tabLst>
              <a:defRPr sz="2000">
                <a:solidFill>
                  <a:schemeClr val="tx1"/>
                </a:solidFill>
                <a:latin typeface="Tele-GroteskNor" pitchFamily="2" charset="0"/>
              </a:defRPr>
            </a:lvl4pPr>
            <a:lvl5pPr marL="2057400" indent="-228600" eaLnBrk="0" hangingPunct="0">
              <a:spcBef>
                <a:spcPct val="25000"/>
              </a:spcBef>
              <a:buChar char="§"/>
              <a:tabLst>
                <a:tab pos="3225800" algn="r"/>
              </a:tabLst>
              <a:defRPr sz="2000">
                <a:solidFill>
                  <a:schemeClr val="tx1"/>
                </a:solidFill>
                <a:latin typeface="Tele-GroteskNor" pitchFamily="2" charset="0"/>
              </a:defRPr>
            </a:lvl5pPr>
            <a:lvl6pPr marL="2514600" indent="-228600" defTabSz="457200" eaLnBrk="0" fontAlgn="base" hangingPunct="0">
              <a:lnSpc>
                <a:spcPct val="90000"/>
              </a:lnSpc>
              <a:spcBef>
                <a:spcPct val="25000"/>
              </a:spcBef>
              <a:spcAft>
                <a:spcPct val="0"/>
              </a:spcAft>
              <a:buClr>
                <a:schemeClr val="tx2"/>
              </a:buClr>
              <a:buSzPct val="75000"/>
              <a:buFont typeface="Wingdings" pitchFamily="2" charset="2"/>
              <a:buChar char="§"/>
              <a:tabLst>
                <a:tab pos="3225800" algn="r"/>
              </a:tabLst>
              <a:defRPr sz="2000">
                <a:solidFill>
                  <a:schemeClr val="tx1"/>
                </a:solidFill>
                <a:latin typeface="Tele-GroteskNor" pitchFamily="2" charset="0"/>
              </a:defRPr>
            </a:lvl6pPr>
            <a:lvl7pPr marL="2971800" indent="-228600" defTabSz="457200" eaLnBrk="0" fontAlgn="base" hangingPunct="0">
              <a:lnSpc>
                <a:spcPct val="90000"/>
              </a:lnSpc>
              <a:spcBef>
                <a:spcPct val="25000"/>
              </a:spcBef>
              <a:spcAft>
                <a:spcPct val="0"/>
              </a:spcAft>
              <a:buClr>
                <a:schemeClr val="tx2"/>
              </a:buClr>
              <a:buSzPct val="75000"/>
              <a:buFont typeface="Wingdings" pitchFamily="2" charset="2"/>
              <a:buChar char="§"/>
              <a:tabLst>
                <a:tab pos="3225800" algn="r"/>
              </a:tabLst>
              <a:defRPr sz="2000">
                <a:solidFill>
                  <a:schemeClr val="tx1"/>
                </a:solidFill>
                <a:latin typeface="Tele-GroteskNor" pitchFamily="2" charset="0"/>
              </a:defRPr>
            </a:lvl7pPr>
            <a:lvl8pPr marL="3429000" indent="-228600" defTabSz="457200" eaLnBrk="0" fontAlgn="base" hangingPunct="0">
              <a:lnSpc>
                <a:spcPct val="90000"/>
              </a:lnSpc>
              <a:spcBef>
                <a:spcPct val="25000"/>
              </a:spcBef>
              <a:spcAft>
                <a:spcPct val="0"/>
              </a:spcAft>
              <a:buClr>
                <a:schemeClr val="tx2"/>
              </a:buClr>
              <a:buSzPct val="75000"/>
              <a:buFont typeface="Wingdings" pitchFamily="2" charset="2"/>
              <a:buChar char="§"/>
              <a:tabLst>
                <a:tab pos="3225800" algn="r"/>
              </a:tabLst>
              <a:defRPr sz="2000">
                <a:solidFill>
                  <a:schemeClr val="tx1"/>
                </a:solidFill>
                <a:latin typeface="Tele-GroteskNor" pitchFamily="2" charset="0"/>
              </a:defRPr>
            </a:lvl8pPr>
            <a:lvl9pPr marL="3886200" indent="-228600" defTabSz="457200" eaLnBrk="0" fontAlgn="base" hangingPunct="0">
              <a:lnSpc>
                <a:spcPct val="90000"/>
              </a:lnSpc>
              <a:spcBef>
                <a:spcPct val="25000"/>
              </a:spcBef>
              <a:spcAft>
                <a:spcPct val="0"/>
              </a:spcAft>
              <a:buClr>
                <a:schemeClr val="tx2"/>
              </a:buClr>
              <a:buSzPct val="75000"/>
              <a:buFont typeface="Wingdings" pitchFamily="2" charset="2"/>
              <a:buChar char="§"/>
              <a:tabLst>
                <a:tab pos="3225800" algn="r"/>
              </a:tabLst>
              <a:defRPr sz="2000">
                <a:solidFill>
                  <a:schemeClr val="tx1"/>
                </a:solidFill>
                <a:latin typeface="Tele-GroteskNor" pitchFamily="2" charset="0"/>
              </a:defRPr>
            </a:lvl9pPr>
          </a:lstStyle>
          <a:p>
            <a:pPr eaLnBrk="1" hangingPunct="1">
              <a:spcBef>
                <a:spcPct val="50000"/>
              </a:spcBef>
              <a:buClr>
                <a:srgbClr val="1BADA2"/>
              </a:buClr>
              <a:buSzTx/>
              <a:buFont typeface="Wingdings" pitchFamily="2" charset="2"/>
              <a:buChar char="§"/>
            </a:pPr>
            <a:r>
              <a:rPr lang="en-US" altLang="hu-HU" sz="1800" dirty="0">
                <a:solidFill>
                  <a:srgbClr val="4B4B4B"/>
                </a:solidFill>
                <a:latin typeface="Tele-GroteskNor" pitchFamily="2" charset="0"/>
                <a:cs typeface="Times New Roman" pitchFamily="18" charset="0"/>
              </a:rPr>
              <a:t>Adopt the TS PM and TM methodology to the requirements</a:t>
            </a:r>
          </a:p>
          <a:p>
            <a:pPr eaLnBrk="1" hangingPunct="1">
              <a:spcBef>
                <a:spcPct val="50000"/>
              </a:spcBef>
              <a:buClr>
                <a:srgbClr val="1BADA2"/>
              </a:buClr>
              <a:buSzTx/>
              <a:buFont typeface="Wingdings" pitchFamily="2" charset="2"/>
              <a:buChar char="§"/>
            </a:pPr>
            <a:r>
              <a:rPr lang="en-US" altLang="hu-HU" sz="1800" dirty="0">
                <a:solidFill>
                  <a:srgbClr val="4B4B4B"/>
                </a:solidFill>
                <a:latin typeface="Tele-GroteskNor" pitchFamily="2" charset="0"/>
                <a:cs typeface="Times New Roman" pitchFamily="18" charset="0"/>
              </a:rPr>
              <a:t>Maintenance and rollout</a:t>
            </a:r>
          </a:p>
          <a:p>
            <a:pPr eaLnBrk="1" hangingPunct="1">
              <a:spcBef>
                <a:spcPct val="50000"/>
              </a:spcBef>
              <a:buClr>
                <a:srgbClr val="1BADA2"/>
              </a:buClr>
              <a:buSzTx/>
              <a:buFont typeface="Wingdings" pitchFamily="2" charset="2"/>
              <a:buChar char="§"/>
            </a:pPr>
            <a:r>
              <a:rPr lang="en-US" altLang="hu-HU" sz="1800" dirty="0">
                <a:solidFill>
                  <a:srgbClr val="4B4B4B"/>
                </a:solidFill>
                <a:latin typeface="Tele-GroteskNor" pitchFamily="2" charset="0"/>
                <a:cs typeface="Times New Roman" pitchFamily="18" charset="0"/>
              </a:rPr>
              <a:t>Provide </a:t>
            </a:r>
            <a:r>
              <a:rPr lang="hu-HU" altLang="hu-HU" sz="1800" dirty="0">
                <a:solidFill>
                  <a:srgbClr val="4B4B4B"/>
                </a:solidFill>
                <a:latin typeface="Tele-GroteskNor" pitchFamily="2" charset="0"/>
                <a:cs typeface="Times New Roman" pitchFamily="18" charset="0"/>
              </a:rPr>
              <a:t>PM </a:t>
            </a:r>
            <a:r>
              <a:rPr lang="en-US" altLang="hu-HU" sz="1800" dirty="0">
                <a:solidFill>
                  <a:srgbClr val="4B4B4B"/>
                </a:solidFill>
                <a:latin typeface="Tele-GroteskNor" pitchFamily="2" charset="0"/>
                <a:cs typeface="Times New Roman" pitchFamily="18" charset="0"/>
              </a:rPr>
              <a:t>trainings (basic and advanced)</a:t>
            </a:r>
          </a:p>
        </p:txBody>
      </p:sp>
      <p:pic>
        <p:nvPicPr>
          <p:cNvPr id="21510" name="Kép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 y="1566865"/>
            <a:ext cx="536575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5"/>
          <p:cNvSpPr>
            <a:spLocks noChangeArrowheads="1"/>
          </p:cNvSpPr>
          <p:nvPr/>
        </p:nvSpPr>
        <p:spPr bwMode="auto">
          <a:xfrm>
            <a:off x="4873625" y="1566864"/>
            <a:ext cx="1835150" cy="1350962"/>
          </a:xfrm>
          <a:prstGeom prst="rect">
            <a:avLst/>
          </a:prstGeom>
          <a:solidFill>
            <a:srgbClr val="1063AD"/>
          </a:solidFill>
          <a:ln w="19050" algn="ctr">
            <a:solidFill>
              <a:srgbClr val="1063AD"/>
            </a:solidFill>
            <a:miter lim="800000"/>
            <a:headEnd/>
            <a:tailEnd/>
          </a:ln>
        </p:spPr>
        <p:txBody>
          <a:bodyPr lIns="180000" bIns="36000" anchor="ctr"/>
          <a:lstStyle>
            <a:lvl1pPr eaLnBrk="0" hangingPunct="0">
              <a:spcBef>
                <a:spcPct val="25000"/>
              </a:spcBef>
              <a:defRPr sz="2000">
                <a:solidFill>
                  <a:schemeClr val="tx1"/>
                </a:solidFill>
                <a:latin typeface="Tele-GroteskFet" pitchFamily="2" charset="0"/>
              </a:defRPr>
            </a:lvl1pPr>
            <a:lvl2pPr marL="742950" indent="-285750" eaLnBrk="0" hangingPunct="0">
              <a:spcBef>
                <a:spcPct val="25000"/>
              </a:spcBef>
              <a:defRPr sz="2000">
                <a:solidFill>
                  <a:schemeClr val="tx1"/>
                </a:solidFill>
                <a:latin typeface="Tele-GroteskNor" pitchFamily="2" charset="0"/>
              </a:defRPr>
            </a:lvl2pPr>
            <a:lvl3pPr marL="1143000" indent="-228600" eaLnBrk="0" hangingPunct="0">
              <a:spcBef>
                <a:spcPct val="25000"/>
              </a:spcBef>
              <a:buChar char="§"/>
              <a:defRPr sz="2000">
                <a:solidFill>
                  <a:schemeClr val="tx1"/>
                </a:solidFill>
                <a:latin typeface="Tele-GroteskNor" pitchFamily="2" charset="0"/>
              </a:defRPr>
            </a:lvl3pPr>
            <a:lvl4pPr marL="1600200" indent="-228600" eaLnBrk="0" hangingPunct="0">
              <a:spcBef>
                <a:spcPct val="25000"/>
              </a:spcBef>
              <a:buChar char="§"/>
              <a:defRPr sz="2000">
                <a:solidFill>
                  <a:schemeClr val="tx1"/>
                </a:solidFill>
                <a:latin typeface="Tele-GroteskNor" pitchFamily="2" charset="0"/>
              </a:defRPr>
            </a:lvl4pPr>
            <a:lvl5pPr marL="2057400" indent="-228600" eaLnBrk="0" hangingPunct="0">
              <a:spcBef>
                <a:spcPct val="25000"/>
              </a:spcBef>
              <a:buChar char="§"/>
              <a:defRPr sz="2000">
                <a:solidFill>
                  <a:schemeClr val="tx1"/>
                </a:solidFill>
                <a:latin typeface="Tele-GroteskNor" pitchFamily="2" charset="0"/>
              </a:defRPr>
            </a:lvl5pPr>
            <a:lvl6pPr marL="25146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6pPr>
            <a:lvl7pPr marL="29718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7pPr>
            <a:lvl8pPr marL="34290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8pPr>
            <a:lvl9pPr marL="38862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9pPr>
          </a:lstStyle>
          <a:p>
            <a:pPr eaLnBrk="1" hangingPunct="1">
              <a:lnSpc>
                <a:spcPct val="100000"/>
              </a:lnSpc>
              <a:spcBef>
                <a:spcPct val="0"/>
              </a:spcBef>
            </a:pPr>
            <a:r>
              <a:rPr lang="hu-HU" altLang="hu-HU" sz="1600" dirty="0">
                <a:solidFill>
                  <a:schemeClr val="bg1"/>
                </a:solidFill>
                <a:latin typeface="Tele-GroteskEEFet" pitchFamily="2" charset="0"/>
                <a:cs typeface="Times New Roman" pitchFamily="18" charset="0"/>
              </a:rPr>
              <a:t>PROJECT AND TRANSITION MANAGEMENT</a:t>
            </a:r>
          </a:p>
        </p:txBody>
      </p:sp>
      <p:sp>
        <p:nvSpPr>
          <p:cNvPr id="21512" name="Rectangle 5"/>
          <p:cNvSpPr>
            <a:spLocks noChangeArrowheads="1"/>
          </p:cNvSpPr>
          <p:nvPr/>
        </p:nvSpPr>
        <p:spPr bwMode="auto">
          <a:xfrm>
            <a:off x="4873625" y="3057525"/>
            <a:ext cx="1835150" cy="1436688"/>
          </a:xfrm>
          <a:prstGeom prst="rect">
            <a:avLst/>
          </a:prstGeom>
          <a:solidFill>
            <a:srgbClr val="1BADA2"/>
          </a:solidFill>
          <a:ln w="12700">
            <a:solidFill>
              <a:srgbClr val="1BADA2"/>
            </a:solidFill>
            <a:miter lim="800000"/>
            <a:headEnd/>
            <a:tailEnd/>
          </a:ln>
        </p:spPr>
        <p:txBody>
          <a:bodyPr lIns="144000" tIns="72000" rIns="72000" bIns="72000" anchor="ctr"/>
          <a:lstStyle>
            <a:lvl1pPr eaLnBrk="0" hangingPunct="0">
              <a:spcBef>
                <a:spcPct val="25000"/>
              </a:spcBef>
              <a:defRPr sz="2000">
                <a:solidFill>
                  <a:schemeClr val="tx1"/>
                </a:solidFill>
                <a:latin typeface="Tele-GroteskFet" pitchFamily="2" charset="0"/>
              </a:defRPr>
            </a:lvl1pPr>
            <a:lvl2pPr marL="742950" indent="-285750" eaLnBrk="0" hangingPunct="0">
              <a:spcBef>
                <a:spcPct val="25000"/>
              </a:spcBef>
              <a:defRPr sz="2000">
                <a:solidFill>
                  <a:schemeClr val="tx1"/>
                </a:solidFill>
                <a:latin typeface="Tele-GroteskNor" pitchFamily="2" charset="0"/>
              </a:defRPr>
            </a:lvl2pPr>
            <a:lvl3pPr marL="1143000" indent="-228600" eaLnBrk="0" hangingPunct="0">
              <a:spcBef>
                <a:spcPct val="25000"/>
              </a:spcBef>
              <a:buChar char="§"/>
              <a:defRPr sz="2000">
                <a:solidFill>
                  <a:schemeClr val="tx1"/>
                </a:solidFill>
                <a:latin typeface="Tele-GroteskNor" pitchFamily="2" charset="0"/>
              </a:defRPr>
            </a:lvl3pPr>
            <a:lvl4pPr marL="1600200" indent="-228600" eaLnBrk="0" hangingPunct="0">
              <a:spcBef>
                <a:spcPct val="25000"/>
              </a:spcBef>
              <a:buChar char="§"/>
              <a:defRPr sz="2000">
                <a:solidFill>
                  <a:schemeClr val="tx1"/>
                </a:solidFill>
                <a:latin typeface="Tele-GroteskNor" pitchFamily="2" charset="0"/>
              </a:defRPr>
            </a:lvl4pPr>
            <a:lvl5pPr marL="2057400" indent="-228600" eaLnBrk="0" hangingPunct="0">
              <a:spcBef>
                <a:spcPct val="25000"/>
              </a:spcBef>
              <a:buChar char="§"/>
              <a:defRPr sz="2000">
                <a:solidFill>
                  <a:schemeClr val="tx1"/>
                </a:solidFill>
                <a:latin typeface="Tele-GroteskNor" pitchFamily="2" charset="0"/>
              </a:defRPr>
            </a:lvl5pPr>
            <a:lvl6pPr marL="25146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6pPr>
            <a:lvl7pPr marL="29718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7pPr>
            <a:lvl8pPr marL="34290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8pPr>
            <a:lvl9pPr marL="38862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9pPr>
          </a:lstStyle>
          <a:p>
            <a:pPr eaLnBrk="1" hangingPunct="1">
              <a:spcBef>
                <a:spcPct val="0"/>
              </a:spcBef>
              <a:spcAft>
                <a:spcPts val="450"/>
              </a:spcAft>
            </a:pPr>
            <a:r>
              <a:rPr lang="en-US" altLang="hu-HU" sz="1600" dirty="0">
                <a:solidFill>
                  <a:schemeClr val="bg1"/>
                </a:solidFill>
                <a:latin typeface="Tele-GroteskEEFet" pitchFamily="2" charset="0"/>
                <a:cs typeface="Times New Roman" pitchFamily="18" charset="0"/>
              </a:rPr>
              <a:t>PM </a:t>
            </a:r>
            <a:r>
              <a:rPr lang="hu-HU" altLang="hu-HU" sz="1600" dirty="0">
                <a:solidFill>
                  <a:schemeClr val="bg1"/>
                </a:solidFill>
                <a:latin typeface="Tele-GroteskEEFet" pitchFamily="2" charset="0"/>
                <a:cs typeface="Times New Roman" pitchFamily="18" charset="0"/>
              </a:rPr>
              <a:t>AND</a:t>
            </a:r>
            <a:r>
              <a:rPr lang="en-US" altLang="hu-HU" sz="1600" dirty="0">
                <a:solidFill>
                  <a:schemeClr val="bg1"/>
                </a:solidFill>
                <a:latin typeface="Tele-GroteskEEFet" pitchFamily="2" charset="0"/>
                <a:cs typeface="Times New Roman" pitchFamily="18" charset="0"/>
              </a:rPr>
              <a:t> TM</a:t>
            </a:r>
            <a:r>
              <a:rPr lang="hu-HU" altLang="hu-HU" sz="1600" dirty="0">
                <a:solidFill>
                  <a:schemeClr val="bg1"/>
                </a:solidFill>
                <a:latin typeface="Tele-GroteskEEFet" pitchFamily="2" charset="0"/>
                <a:cs typeface="Times New Roman" pitchFamily="18" charset="0"/>
              </a:rPr>
              <a:t> METHODOLOGY, PROFESSIONAL DEVELOPMENT</a:t>
            </a:r>
            <a:endParaRPr lang="en-US" altLang="hu-HU" sz="1600" dirty="0">
              <a:solidFill>
                <a:schemeClr val="bg1"/>
              </a:solidFill>
              <a:latin typeface="Tele-GroteskEEFet" pitchFamily="2" charset="0"/>
              <a:cs typeface="Times New Roman" pitchFamily="18" charset="0"/>
            </a:endParaRPr>
          </a:p>
        </p:txBody>
      </p:sp>
      <p:sp>
        <p:nvSpPr>
          <p:cNvPr id="21513" name="Rectangle 5"/>
          <p:cNvSpPr>
            <a:spLocks noChangeArrowheads="1"/>
          </p:cNvSpPr>
          <p:nvPr/>
        </p:nvSpPr>
        <p:spPr bwMode="auto">
          <a:xfrm>
            <a:off x="4873625" y="4686300"/>
            <a:ext cx="1835150" cy="969963"/>
          </a:xfrm>
          <a:prstGeom prst="rect">
            <a:avLst/>
          </a:prstGeom>
          <a:solidFill>
            <a:srgbClr val="53BAF2"/>
          </a:solidFill>
          <a:ln w="12700">
            <a:solidFill>
              <a:srgbClr val="53BAF2"/>
            </a:solidFill>
            <a:miter lim="800000"/>
            <a:headEnd/>
            <a:tailEnd/>
          </a:ln>
        </p:spPr>
        <p:txBody>
          <a:bodyPr lIns="144000" tIns="72000" rIns="72000" bIns="72000" anchor="ctr"/>
          <a:lstStyle>
            <a:lvl1pPr eaLnBrk="0" hangingPunct="0">
              <a:spcBef>
                <a:spcPct val="25000"/>
              </a:spcBef>
              <a:defRPr sz="2000">
                <a:solidFill>
                  <a:schemeClr val="tx1"/>
                </a:solidFill>
                <a:latin typeface="Tele-GroteskFet" pitchFamily="2" charset="0"/>
              </a:defRPr>
            </a:lvl1pPr>
            <a:lvl2pPr marL="742950" indent="-285750" eaLnBrk="0" hangingPunct="0">
              <a:spcBef>
                <a:spcPct val="25000"/>
              </a:spcBef>
              <a:defRPr sz="2000">
                <a:solidFill>
                  <a:schemeClr val="tx1"/>
                </a:solidFill>
                <a:latin typeface="Tele-GroteskNor" pitchFamily="2" charset="0"/>
              </a:defRPr>
            </a:lvl2pPr>
            <a:lvl3pPr marL="1143000" indent="-228600" eaLnBrk="0" hangingPunct="0">
              <a:spcBef>
                <a:spcPct val="25000"/>
              </a:spcBef>
              <a:buChar char="§"/>
              <a:defRPr sz="2000">
                <a:solidFill>
                  <a:schemeClr val="tx1"/>
                </a:solidFill>
                <a:latin typeface="Tele-GroteskNor" pitchFamily="2" charset="0"/>
              </a:defRPr>
            </a:lvl3pPr>
            <a:lvl4pPr marL="1600200" indent="-228600" eaLnBrk="0" hangingPunct="0">
              <a:spcBef>
                <a:spcPct val="25000"/>
              </a:spcBef>
              <a:buChar char="§"/>
              <a:defRPr sz="2000">
                <a:solidFill>
                  <a:schemeClr val="tx1"/>
                </a:solidFill>
                <a:latin typeface="Tele-GroteskNor" pitchFamily="2" charset="0"/>
              </a:defRPr>
            </a:lvl4pPr>
            <a:lvl5pPr marL="2057400" indent="-228600" eaLnBrk="0" hangingPunct="0">
              <a:spcBef>
                <a:spcPct val="25000"/>
              </a:spcBef>
              <a:buChar char="§"/>
              <a:defRPr sz="2000">
                <a:solidFill>
                  <a:schemeClr val="tx1"/>
                </a:solidFill>
                <a:latin typeface="Tele-GroteskNor" pitchFamily="2" charset="0"/>
              </a:defRPr>
            </a:lvl5pPr>
            <a:lvl6pPr marL="25146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6pPr>
            <a:lvl7pPr marL="29718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7pPr>
            <a:lvl8pPr marL="34290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8pPr>
            <a:lvl9pPr marL="3886200" indent="-228600" defTabSz="45720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Tele-GroteskNor" pitchFamily="2" charset="0"/>
              </a:defRPr>
            </a:lvl9pPr>
          </a:lstStyle>
          <a:p>
            <a:pPr eaLnBrk="1" hangingPunct="1">
              <a:spcBef>
                <a:spcPct val="0"/>
              </a:spcBef>
              <a:spcAft>
                <a:spcPts val="450"/>
              </a:spcAft>
            </a:pPr>
            <a:r>
              <a:rPr lang="hu-HU" altLang="hu-HU" sz="1600" dirty="0">
                <a:solidFill>
                  <a:schemeClr val="bg1"/>
                </a:solidFill>
                <a:latin typeface="Tele-GroteskEEFet" pitchFamily="2" charset="0"/>
                <a:cs typeface="Times New Roman" pitchFamily="18" charset="0"/>
              </a:rPr>
              <a:t>PROJECT PORTFOLIO MANAGEMENT</a:t>
            </a:r>
          </a:p>
        </p:txBody>
      </p:sp>
      <p:sp>
        <p:nvSpPr>
          <p:cNvPr id="21514" name="Text Box 7"/>
          <p:cNvSpPr txBox="1">
            <a:spLocks noChangeArrowheads="1"/>
          </p:cNvSpPr>
          <p:nvPr/>
        </p:nvSpPr>
        <p:spPr bwMode="auto">
          <a:xfrm>
            <a:off x="6708778" y="4686300"/>
            <a:ext cx="4491037" cy="969963"/>
          </a:xfrm>
          <a:prstGeom prst="rect">
            <a:avLst/>
          </a:prstGeom>
          <a:solidFill>
            <a:srgbClr val="FFFFFF"/>
          </a:solidFill>
          <a:ln w="19050" algn="ctr">
            <a:solidFill>
              <a:srgbClr val="53BAF2"/>
            </a:solidFill>
            <a:miter lim="800000"/>
            <a:headEnd/>
            <a:tailEnd/>
          </a:ln>
        </p:spPr>
        <p:txBody>
          <a:bodyPr lIns="180000" bIns="36000" anchor="ctr"/>
          <a:lstStyle>
            <a:lvl1pPr marL="285750" indent="-285750" eaLnBrk="0" hangingPunct="0">
              <a:spcBef>
                <a:spcPct val="25000"/>
              </a:spcBef>
              <a:tabLst>
                <a:tab pos="3225800" algn="r"/>
              </a:tabLst>
              <a:defRPr sz="2000">
                <a:solidFill>
                  <a:schemeClr val="tx1"/>
                </a:solidFill>
                <a:latin typeface="Tele-GroteskFet" pitchFamily="2" charset="0"/>
              </a:defRPr>
            </a:lvl1pPr>
            <a:lvl2pPr marL="742950" indent="-285750" eaLnBrk="0" hangingPunct="0">
              <a:spcBef>
                <a:spcPct val="25000"/>
              </a:spcBef>
              <a:tabLst>
                <a:tab pos="3225800" algn="r"/>
              </a:tabLst>
              <a:defRPr sz="2000">
                <a:solidFill>
                  <a:schemeClr val="tx1"/>
                </a:solidFill>
                <a:latin typeface="Tele-GroteskNor" pitchFamily="2" charset="0"/>
              </a:defRPr>
            </a:lvl2pPr>
            <a:lvl3pPr marL="1143000" indent="-228600" eaLnBrk="0" hangingPunct="0">
              <a:spcBef>
                <a:spcPct val="25000"/>
              </a:spcBef>
              <a:buChar char="§"/>
              <a:tabLst>
                <a:tab pos="3225800" algn="r"/>
              </a:tabLst>
              <a:defRPr sz="2000">
                <a:solidFill>
                  <a:schemeClr val="tx1"/>
                </a:solidFill>
                <a:latin typeface="Tele-GroteskNor" pitchFamily="2" charset="0"/>
              </a:defRPr>
            </a:lvl3pPr>
            <a:lvl4pPr marL="1600200" indent="-228600" eaLnBrk="0" hangingPunct="0">
              <a:spcBef>
                <a:spcPct val="25000"/>
              </a:spcBef>
              <a:buChar char="§"/>
              <a:tabLst>
                <a:tab pos="3225800" algn="r"/>
              </a:tabLst>
              <a:defRPr sz="2000">
                <a:solidFill>
                  <a:schemeClr val="tx1"/>
                </a:solidFill>
                <a:latin typeface="Tele-GroteskNor" pitchFamily="2" charset="0"/>
              </a:defRPr>
            </a:lvl4pPr>
            <a:lvl5pPr marL="2057400" indent="-228600" eaLnBrk="0" hangingPunct="0">
              <a:spcBef>
                <a:spcPct val="25000"/>
              </a:spcBef>
              <a:buChar char="§"/>
              <a:tabLst>
                <a:tab pos="3225800" algn="r"/>
              </a:tabLst>
              <a:defRPr sz="2000">
                <a:solidFill>
                  <a:schemeClr val="tx1"/>
                </a:solidFill>
                <a:latin typeface="Tele-GroteskNor" pitchFamily="2" charset="0"/>
              </a:defRPr>
            </a:lvl5pPr>
            <a:lvl6pPr marL="2514600" indent="-228600" defTabSz="457200" eaLnBrk="0" fontAlgn="base" hangingPunct="0">
              <a:lnSpc>
                <a:spcPct val="90000"/>
              </a:lnSpc>
              <a:spcBef>
                <a:spcPct val="25000"/>
              </a:spcBef>
              <a:spcAft>
                <a:spcPct val="0"/>
              </a:spcAft>
              <a:buClr>
                <a:schemeClr val="tx2"/>
              </a:buClr>
              <a:buSzPct val="75000"/>
              <a:buFont typeface="Wingdings" pitchFamily="2" charset="2"/>
              <a:buChar char="§"/>
              <a:tabLst>
                <a:tab pos="3225800" algn="r"/>
              </a:tabLst>
              <a:defRPr sz="2000">
                <a:solidFill>
                  <a:schemeClr val="tx1"/>
                </a:solidFill>
                <a:latin typeface="Tele-GroteskNor" pitchFamily="2" charset="0"/>
              </a:defRPr>
            </a:lvl6pPr>
            <a:lvl7pPr marL="2971800" indent="-228600" defTabSz="457200" eaLnBrk="0" fontAlgn="base" hangingPunct="0">
              <a:lnSpc>
                <a:spcPct val="90000"/>
              </a:lnSpc>
              <a:spcBef>
                <a:spcPct val="25000"/>
              </a:spcBef>
              <a:spcAft>
                <a:spcPct val="0"/>
              </a:spcAft>
              <a:buClr>
                <a:schemeClr val="tx2"/>
              </a:buClr>
              <a:buSzPct val="75000"/>
              <a:buFont typeface="Wingdings" pitchFamily="2" charset="2"/>
              <a:buChar char="§"/>
              <a:tabLst>
                <a:tab pos="3225800" algn="r"/>
              </a:tabLst>
              <a:defRPr sz="2000">
                <a:solidFill>
                  <a:schemeClr val="tx1"/>
                </a:solidFill>
                <a:latin typeface="Tele-GroteskNor" pitchFamily="2" charset="0"/>
              </a:defRPr>
            </a:lvl7pPr>
            <a:lvl8pPr marL="3429000" indent="-228600" defTabSz="457200" eaLnBrk="0" fontAlgn="base" hangingPunct="0">
              <a:lnSpc>
                <a:spcPct val="90000"/>
              </a:lnSpc>
              <a:spcBef>
                <a:spcPct val="25000"/>
              </a:spcBef>
              <a:spcAft>
                <a:spcPct val="0"/>
              </a:spcAft>
              <a:buClr>
                <a:schemeClr val="tx2"/>
              </a:buClr>
              <a:buSzPct val="75000"/>
              <a:buFont typeface="Wingdings" pitchFamily="2" charset="2"/>
              <a:buChar char="§"/>
              <a:tabLst>
                <a:tab pos="3225800" algn="r"/>
              </a:tabLst>
              <a:defRPr sz="2000">
                <a:solidFill>
                  <a:schemeClr val="tx1"/>
                </a:solidFill>
                <a:latin typeface="Tele-GroteskNor" pitchFamily="2" charset="0"/>
              </a:defRPr>
            </a:lvl8pPr>
            <a:lvl9pPr marL="3886200" indent="-228600" defTabSz="457200" eaLnBrk="0" fontAlgn="base" hangingPunct="0">
              <a:lnSpc>
                <a:spcPct val="90000"/>
              </a:lnSpc>
              <a:spcBef>
                <a:spcPct val="25000"/>
              </a:spcBef>
              <a:spcAft>
                <a:spcPct val="0"/>
              </a:spcAft>
              <a:buClr>
                <a:schemeClr val="tx2"/>
              </a:buClr>
              <a:buSzPct val="75000"/>
              <a:buFont typeface="Wingdings" pitchFamily="2" charset="2"/>
              <a:buChar char="§"/>
              <a:tabLst>
                <a:tab pos="3225800" algn="r"/>
              </a:tabLst>
              <a:defRPr sz="2000">
                <a:solidFill>
                  <a:schemeClr val="tx1"/>
                </a:solidFill>
                <a:latin typeface="Tele-GroteskNor" pitchFamily="2" charset="0"/>
              </a:defRPr>
            </a:lvl9pPr>
          </a:lstStyle>
          <a:p>
            <a:pPr eaLnBrk="1" hangingPunct="1">
              <a:spcBef>
                <a:spcPct val="50000"/>
              </a:spcBef>
              <a:buClr>
                <a:srgbClr val="53BAF2"/>
              </a:buClr>
              <a:buSzTx/>
              <a:buFont typeface="Wingdings" pitchFamily="2" charset="2"/>
              <a:buChar char="§"/>
            </a:pPr>
            <a:r>
              <a:rPr lang="hu-HU" altLang="hu-HU" sz="1800" dirty="0">
                <a:solidFill>
                  <a:srgbClr val="4B4B4B"/>
                </a:solidFill>
                <a:latin typeface="Tele-GroteskNor" pitchFamily="2" charset="0"/>
                <a:cs typeface="Times New Roman" pitchFamily="18" charset="0"/>
              </a:rPr>
              <a:t>Project S</a:t>
            </a:r>
            <a:r>
              <a:rPr lang="en-US" altLang="hu-HU" sz="1800" dirty="0">
                <a:solidFill>
                  <a:srgbClr val="4B4B4B"/>
                </a:solidFill>
                <a:latin typeface="Tele-GroteskNor" pitchFamily="2" charset="0"/>
                <a:cs typeface="Times New Roman" pitchFamily="18" charset="0"/>
              </a:rPr>
              <a:t>election</a:t>
            </a:r>
          </a:p>
          <a:p>
            <a:pPr eaLnBrk="1" hangingPunct="1">
              <a:spcBef>
                <a:spcPct val="50000"/>
              </a:spcBef>
              <a:buClr>
                <a:srgbClr val="53BAF2"/>
              </a:buClr>
              <a:buSzTx/>
              <a:buFont typeface="Wingdings" pitchFamily="2" charset="2"/>
              <a:buChar char="§"/>
            </a:pPr>
            <a:r>
              <a:rPr lang="en-US" altLang="hu-HU" sz="1800" dirty="0">
                <a:solidFill>
                  <a:srgbClr val="4B4B4B"/>
                </a:solidFill>
                <a:latin typeface="Tele-GroteskNor" pitchFamily="2" charset="0"/>
                <a:cs typeface="Times New Roman" pitchFamily="18" charset="0"/>
              </a:rPr>
              <a:t>Steering and Controlling</a:t>
            </a:r>
          </a:p>
          <a:p>
            <a:pPr eaLnBrk="1" hangingPunct="1">
              <a:spcBef>
                <a:spcPct val="50000"/>
              </a:spcBef>
              <a:buClr>
                <a:srgbClr val="53BAF2"/>
              </a:buClr>
              <a:buSzTx/>
              <a:buFont typeface="Wingdings" pitchFamily="2" charset="2"/>
              <a:buChar char="§"/>
            </a:pPr>
            <a:r>
              <a:rPr lang="hu-HU" altLang="hu-HU" sz="1800" dirty="0">
                <a:solidFill>
                  <a:srgbClr val="4B4B4B"/>
                </a:solidFill>
                <a:latin typeface="Tele-GroteskNor" pitchFamily="2" charset="0"/>
                <a:cs typeface="Times New Roman" pitchFamily="18" charset="0"/>
              </a:rPr>
              <a:t>Project F</a:t>
            </a:r>
            <a:r>
              <a:rPr lang="en-US" altLang="hu-HU" sz="1800" dirty="0" err="1">
                <a:solidFill>
                  <a:srgbClr val="4B4B4B"/>
                </a:solidFill>
                <a:latin typeface="Tele-GroteskNor" pitchFamily="2" charset="0"/>
                <a:cs typeface="Times New Roman" pitchFamily="18" charset="0"/>
              </a:rPr>
              <a:t>ollow</a:t>
            </a:r>
            <a:r>
              <a:rPr lang="en-US" altLang="hu-HU" sz="1800" dirty="0">
                <a:solidFill>
                  <a:srgbClr val="4B4B4B"/>
                </a:solidFill>
                <a:latin typeface="Tele-GroteskNor" pitchFamily="2" charset="0"/>
                <a:cs typeface="Times New Roman" pitchFamily="18" charset="0"/>
              </a:rPr>
              <a:t>-u</a:t>
            </a:r>
            <a:r>
              <a:rPr lang="hu-HU" altLang="hu-HU" sz="1800" dirty="0">
                <a:solidFill>
                  <a:srgbClr val="4B4B4B"/>
                </a:solidFill>
                <a:latin typeface="Tele-GroteskNor" pitchFamily="2" charset="0"/>
                <a:cs typeface="Times New Roman" pitchFamily="18" charset="0"/>
              </a:rPr>
              <a:t>p</a:t>
            </a:r>
          </a:p>
        </p:txBody>
      </p:sp>
    </p:spTree>
    <p:extLst>
      <p:ext uri="{BB962C8B-B14F-4D97-AF65-F5344CB8AC3E}">
        <p14:creationId xmlns:p14="http://schemas.microsoft.com/office/powerpoint/2010/main" val="18117887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30767" y="4276725"/>
            <a:ext cx="2150629" cy="1361378"/>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110048" y="2122694"/>
            <a:ext cx="2339487" cy="189936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8450" y="987904"/>
            <a:ext cx="1369580" cy="1767198"/>
          </a:xfrm>
          <a:prstGeom prst="rect">
            <a:avLst/>
          </a:prstGeom>
        </p:spPr>
      </p:pic>
      <p:pic>
        <p:nvPicPr>
          <p:cNvPr id="4" name="Picture 3"/>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rot="-900000">
            <a:off x="614710" y="1740361"/>
            <a:ext cx="1982746" cy="1787047"/>
          </a:xfrm>
          <a:prstGeom prst="rect">
            <a:avLst/>
          </a:prstGeom>
        </p:spPr>
      </p:pic>
      <p:sp>
        <p:nvSpPr>
          <p:cNvPr id="19" name="Title 1"/>
          <p:cNvSpPr>
            <a:spLocks noGrp="1"/>
          </p:cNvSpPr>
          <p:nvPr>
            <p:ph type="title"/>
          </p:nvPr>
        </p:nvSpPr>
        <p:spPr>
          <a:xfrm>
            <a:off x="376856" y="347792"/>
            <a:ext cx="10863263" cy="503238"/>
          </a:xfrm>
        </p:spPr>
        <p:txBody>
          <a:bodyPr/>
          <a:lstStyle/>
          <a:p>
            <a:r>
              <a:rPr lang="hu-HU" sz="3200" dirty="0">
                <a:latin typeface="Tele-GroteskEEUlt" pitchFamily="2" charset="0"/>
                <a:ea typeface="+mn-ea"/>
                <a:cs typeface="Arial" pitchFamily="34" charset="0"/>
              </a:rPr>
              <a:t>WHY VIRTUAL PROJECT MANAGEMENT?</a:t>
            </a:r>
            <a:endParaRPr lang="en-US" sz="3200" dirty="0">
              <a:latin typeface="Tele-GroteskEEUlt" pitchFamily="2" charset="0"/>
              <a:ea typeface="+mn-ea"/>
              <a:cs typeface="Arial" pitchFamily="34" charset="0"/>
            </a:endParaRPr>
          </a:p>
        </p:txBody>
      </p:sp>
      <p:sp>
        <p:nvSpPr>
          <p:cNvPr id="2" name="TextBox 1"/>
          <p:cNvSpPr txBox="1"/>
          <p:nvPr/>
        </p:nvSpPr>
        <p:spPr>
          <a:xfrm rot="-900000">
            <a:off x="273945" y="1298062"/>
            <a:ext cx="3114257" cy="707124"/>
          </a:xfrm>
          <a:prstGeom prst="rect">
            <a:avLst/>
          </a:prstGeom>
          <a:noFill/>
        </p:spPr>
        <p:txBody>
          <a:bodyPr wrap="square" lIns="0" tIns="0" rIns="0" bIns="0" rtlCol="0">
            <a:noAutofit/>
          </a:bodyPr>
          <a:lstStyle/>
          <a:p>
            <a:pPr>
              <a:spcBef>
                <a:spcPts val="0"/>
              </a:spcBef>
              <a:spcAft>
                <a:spcPts val="450"/>
              </a:spcAft>
              <a:buClr>
                <a:schemeClr val="tx2"/>
              </a:buClr>
            </a:pPr>
            <a:r>
              <a:rPr lang="hu-HU" sz="3600" dirty="0" smtClean="0">
                <a:solidFill>
                  <a:schemeClr val="tx1">
                    <a:lumMod val="50000"/>
                    <a:lumOff val="50000"/>
                  </a:schemeClr>
                </a:solidFill>
                <a:latin typeface="+mj-lt"/>
              </a:rPr>
              <a:t>GLOBALISATION</a:t>
            </a:r>
          </a:p>
        </p:txBody>
      </p:sp>
      <p:sp>
        <p:nvSpPr>
          <p:cNvPr id="14" name="TextBox 13"/>
          <p:cNvSpPr txBox="1"/>
          <p:nvPr/>
        </p:nvSpPr>
        <p:spPr>
          <a:xfrm rot="-180000">
            <a:off x="2697963" y="4350145"/>
            <a:ext cx="2824162" cy="707124"/>
          </a:xfrm>
          <a:prstGeom prst="rect">
            <a:avLst/>
          </a:prstGeom>
          <a:noFill/>
        </p:spPr>
        <p:txBody>
          <a:bodyPr wrap="square" lIns="0" tIns="0" rIns="0" bIns="0" rtlCol="0">
            <a:noAutofit/>
          </a:bodyPr>
          <a:lstStyle/>
          <a:p>
            <a:pPr>
              <a:spcBef>
                <a:spcPts val="0"/>
              </a:spcBef>
              <a:spcAft>
                <a:spcPts val="450"/>
              </a:spcAft>
              <a:buClr>
                <a:schemeClr val="tx2"/>
              </a:buClr>
            </a:pPr>
            <a:r>
              <a:rPr lang="hu-HU" sz="3600" dirty="0" smtClean="0">
                <a:solidFill>
                  <a:srgbClr val="53BAF2"/>
                </a:solidFill>
                <a:latin typeface="+mj-lt"/>
              </a:rPr>
              <a:t>COST EFFICIENCY</a:t>
            </a:r>
          </a:p>
        </p:txBody>
      </p:sp>
      <p:sp>
        <p:nvSpPr>
          <p:cNvPr id="15" name="TextBox 14"/>
          <p:cNvSpPr txBox="1"/>
          <p:nvPr/>
        </p:nvSpPr>
        <p:spPr>
          <a:xfrm rot="840000">
            <a:off x="4267585" y="1769129"/>
            <a:ext cx="2824162" cy="707124"/>
          </a:xfrm>
          <a:prstGeom prst="rect">
            <a:avLst/>
          </a:prstGeom>
          <a:noFill/>
        </p:spPr>
        <p:txBody>
          <a:bodyPr wrap="square" lIns="0" tIns="0" rIns="0" bIns="0" rtlCol="0">
            <a:noAutofit/>
          </a:bodyPr>
          <a:lstStyle/>
          <a:p>
            <a:pPr>
              <a:spcBef>
                <a:spcPts val="0"/>
              </a:spcBef>
              <a:spcAft>
                <a:spcPts val="450"/>
              </a:spcAft>
              <a:buClr>
                <a:schemeClr val="tx2"/>
              </a:buClr>
            </a:pPr>
            <a:r>
              <a:rPr lang="hu-HU" sz="3600" dirty="0" smtClean="0">
                <a:solidFill>
                  <a:srgbClr val="BFCB44"/>
                </a:solidFill>
                <a:latin typeface="+mj-lt"/>
              </a:rPr>
              <a:t>HOME OFFICE</a:t>
            </a:r>
          </a:p>
        </p:txBody>
      </p:sp>
      <p:sp>
        <p:nvSpPr>
          <p:cNvPr id="16" name="TextBox 15"/>
          <p:cNvSpPr txBox="1"/>
          <p:nvPr/>
        </p:nvSpPr>
        <p:spPr>
          <a:xfrm rot="1020000">
            <a:off x="8739701" y="1517942"/>
            <a:ext cx="2824162" cy="707124"/>
          </a:xfrm>
          <a:prstGeom prst="rect">
            <a:avLst/>
          </a:prstGeom>
          <a:noFill/>
        </p:spPr>
        <p:txBody>
          <a:bodyPr wrap="square" lIns="0" tIns="0" rIns="0" bIns="0" rtlCol="0">
            <a:noAutofit/>
          </a:bodyPr>
          <a:lstStyle/>
          <a:p>
            <a:pPr>
              <a:spcBef>
                <a:spcPts val="0"/>
              </a:spcBef>
              <a:spcAft>
                <a:spcPts val="450"/>
              </a:spcAft>
              <a:buClr>
                <a:schemeClr val="tx2"/>
              </a:buClr>
            </a:pPr>
            <a:r>
              <a:rPr lang="hu-HU" sz="3600" dirty="0" smtClean="0">
                <a:solidFill>
                  <a:srgbClr val="1BADA2"/>
                </a:solidFill>
                <a:latin typeface="+mj-lt"/>
              </a:rPr>
              <a:t>TIME EFFICIENCY</a:t>
            </a:r>
          </a:p>
        </p:txBody>
      </p:sp>
      <p:sp>
        <p:nvSpPr>
          <p:cNvPr id="17" name="TextBox 16"/>
          <p:cNvSpPr txBox="1"/>
          <p:nvPr/>
        </p:nvSpPr>
        <p:spPr>
          <a:xfrm rot="-540000">
            <a:off x="6598464" y="4418289"/>
            <a:ext cx="3489060" cy="1096117"/>
          </a:xfrm>
          <a:prstGeom prst="rect">
            <a:avLst/>
          </a:prstGeom>
          <a:noFill/>
        </p:spPr>
        <p:txBody>
          <a:bodyPr wrap="square" lIns="0" tIns="0" rIns="0" bIns="0" rtlCol="0">
            <a:noAutofit/>
          </a:bodyPr>
          <a:lstStyle/>
          <a:p>
            <a:pPr>
              <a:spcBef>
                <a:spcPts val="0"/>
              </a:spcBef>
              <a:spcAft>
                <a:spcPts val="450"/>
              </a:spcAft>
              <a:buClr>
                <a:schemeClr val="tx2"/>
              </a:buClr>
            </a:pPr>
            <a:r>
              <a:rPr lang="hu-HU" sz="3600" dirty="0" smtClean="0">
                <a:solidFill>
                  <a:srgbClr val="FF9A1E"/>
                </a:solidFill>
                <a:latin typeface="+mj-lt"/>
              </a:rPr>
              <a:t>INTERNATIONAL EXPERIENCES</a:t>
            </a:r>
          </a:p>
        </p:txBody>
      </p:sp>
      <p:pic>
        <p:nvPicPr>
          <p:cNvPr id="6" name="Picture 5"/>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9646105" y="3572317"/>
            <a:ext cx="1172369" cy="2497115"/>
          </a:xfrm>
          <a:prstGeom prst="rect">
            <a:avLst/>
          </a:prstGeom>
        </p:spPr>
      </p:pic>
    </p:spTree>
    <p:extLst>
      <p:ext uri="{BB962C8B-B14F-4D97-AF65-F5344CB8AC3E}">
        <p14:creationId xmlns:p14="http://schemas.microsoft.com/office/powerpoint/2010/main" val="3272732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9"/>
          <p:cNvGrpSpPr>
            <a:grpSpLocks/>
          </p:cNvGrpSpPr>
          <p:nvPr/>
        </p:nvGrpSpPr>
        <p:grpSpPr bwMode="auto">
          <a:xfrm>
            <a:off x="6955381" y="1043881"/>
            <a:ext cx="3387674" cy="4089301"/>
            <a:chOff x="2614" y="3122"/>
            <a:chExt cx="569" cy="742"/>
          </a:xfrm>
        </p:grpSpPr>
        <p:sp>
          <p:nvSpPr>
            <p:cNvPr id="32" name="AutoShape 12"/>
            <p:cNvSpPr>
              <a:spLocks noChangeAspect="1" noChangeArrowheads="1"/>
            </p:cNvSpPr>
            <p:nvPr/>
          </p:nvSpPr>
          <p:spPr bwMode="gray">
            <a:xfrm>
              <a:off x="2860" y="3501"/>
              <a:ext cx="314" cy="238"/>
            </a:xfrm>
            <a:prstGeom prst="hexagon">
              <a:avLst>
                <a:gd name="adj" fmla="val 34406"/>
                <a:gd name="vf" fmla="val 115470"/>
              </a:avLst>
            </a:prstGeom>
            <a:solidFill>
              <a:srgbClr val="FDD16A">
                <a:alpha val="50000"/>
              </a:srgbClr>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914400">
                <a:spcBef>
                  <a:spcPct val="0"/>
                </a:spcBef>
              </a:pPr>
              <a:endParaRPr lang="en-GB" altLang="en-US" sz="2000" dirty="0">
                <a:cs typeface="Times New Roman" pitchFamily="18" charset="0"/>
              </a:endParaRPr>
            </a:p>
          </p:txBody>
        </p:sp>
        <p:sp>
          <p:nvSpPr>
            <p:cNvPr id="33" name="AutoShape 13"/>
            <p:cNvSpPr>
              <a:spLocks noChangeAspect="1" noChangeArrowheads="1"/>
            </p:cNvSpPr>
            <p:nvPr/>
          </p:nvSpPr>
          <p:spPr bwMode="gray">
            <a:xfrm>
              <a:off x="2620" y="3122"/>
              <a:ext cx="313" cy="237"/>
            </a:xfrm>
            <a:prstGeom prst="hexagon">
              <a:avLst>
                <a:gd name="adj" fmla="val 34338"/>
                <a:gd name="vf" fmla="val 115470"/>
              </a:avLst>
            </a:prstGeom>
            <a:solidFill>
              <a:srgbClr val="FF9A1E"/>
            </a:solidFill>
            <a:ln w="38100" algn="ctr">
              <a:solidFill>
                <a:srgbClr val="FF9A1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914400">
                <a:spcBef>
                  <a:spcPct val="0"/>
                </a:spcBef>
              </a:pPr>
              <a:endParaRPr lang="en-GB" altLang="en-US" sz="2000" dirty="0">
                <a:cs typeface="Times New Roman" pitchFamily="18" charset="0"/>
              </a:endParaRPr>
            </a:p>
          </p:txBody>
        </p:sp>
        <p:sp>
          <p:nvSpPr>
            <p:cNvPr id="34" name="AutoShape 14"/>
            <p:cNvSpPr>
              <a:spLocks noChangeAspect="1" noChangeArrowheads="1"/>
            </p:cNvSpPr>
            <p:nvPr/>
          </p:nvSpPr>
          <p:spPr bwMode="gray">
            <a:xfrm>
              <a:off x="2872" y="3251"/>
              <a:ext cx="311" cy="237"/>
            </a:xfrm>
            <a:prstGeom prst="hexagon">
              <a:avLst>
                <a:gd name="adj" fmla="val 34325"/>
                <a:gd name="vf" fmla="val 115470"/>
              </a:avLst>
            </a:prstGeom>
            <a:solidFill>
              <a:srgbClr val="FF9A1E"/>
            </a:solidFill>
            <a:ln w="38100" algn="ctr">
              <a:solidFill>
                <a:srgbClr val="FF9A1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lnSpc>
                  <a:spcPct val="90000"/>
                </a:lnSpc>
                <a:spcBef>
                  <a:spcPct val="25000"/>
                </a:spcBef>
                <a:defRPr>
                  <a:solidFill>
                    <a:schemeClr val="tx1"/>
                  </a:solidFill>
                  <a:latin typeface="Tele-GroteskFet" pitchFamily="2" charset="0"/>
                </a:defRPr>
              </a:lvl1pPr>
              <a:lvl2pPr marL="742950" indent="-285750" eaLnBrk="0" hangingPunct="0">
                <a:lnSpc>
                  <a:spcPct val="90000"/>
                </a:lnSpc>
                <a:spcBef>
                  <a:spcPct val="25000"/>
                </a:spcBef>
                <a:defRPr>
                  <a:solidFill>
                    <a:schemeClr val="tx1"/>
                  </a:solidFill>
                  <a:latin typeface="Tele-GroteskNor" pitchFamily="2" charset="0"/>
                </a:defRPr>
              </a:lvl2pPr>
              <a:lvl3pPr marL="1143000" indent="-228600" eaLnBrk="0" hangingPunct="0">
                <a:lnSpc>
                  <a:spcPct val="90000"/>
                </a:lnSpc>
                <a:spcBef>
                  <a:spcPct val="25000"/>
                </a:spcBef>
                <a:buChar char="§"/>
                <a:defRPr>
                  <a:solidFill>
                    <a:schemeClr val="tx1"/>
                  </a:solidFill>
                  <a:latin typeface="Tele-GroteskNor" pitchFamily="2" charset="0"/>
                </a:defRPr>
              </a:lvl3pPr>
              <a:lvl4pPr marL="1600200" indent="-228600" eaLnBrk="0" hangingPunct="0">
                <a:lnSpc>
                  <a:spcPct val="90000"/>
                </a:lnSpc>
                <a:spcBef>
                  <a:spcPct val="25000"/>
                </a:spcBef>
                <a:buChar char="§"/>
                <a:defRPr>
                  <a:solidFill>
                    <a:schemeClr val="tx1"/>
                  </a:solidFill>
                  <a:latin typeface="Tele-GroteskNor" pitchFamily="2" charset="0"/>
                </a:defRPr>
              </a:lvl4pPr>
              <a:lvl5pPr marL="2057400" indent="-228600" eaLnBrk="0" hangingPunct="0">
                <a:lnSpc>
                  <a:spcPct val="90000"/>
                </a:lnSpc>
                <a:spcBef>
                  <a:spcPct val="25000"/>
                </a:spcBef>
                <a:buChar char="§"/>
                <a:defRPr>
                  <a:solidFill>
                    <a:schemeClr val="tx1"/>
                  </a:solidFill>
                  <a:latin typeface="Tele-GroteskNor" pitchFamily="2" charset="0"/>
                </a:defRPr>
              </a:lvl5pPr>
              <a:lvl6pPr marL="25146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6pPr>
              <a:lvl7pPr marL="29718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7pPr>
              <a:lvl8pPr marL="34290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8pPr>
              <a:lvl9pPr marL="38862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9pPr>
            </a:lstStyle>
            <a:p>
              <a:pPr algn="ctr" defTabSz="914400" eaLnBrk="1" hangingPunct="1">
                <a:spcBef>
                  <a:spcPct val="0"/>
                </a:spcBef>
              </a:pPr>
              <a:endParaRPr lang="en-GB" altLang="en-US" sz="2000" dirty="0">
                <a:cs typeface="Times New Roman" pitchFamily="18" charset="0"/>
              </a:endParaRPr>
            </a:p>
          </p:txBody>
        </p:sp>
        <p:sp>
          <p:nvSpPr>
            <p:cNvPr id="51" name="AutoShape 17"/>
            <p:cNvSpPr>
              <a:spLocks noChangeAspect="1" noChangeArrowheads="1"/>
            </p:cNvSpPr>
            <p:nvPr/>
          </p:nvSpPr>
          <p:spPr bwMode="gray">
            <a:xfrm>
              <a:off x="2614" y="3627"/>
              <a:ext cx="311" cy="237"/>
            </a:xfrm>
            <a:prstGeom prst="hexagon">
              <a:avLst>
                <a:gd name="adj" fmla="val 34325"/>
                <a:gd name="vf" fmla="val 115470"/>
              </a:avLst>
            </a:prstGeom>
            <a:solidFill>
              <a:srgbClr val="FF9A1E"/>
            </a:solidFill>
            <a:ln w="38100" algn="ctr">
              <a:solidFill>
                <a:srgbClr val="FF9A1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914400">
                <a:spcBef>
                  <a:spcPct val="0"/>
                </a:spcBef>
              </a:pPr>
              <a:endParaRPr lang="en-GB" altLang="en-US" sz="2000" dirty="0">
                <a:cs typeface="Times New Roman" pitchFamily="18" charset="0"/>
              </a:endParaRPr>
            </a:p>
          </p:txBody>
        </p:sp>
        <p:sp>
          <p:nvSpPr>
            <p:cNvPr id="52" name="AutoShape 18"/>
            <p:cNvSpPr>
              <a:spLocks noChangeAspect="1" noChangeArrowheads="1"/>
            </p:cNvSpPr>
            <p:nvPr/>
          </p:nvSpPr>
          <p:spPr bwMode="gray">
            <a:xfrm>
              <a:off x="2616" y="3379"/>
              <a:ext cx="314" cy="238"/>
            </a:xfrm>
            <a:prstGeom prst="hexagon">
              <a:avLst>
                <a:gd name="adj" fmla="val 34303"/>
                <a:gd name="vf" fmla="val 115470"/>
              </a:avLst>
            </a:prstGeom>
            <a:solidFill>
              <a:schemeClr val="tx2"/>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lnSpc>
                  <a:spcPct val="90000"/>
                </a:lnSpc>
                <a:spcBef>
                  <a:spcPct val="25000"/>
                </a:spcBef>
                <a:defRPr>
                  <a:solidFill>
                    <a:schemeClr val="tx1"/>
                  </a:solidFill>
                  <a:latin typeface="Tele-GroteskFet" pitchFamily="2" charset="0"/>
                </a:defRPr>
              </a:lvl1pPr>
              <a:lvl2pPr marL="742950" indent="-285750" eaLnBrk="0" hangingPunct="0">
                <a:lnSpc>
                  <a:spcPct val="90000"/>
                </a:lnSpc>
                <a:spcBef>
                  <a:spcPct val="25000"/>
                </a:spcBef>
                <a:defRPr>
                  <a:solidFill>
                    <a:schemeClr val="tx1"/>
                  </a:solidFill>
                  <a:latin typeface="Tele-GroteskNor" pitchFamily="2" charset="0"/>
                </a:defRPr>
              </a:lvl2pPr>
              <a:lvl3pPr marL="1143000" indent="-228600" eaLnBrk="0" hangingPunct="0">
                <a:lnSpc>
                  <a:spcPct val="90000"/>
                </a:lnSpc>
                <a:spcBef>
                  <a:spcPct val="25000"/>
                </a:spcBef>
                <a:buChar char="§"/>
                <a:defRPr>
                  <a:solidFill>
                    <a:schemeClr val="tx1"/>
                  </a:solidFill>
                  <a:latin typeface="Tele-GroteskNor" pitchFamily="2" charset="0"/>
                </a:defRPr>
              </a:lvl3pPr>
              <a:lvl4pPr marL="1600200" indent="-228600" eaLnBrk="0" hangingPunct="0">
                <a:lnSpc>
                  <a:spcPct val="90000"/>
                </a:lnSpc>
                <a:spcBef>
                  <a:spcPct val="25000"/>
                </a:spcBef>
                <a:buChar char="§"/>
                <a:defRPr>
                  <a:solidFill>
                    <a:schemeClr val="tx1"/>
                  </a:solidFill>
                  <a:latin typeface="Tele-GroteskNor" pitchFamily="2" charset="0"/>
                </a:defRPr>
              </a:lvl4pPr>
              <a:lvl5pPr marL="2057400" indent="-228600" eaLnBrk="0" hangingPunct="0">
                <a:lnSpc>
                  <a:spcPct val="90000"/>
                </a:lnSpc>
                <a:spcBef>
                  <a:spcPct val="25000"/>
                </a:spcBef>
                <a:buChar char="§"/>
                <a:defRPr>
                  <a:solidFill>
                    <a:schemeClr val="tx1"/>
                  </a:solidFill>
                  <a:latin typeface="Tele-GroteskNor" pitchFamily="2" charset="0"/>
                </a:defRPr>
              </a:lvl5pPr>
              <a:lvl6pPr marL="25146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6pPr>
              <a:lvl7pPr marL="29718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7pPr>
              <a:lvl8pPr marL="34290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8pPr>
              <a:lvl9pPr marL="38862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9pPr>
            </a:lstStyle>
            <a:p>
              <a:pPr algn="ctr" defTabSz="914400" eaLnBrk="1" hangingPunct="1">
                <a:spcBef>
                  <a:spcPct val="0"/>
                </a:spcBef>
              </a:pPr>
              <a:endParaRPr lang="en-GB" altLang="en-US" sz="2000" dirty="0">
                <a:cs typeface="Times New Roman" pitchFamily="18" charset="0"/>
              </a:endParaRPr>
            </a:p>
          </p:txBody>
        </p:sp>
      </p:grpSp>
      <p:grpSp>
        <p:nvGrpSpPr>
          <p:cNvPr id="79" name="Group 9"/>
          <p:cNvGrpSpPr>
            <a:grpSpLocks/>
          </p:cNvGrpSpPr>
          <p:nvPr/>
        </p:nvGrpSpPr>
        <p:grpSpPr bwMode="auto">
          <a:xfrm>
            <a:off x="2534977" y="1049404"/>
            <a:ext cx="4822519" cy="4061748"/>
            <a:chOff x="2616" y="2997"/>
            <a:chExt cx="810" cy="737"/>
          </a:xfrm>
        </p:grpSpPr>
        <p:sp>
          <p:nvSpPr>
            <p:cNvPr id="80" name="AutoShape 12"/>
            <p:cNvSpPr>
              <a:spLocks noChangeAspect="1" noChangeArrowheads="1"/>
            </p:cNvSpPr>
            <p:nvPr/>
          </p:nvSpPr>
          <p:spPr bwMode="gray">
            <a:xfrm>
              <a:off x="2866" y="3247"/>
              <a:ext cx="314" cy="238"/>
            </a:xfrm>
            <a:prstGeom prst="hexagon">
              <a:avLst>
                <a:gd name="adj" fmla="val 34406"/>
                <a:gd name="vf" fmla="val 115470"/>
              </a:avLst>
            </a:prstGeom>
            <a:solidFill>
              <a:srgbClr val="FF9A1E"/>
            </a:solidFill>
            <a:ln w="38100" algn="ctr">
              <a:solidFill>
                <a:srgbClr val="FF9A1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lnSpc>
                  <a:spcPct val="90000"/>
                </a:lnSpc>
                <a:spcBef>
                  <a:spcPct val="25000"/>
                </a:spcBef>
                <a:defRPr>
                  <a:solidFill>
                    <a:schemeClr val="tx1"/>
                  </a:solidFill>
                  <a:latin typeface="Tele-GroteskFet" pitchFamily="2" charset="0"/>
                </a:defRPr>
              </a:lvl1pPr>
              <a:lvl2pPr marL="742950" indent="-285750" eaLnBrk="0" hangingPunct="0">
                <a:lnSpc>
                  <a:spcPct val="90000"/>
                </a:lnSpc>
                <a:spcBef>
                  <a:spcPct val="25000"/>
                </a:spcBef>
                <a:defRPr>
                  <a:solidFill>
                    <a:schemeClr val="tx1"/>
                  </a:solidFill>
                  <a:latin typeface="Tele-GroteskNor" pitchFamily="2" charset="0"/>
                </a:defRPr>
              </a:lvl2pPr>
              <a:lvl3pPr marL="1143000" indent="-228600" eaLnBrk="0" hangingPunct="0">
                <a:lnSpc>
                  <a:spcPct val="90000"/>
                </a:lnSpc>
                <a:spcBef>
                  <a:spcPct val="25000"/>
                </a:spcBef>
                <a:buChar char="§"/>
                <a:defRPr>
                  <a:solidFill>
                    <a:schemeClr val="tx1"/>
                  </a:solidFill>
                  <a:latin typeface="Tele-GroteskNor" pitchFamily="2" charset="0"/>
                </a:defRPr>
              </a:lvl3pPr>
              <a:lvl4pPr marL="1600200" indent="-228600" eaLnBrk="0" hangingPunct="0">
                <a:lnSpc>
                  <a:spcPct val="90000"/>
                </a:lnSpc>
                <a:spcBef>
                  <a:spcPct val="25000"/>
                </a:spcBef>
                <a:buChar char="§"/>
                <a:defRPr>
                  <a:solidFill>
                    <a:schemeClr val="tx1"/>
                  </a:solidFill>
                  <a:latin typeface="Tele-GroteskNor" pitchFamily="2" charset="0"/>
                </a:defRPr>
              </a:lvl4pPr>
              <a:lvl5pPr marL="2057400" indent="-228600" eaLnBrk="0" hangingPunct="0">
                <a:lnSpc>
                  <a:spcPct val="90000"/>
                </a:lnSpc>
                <a:spcBef>
                  <a:spcPct val="25000"/>
                </a:spcBef>
                <a:buChar char="§"/>
                <a:defRPr>
                  <a:solidFill>
                    <a:schemeClr val="tx1"/>
                  </a:solidFill>
                  <a:latin typeface="Tele-GroteskNor" pitchFamily="2" charset="0"/>
                </a:defRPr>
              </a:lvl5pPr>
              <a:lvl6pPr marL="25146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6pPr>
              <a:lvl7pPr marL="29718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7pPr>
              <a:lvl8pPr marL="34290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8pPr>
              <a:lvl9pPr marL="38862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9pPr>
            </a:lstStyle>
            <a:p>
              <a:pPr algn="ctr" defTabSz="914400" eaLnBrk="1" hangingPunct="1">
                <a:spcBef>
                  <a:spcPct val="0"/>
                </a:spcBef>
              </a:pPr>
              <a:endParaRPr lang="en-GB" altLang="en-US" sz="2000">
                <a:solidFill>
                  <a:srgbClr val="FFFFFF"/>
                </a:solidFill>
                <a:cs typeface="Times New Roman" pitchFamily="18" charset="0"/>
              </a:endParaRPr>
            </a:p>
          </p:txBody>
        </p:sp>
        <p:sp>
          <p:nvSpPr>
            <p:cNvPr id="81" name="AutoShape 13"/>
            <p:cNvSpPr>
              <a:spLocks noChangeAspect="1" noChangeArrowheads="1"/>
            </p:cNvSpPr>
            <p:nvPr/>
          </p:nvSpPr>
          <p:spPr bwMode="gray">
            <a:xfrm>
              <a:off x="2620" y="3122"/>
              <a:ext cx="313" cy="237"/>
            </a:xfrm>
            <a:prstGeom prst="hexagon">
              <a:avLst>
                <a:gd name="adj" fmla="val 34338"/>
                <a:gd name="vf" fmla="val 115470"/>
              </a:avLst>
            </a:prstGeom>
            <a:solidFill>
              <a:srgbClr val="FFD329"/>
            </a:solidFill>
            <a:ln w="38100" algn="ctr">
              <a:solidFill>
                <a:srgbClr val="FFD32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914400">
                <a:spcBef>
                  <a:spcPct val="0"/>
                </a:spcBef>
              </a:pPr>
              <a:endParaRPr lang="en-GB" altLang="en-US" sz="2000">
                <a:solidFill>
                  <a:srgbClr val="FFFFFF"/>
                </a:solidFill>
                <a:cs typeface="Times New Roman" pitchFamily="18" charset="0"/>
              </a:endParaRPr>
            </a:p>
          </p:txBody>
        </p:sp>
        <p:sp>
          <p:nvSpPr>
            <p:cNvPr id="82" name="AutoShape 14"/>
            <p:cNvSpPr>
              <a:spLocks noChangeAspect="1" noChangeArrowheads="1"/>
            </p:cNvSpPr>
            <p:nvPr/>
          </p:nvSpPr>
          <p:spPr bwMode="gray">
            <a:xfrm>
              <a:off x="2870" y="2997"/>
              <a:ext cx="311" cy="237"/>
            </a:xfrm>
            <a:prstGeom prst="hexagon">
              <a:avLst>
                <a:gd name="adj" fmla="val 34325"/>
                <a:gd name="vf" fmla="val 115470"/>
              </a:avLst>
            </a:prstGeom>
            <a:solidFill>
              <a:schemeClr val="tx2"/>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lnSpc>
                  <a:spcPct val="90000"/>
                </a:lnSpc>
                <a:spcBef>
                  <a:spcPct val="25000"/>
                </a:spcBef>
                <a:defRPr>
                  <a:solidFill>
                    <a:schemeClr val="tx1"/>
                  </a:solidFill>
                  <a:latin typeface="Tele-GroteskFet" pitchFamily="2" charset="0"/>
                </a:defRPr>
              </a:lvl1pPr>
              <a:lvl2pPr marL="742950" indent="-285750" eaLnBrk="0" hangingPunct="0">
                <a:lnSpc>
                  <a:spcPct val="90000"/>
                </a:lnSpc>
                <a:spcBef>
                  <a:spcPct val="25000"/>
                </a:spcBef>
                <a:defRPr>
                  <a:solidFill>
                    <a:schemeClr val="tx1"/>
                  </a:solidFill>
                  <a:latin typeface="Tele-GroteskNor" pitchFamily="2" charset="0"/>
                </a:defRPr>
              </a:lvl2pPr>
              <a:lvl3pPr marL="1143000" indent="-228600" eaLnBrk="0" hangingPunct="0">
                <a:lnSpc>
                  <a:spcPct val="90000"/>
                </a:lnSpc>
                <a:spcBef>
                  <a:spcPct val="25000"/>
                </a:spcBef>
                <a:buChar char="§"/>
                <a:defRPr>
                  <a:solidFill>
                    <a:schemeClr val="tx1"/>
                  </a:solidFill>
                  <a:latin typeface="Tele-GroteskNor" pitchFamily="2" charset="0"/>
                </a:defRPr>
              </a:lvl3pPr>
              <a:lvl4pPr marL="1600200" indent="-228600" eaLnBrk="0" hangingPunct="0">
                <a:lnSpc>
                  <a:spcPct val="90000"/>
                </a:lnSpc>
                <a:spcBef>
                  <a:spcPct val="25000"/>
                </a:spcBef>
                <a:buChar char="§"/>
                <a:defRPr>
                  <a:solidFill>
                    <a:schemeClr val="tx1"/>
                  </a:solidFill>
                  <a:latin typeface="Tele-GroteskNor" pitchFamily="2" charset="0"/>
                </a:defRPr>
              </a:lvl4pPr>
              <a:lvl5pPr marL="2057400" indent="-228600" eaLnBrk="0" hangingPunct="0">
                <a:lnSpc>
                  <a:spcPct val="90000"/>
                </a:lnSpc>
                <a:spcBef>
                  <a:spcPct val="25000"/>
                </a:spcBef>
                <a:buChar char="§"/>
                <a:defRPr>
                  <a:solidFill>
                    <a:schemeClr val="tx1"/>
                  </a:solidFill>
                  <a:latin typeface="Tele-GroteskNor" pitchFamily="2" charset="0"/>
                </a:defRPr>
              </a:lvl5pPr>
              <a:lvl6pPr marL="25146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6pPr>
              <a:lvl7pPr marL="29718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7pPr>
              <a:lvl8pPr marL="34290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8pPr>
              <a:lvl9pPr marL="38862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9pPr>
            </a:lstStyle>
            <a:p>
              <a:pPr algn="ctr" defTabSz="914400" eaLnBrk="1" hangingPunct="1">
                <a:spcBef>
                  <a:spcPct val="0"/>
                </a:spcBef>
              </a:pPr>
              <a:endParaRPr lang="en-GB" altLang="en-US" sz="2000">
                <a:cs typeface="Times New Roman" pitchFamily="18" charset="0"/>
              </a:endParaRPr>
            </a:p>
          </p:txBody>
        </p:sp>
        <p:sp>
          <p:nvSpPr>
            <p:cNvPr id="83" name="AutoShape 15"/>
            <p:cNvSpPr>
              <a:spLocks noChangeAspect="1" noChangeArrowheads="1"/>
            </p:cNvSpPr>
            <p:nvPr/>
          </p:nvSpPr>
          <p:spPr bwMode="gray">
            <a:xfrm>
              <a:off x="3112" y="3120"/>
              <a:ext cx="314" cy="238"/>
            </a:xfrm>
            <a:prstGeom prst="hexagon">
              <a:avLst>
                <a:gd name="adj" fmla="val 34303"/>
                <a:gd name="vf" fmla="val 115470"/>
              </a:avLst>
            </a:prstGeom>
            <a:solidFill>
              <a:schemeClr val="tx2"/>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lnSpc>
                  <a:spcPct val="90000"/>
                </a:lnSpc>
                <a:spcBef>
                  <a:spcPct val="25000"/>
                </a:spcBef>
                <a:defRPr>
                  <a:solidFill>
                    <a:schemeClr val="tx1"/>
                  </a:solidFill>
                  <a:latin typeface="Tele-GroteskFet" pitchFamily="2" charset="0"/>
                </a:defRPr>
              </a:lvl1pPr>
              <a:lvl2pPr marL="742950" indent="-285750" eaLnBrk="0" hangingPunct="0">
                <a:lnSpc>
                  <a:spcPct val="90000"/>
                </a:lnSpc>
                <a:spcBef>
                  <a:spcPct val="25000"/>
                </a:spcBef>
                <a:defRPr>
                  <a:solidFill>
                    <a:schemeClr val="tx1"/>
                  </a:solidFill>
                  <a:latin typeface="Tele-GroteskNor" pitchFamily="2" charset="0"/>
                </a:defRPr>
              </a:lvl2pPr>
              <a:lvl3pPr marL="1143000" indent="-228600" eaLnBrk="0" hangingPunct="0">
                <a:lnSpc>
                  <a:spcPct val="90000"/>
                </a:lnSpc>
                <a:spcBef>
                  <a:spcPct val="25000"/>
                </a:spcBef>
                <a:buChar char="§"/>
                <a:defRPr>
                  <a:solidFill>
                    <a:schemeClr val="tx1"/>
                  </a:solidFill>
                  <a:latin typeface="Tele-GroteskNor" pitchFamily="2" charset="0"/>
                </a:defRPr>
              </a:lvl3pPr>
              <a:lvl4pPr marL="1600200" indent="-228600" eaLnBrk="0" hangingPunct="0">
                <a:lnSpc>
                  <a:spcPct val="90000"/>
                </a:lnSpc>
                <a:spcBef>
                  <a:spcPct val="25000"/>
                </a:spcBef>
                <a:buChar char="§"/>
                <a:defRPr>
                  <a:solidFill>
                    <a:schemeClr val="tx1"/>
                  </a:solidFill>
                  <a:latin typeface="Tele-GroteskNor" pitchFamily="2" charset="0"/>
                </a:defRPr>
              </a:lvl4pPr>
              <a:lvl5pPr marL="2057400" indent="-228600" eaLnBrk="0" hangingPunct="0">
                <a:lnSpc>
                  <a:spcPct val="90000"/>
                </a:lnSpc>
                <a:spcBef>
                  <a:spcPct val="25000"/>
                </a:spcBef>
                <a:buChar char="§"/>
                <a:defRPr>
                  <a:solidFill>
                    <a:schemeClr val="tx1"/>
                  </a:solidFill>
                  <a:latin typeface="Tele-GroteskNor" pitchFamily="2" charset="0"/>
                </a:defRPr>
              </a:lvl5pPr>
              <a:lvl6pPr marL="25146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6pPr>
              <a:lvl7pPr marL="29718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7pPr>
              <a:lvl8pPr marL="34290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8pPr>
              <a:lvl9pPr marL="38862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9pPr>
            </a:lstStyle>
            <a:p>
              <a:pPr algn="ctr" defTabSz="914400" eaLnBrk="1" hangingPunct="1">
                <a:spcBef>
                  <a:spcPct val="0"/>
                </a:spcBef>
              </a:pPr>
              <a:endParaRPr lang="en-GB" altLang="en-US" sz="2000">
                <a:cs typeface="Times New Roman" pitchFamily="18" charset="0"/>
              </a:endParaRPr>
            </a:p>
          </p:txBody>
        </p:sp>
        <p:sp>
          <p:nvSpPr>
            <p:cNvPr id="84" name="AutoShape 16"/>
            <p:cNvSpPr>
              <a:spLocks noChangeAspect="1" noChangeArrowheads="1"/>
            </p:cNvSpPr>
            <p:nvPr/>
          </p:nvSpPr>
          <p:spPr bwMode="gray">
            <a:xfrm>
              <a:off x="3112" y="3372"/>
              <a:ext cx="314" cy="237"/>
            </a:xfrm>
            <a:prstGeom prst="hexagon">
              <a:avLst>
                <a:gd name="adj" fmla="val 34447"/>
                <a:gd name="vf" fmla="val 115470"/>
              </a:avLst>
            </a:prstGeom>
            <a:solidFill>
              <a:schemeClr val="tx2"/>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lnSpc>
                  <a:spcPct val="90000"/>
                </a:lnSpc>
                <a:spcBef>
                  <a:spcPct val="25000"/>
                </a:spcBef>
                <a:defRPr>
                  <a:solidFill>
                    <a:schemeClr val="tx1"/>
                  </a:solidFill>
                  <a:latin typeface="Tele-GroteskFet" pitchFamily="2" charset="0"/>
                </a:defRPr>
              </a:lvl1pPr>
              <a:lvl2pPr marL="742950" indent="-285750" eaLnBrk="0" hangingPunct="0">
                <a:lnSpc>
                  <a:spcPct val="90000"/>
                </a:lnSpc>
                <a:spcBef>
                  <a:spcPct val="25000"/>
                </a:spcBef>
                <a:defRPr>
                  <a:solidFill>
                    <a:schemeClr val="tx1"/>
                  </a:solidFill>
                  <a:latin typeface="Tele-GroteskNor" pitchFamily="2" charset="0"/>
                </a:defRPr>
              </a:lvl2pPr>
              <a:lvl3pPr marL="1143000" indent="-228600" eaLnBrk="0" hangingPunct="0">
                <a:lnSpc>
                  <a:spcPct val="90000"/>
                </a:lnSpc>
                <a:spcBef>
                  <a:spcPct val="25000"/>
                </a:spcBef>
                <a:buChar char="§"/>
                <a:defRPr>
                  <a:solidFill>
                    <a:schemeClr val="tx1"/>
                  </a:solidFill>
                  <a:latin typeface="Tele-GroteskNor" pitchFamily="2" charset="0"/>
                </a:defRPr>
              </a:lvl3pPr>
              <a:lvl4pPr marL="1600200" indent="-228600" eaLnBrk="0" hangingPunct="0">
                <a:lnSpc>
                  <a:spcPct val="90000"/>
                </a:lnSpc>
                <a:spcBef>
                  <a:spcPct val="25000"/>
                </a:spcBef>
                <a:buChar char="§"/>
                <a:defRPr>
                  <a:solidFill>
                    <a:schemeClr val="tx1"/>
                  </a:solidFill>
                  <a:latin typeface="Tele-GroteskNor" pitchFamily="2" charset="0"/>
                </a:defRPr>
              </a:lvl4pPr>
              <a:lvl5pPr marL="2057400" indent="-228600" eaLnBrk="0" hangingPunct="0">
                <a:lnSpc>
                  <a:spcPct val="90000"/>
                </a:lnSpc>
                <a:spcBef>
                  <a:spcPct val="25000"/>
                </a:spcBef>
                <a:buChar char="§"/>
                <a:defRPr>
                  <a:solidFill>
                    <a:schemeClr val="tx1"/>
                  </a:solidFill>
                  <a:latin typeface="Tele-GroteskNor" pitchFamily="2" charset="0"/>
                </a:defRPr>
              </a:lvl5pPr>
              <a:lvl6pPr marL="25146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6pPr>
              <a:lvl7pPr marL="29718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7pPr>
              <a:lvl8pPr marL="34290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8pPr>
              <a:lvl9pPr marL="38862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9pPr>
            </a:lstStyle>
            <a:p>
              <a:pPr algn="ctr" defTabSz="914400" eaLnBrk="1" hangingPunct="1">
                <a:spcBef>
                  <a:spcPct val="0"/>
                </a:spcBef>
              </a:pPr>
              <a:endParaRPr lang="en-GB" altLang="en-US" sz="2000">
                <a:cs typeface="Times New Roman" pitchFamily="18" charset="0"/>
              </a:endParaRPr>
            </a:p>
          </p:txBody>
        </p:sp>
        <p:sp>
          <p:nvSpPr>
            <p:cNvPr id="85" name="AutoShape 17"/>
            <p:cNvSpPr>
              <a:spLocks noChangeAspect="1" noChangeArrowheads="1"/>
            </p:cNvSpPr>
            <p:nvPr/>
          </p:nvSpPr>
          <p:spPr bwMode="gray">
            <a:xfrm>
              <a:off x="2867" y="3497"/>
              <a:ext cx="311" cy="237"/>
            </a:xfrm>
            <a:prstGeom prst="hexagon">
              <a:avLst>
                <a:gd name="adj" fmla="val 34325"/>
                <a:gd name="vf" fmla="val 115470"/>
              </a:avLst>
            </a:prstGeom>
            <a:solidFill>
              <a:srgbClr val="FFD329"/>
            </a:solidFill>
            <a:ln w="38100" algn="ctr">
              <a:solidFill>
                <a:srgbClr val="FFD32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914400">
                <a:spcBef>
                  <a:spcPct val="0"/>
                </a:spcBef>
              </a:pPr>
              <a:endParaRPr lang="en-GB" altLang="en-US" sz="2000">
                <a:solidFill>
                  <a:srgbClr val="FFFFFF"/>
                </a:solidFill>
                <a:cs typeface="Times New Roman" pitchFamily="18" charset="0"/>
              </a:endParaRPr>
            </a:p>
          </p:txBody>
        </p:sp>
        <p:sp>
          <p:nvSpPr>
            <p:cNvPr id="86" name="AutoShape 18"/>
            <p:cNvSpPr>
              <a:spLocks noChangeAspect="1" noChangeArrowheads="1"/>
            </p:cNvSpPr>
            <p:nvPr/>
          </p:nvSpPr>
          <p:spPr bwMode="gray">
            <a:xfrm>
              <a:off x="2616" y="3373"/>
              <a:ext cx="314" cy="238"/>
            </a:xfrm>
            <a:prstGeom prst="hexagon">
              <a:avLst>
                <a:gd name="adj" fmla="val 34303"/>
                <a:gd name="vf" fmla="val 115470"/>
              </a:avLst>
            </a:prstGeom>
            <a:solidFill>
              <a:schemeClr val="tx2"/>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lnSpc>
                  <a:spcPct val="90000"/>
                </a:lnSpc>
                <a:spcBef>
                  <a:spcPct val="25000"/>
                </a:spcBef>
                <a:defRPr>
                  <a:solidFill>
                    <a:schemeClr val="tx1"/>
                  </a:solidFill>
                  <a:latin typeface="Tele-GroteskFet" pitchFamily="2" charset="0"/>
                </a:defRPr>
              </a:lvl1pPr>
              <a:lvl2pPr marL="742950" indent="-285750" eaLnBrk="0" hangingPunct="0">
                <a:lnSpc>
                  <a:spcPct val="90000"/>
                </a:lnSpc>
                <a:spcBef>
                  <a:spcPct val="25000"/>
                </a:spcBef>
                <a:defRPr>
                  <a:solidFill>
                    <a:schemeClr val="tx1"/>
                  </a:solidFill>
                  <a:latin typeface="Tele-GroteskNor" pitchFamily="2" charset="0"/>
                </a:defRPr>
              </a:lvl2pPr>
              <a:lvl3pPr marL="1143000" indent="-228600" eaLnBrk="0" hangingPunct="0">
                <a:lnSpc>
                  <a:spcPct val="90000"/>
                </a:lnSpc>
                <a:spcBef>
                  <a:spcPct val="25000"/>
                </a:spcBef>
                <a:buChar char="§"/>
                <a:defRPr>
                  <a:solidFill>
                    <a:schemeClr val="tx1"/>
                  </a:solidFill>
                  <a:latin typeface="Tele-GroteskNor" pitchFamily="2" charset="0"/>
                </a:defRPr>
              </a:lvl3pPr>
              <a:lvl4pPr marL="1600200" indent="-228600" eaLnBrk="0" hangingPunct="0">
                <a:lnSpc>
                  <a:spcPct val="90000"/>
                </a:lnSpc>
                <a:spcBef>
                  <a:spcPct val="25000"/>
                </a:spcBef>
                <a:buChar char="§"/>
                <a:defRPr>
                  <a:solidFill>
                    <a:schemeClr val="tx1"/>
                  </a:solidFill>
                  <a:latin typeface="Tele-GroteskNor" pitchFamily="2" charset="0"/>
                </a:defRPr>
              </a:lvl4pPr>
              <a:lvl5pPr marL="2057400" indent="-228600" eaLnBrk="0" hangingPunct="0">
                <a:lnSpc>
                  <a:spcPct val="90000"/>
                </a:lnSpc>
                <a:spcBef>
                  <a:spcPct val="25000"/>
                </a:spcBef>
                <a:buChar char="§"/>
                <a:defRPr>
                  <a:solidFill>
                    <a:schemeClr val="tx1"/>
                  </a:solidFill>
                  <a:latin typeface="Tele-GroteskNor" pitchFamily="2" charset="0"/>
                </a:defRPr>
              </a:lvl5pPr>
              <a:lvl6pPr marL="25146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6pPr>
              <a:lvl7pPr marL="29718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7pPr>
              <a:lvl8pPr marL="34290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8pPr>
              <a:lvl9pPr marL="38862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9pPr>
            </a:lstStyle>
            <a:p>
              <a:pPr algn="ctr" defTabSz="914400" eaLnBrk="1" hangingPunct="1">
                <a:spcBef>
                  <a:spcPct val="0"/>
                </a:spcBef>
              </a:pPr>
              <a:endParaRPr lang="en-GB" altLang="en-US" sz="2000">
                <a:cs typeface="Times New Roman" pitchFamily="18" charset="0"/>
              </a:endParaRPr>
            </a:p>
          </p:txBody>
        </p:sp>
      </p:grpSp>
      <p:sp>
        <p:nvSpPr>
          <p:cNvPr id="87" name="TextBox 86"/>
          <p:cNvSpPr txBox="1"/>
          <p:nvPr/>
        </p:nvSpPr>
        <p:spPr>
          <a:xfrm>
            <a:off x="2556171" y="1929704"/>
            <a:ext cx="1825149" cy="923330"/>
          </a:xfrm>
          <a:prstGeom prst="rect">
            <a:avLst/>
          </a:prstGeom>
          <a:noFill/>
        </p:spPr>
        <p:txBody>
          <a:bodyPr wrap="square" lIns="0" tIns="0" rIns="0" bIns="0" rtlCol="0" anchor="ctr">
            <a:spAutoFit/>
          </a:bodyPr>
          <a:lstStyle/>
          <a:p>
            <a:pPr algn="ctr">
              <a:spcBef>
                <a:spcPts val="0"/>
              </a:spcBef>
              <a:spcAft>
                <a:spcPts val="450"/>
              </a:spcAft>
            </a:pPr>
            <a:r>
              <a:rPr lang="en-US" sz="2000" dirty="0" smtClean="0">
                <a:solidFill>
                  <a:srgbClr val="4B4B4B"/>
                </a:solidFill>
              </a:rPr>
              <a:t>Cost</a:t>
            </a:r>
            <a:r>
              <a:rPr lang="hu-HU" sz="2000" dirty="0" smtClean="0">
                <a:solidFill>
                  <a:srgbClr val="4B4B4B"/>
                </a:solidFill>
              </a:rPr>
              <a:t/>
            </a:r>
            <a:br>
              <a:rPr lang="hu-HU" sz="2000" dirty="0" smtClean="0">
                <a:solidFill>
                  <a:srgbClr val="4B4B4B"/>
                </a:solidFill>
              </a:rPr>
            </a:br>
            <a:r>
              <a:rPr lang="en-US" sz="2000" dirty="0" smtClean="0">
                <a:solidFill>
                  <a:srgbClr val="4B4B4B"/>
                </a:solidFill>
              </a:rPr>
              <a:t>Structure</a:t>
            </a:r>
            <a:r>
              <a:rPr lang="hu-HU" sz="2000" dirty="0" smtClean="0">
                <a:solidFill>
                  <a:srgbClr val="4B4B4B"/>
                </a:solidFill>
              </a:rPr>
              <a:t/>
            </a:r>
            <a:br>
              <a:rPr lang="hu-HU" sz="2000" dirty="0" smtClean="0">
                <a:solidFill>
                  <a:srgbClr val="4B4B4B"/>
                </a:solidFill>
              </a:rPr>
            </a:br>
            <a:r>
              <a:rPr lang="en-US" sz="2000" dirty="0" smtClean="0">
                <a:solidFill>
                  <a:srgbClr val="4B4B4B"/>
                </a:solidFill>
              </a:rPr>
              <a:t>for PMA</a:t>
            </a:r>
            <a:endParaRPr lang="en-GB" sz="2000" dirty="0">
              <a:solidFill>
                <a:srgbClr val="4B4B4B"/>
              </a:solidFill>
            </a:endParaRPr>
          </a:p>
        </p:txBody>
      </p:sp>
      <p:sp>
        <p:nvSpPr>
          <p:cNvPr id="89" name="TextBox 88"/>
          <p:cNvSpPr txBox="1"/>
          <p:nvPr/>
        </p:nvSpPr>
        <p:spPr>
          <a:xfrm>
            <a:off x="5599904" y="2106104"/>
            <a:ext cx="1636630" cy="615553"/>
          </a:xfrm>
          <a:prstGeom prst="rect">
            <a:avLst/>
          </a:prstGeom>
          <a:noFill/>
        </p:spPr>
        <p:txBody>
          <a:bodyPr wrap="square" lIns="0" tIns="0" rIns="0" bIns="0" rtlCol="0">
            <a:spAutoFit/>
          </a:bodyPr>
          <a:lstStyle/>
          <a:p>
            <a:pPr algn="ctr">
              <a:spcBef>
                <a:spcPts val="0"/>
              </a:spcBef>
              <a:spcAft>
                <a:spcPts val="450"/>
              </a:spcAft>
              <a:buClr>
                <a:schemeClr val="tx2"/>
              </a:buClr>
            </a:pPr>
            <a:r>
              <a:rPr lang="en-US" sz="2000" dirty="0" smtClean="0">
                <a:solidFill>
                  <a:schemeClr val="bg1"/>
                </a:solidFill>
              </a:rPr>
              <a:t>PM Academy Framework</a:t>
            </a:r>
          </a:p>
        </p:txBody>
      </p:sp>
      <p:sp>
        <p:nvSpPr>
          <p:cNvPr id="90" name="Rectangle 89"/>
          <p:cNvSpPr/>
          <p:nvPr/>
        </p:nvSpPr>
        <p:spPr>
          <a:xfrm>
            <a:off x="7014824" y="2762141"/>
            <a:ext cx="1816052" cy="707886"/>
          </a:xfrm>
          <a:prstGeom prst="rect">
            <a:avLst/>
          </a:prstGeom>
        </p:spPr>
        <p:txBody>
          <a:bodyPr wrap="square" anchor="ctr">
            <a:spAutoFit/>
          </a:bodyPr>
          <a:lstStyle/>
          <a:p>
            <a:pPr algn="ctr" defTabSz="1151849"/>
            <a:r>
              <a:rPr lang="en-US" sz="2000" dirty="0" smtClean="0">
                <a:solidFill>
                  <a:schemeClr val="bg1"/>
                </a:solidFill>
              </a:rPr>
              <a:t>Competency Matrix</a:t>
            </a:r>
            <a:r>
              <a:rPr lang="hu-HU" sz="2000" dirty="0" smtClean="0">
                <a:solidFill>
                  <a:schemeClr val="bg1"/>
                </a:solidFill>
              </a:rPr>
              <a:t> </a:t>
            </a:r>
            <a:r>
              <a:rPr lang="en-US" sz="2000" dirty="0" smtClean="0">
                <a:solidFill>
                  <a:schemeClr val="bg1"/>
                </a:solidFill>
              </a:rPr>
              <a:t>&amp; Trainings</a:t>
            </a:r>
            <a:endParaRPr lang="en-US" sz="2000" dirty="0">
              <a:solidFill>
                <a:schemeClr val="bg1"/>
              </a:solidFill>
            </a:endParaRPr>
          </a:p>
        </p:txBody>
      </p:sp>
      <p:sp>
        <p:nvSpPr>
          <p:cNvPr id="91" name="Rectangle 90"/>
          <p:cNvSpPr/>
          <p:nvPr/>
        </p:nvSpPr>
        <p:spPr>
          <a:xfrm>
            <a:off x="2556168" y="3487336"/>
            <a:ext cx="1827085" cy="707886"/>
          </a:xfrm>
          <a:prstGeom prst="rect">
            <a:avLst/>
          </a:prstGeom>
        </p:spPr>
        <p:txBody>
          <a:bodyPr wrap="square">
            <a:spAutoFit/>
          </a:bodyPr>
          <a:lstStyle/>
          <a:p>
            <a:pPr algn="ctr"/>
            <a:r>
              <a:rPr lang="en-US" sz="2000" dirty="0" smtClean="0">
                <a:solidFill>
                  <a:schemeClr val="bg1"/>
                </a:solidFill>
              </a:rPr>
              <a:t>Knowledge Sharing Events</a:t>
            </a:r>
            <a:endParaRPr lang="en-US" sz="2000" dirty="0">
              <a:solidFill>
                <a:schemeClr val="bg1"/>
              </a:solidFill>
            </a:endParaRPr>
          </a:p>
        </p:txBody>
      </p:sp>
      <p:sp>
        <p:nvSpPr>
          <p:cNvPr id="92" name="Rectangle 91"/>
          <p:cNvSpPr/>
          <p:nvPr/>
        </p:nvSpPr>
        <p:spPr>
          <a:xfrm>
            <a:off x="4030685" y="4167968"/>
            <a:ext cx="1825149" cy="707886"/>
          </a:xfrm>
          <a:prstGeom prst="rect">
            <a:avLst/>
          </a:prstGeom>
        </p:spPr>
        <p:txBody>
          <a:bodyPr wrap="square">
            <a:spAutoFit/>
          </a:bodyPr>
          <a:lstStyle/>
          <a:p>
            <a:pPr algn="ctr"/>
            <a:r>
              <a:rPr lang="en-US" sz="2000" dirty="0" smtClean="0">
                <a:solidFill>
                  <a:srgbClr val="4B4B4B"/>
                </a:solidFill>
              </a:rPr>
              <a:t>Knowledge</a:t>
            </a:r>
            <a:r>
              <a:rPr lang="hu-HU" sz="2000" dirty="0" smtClean="0">
                <a:solidFill>
                  <a:srgbClr val="4B4B4B"/>
                </a:solidFill>
              </a:rPr>
              <a:t/>
            </a:r>
            <a:br>
              <a:rPr lang="hu-HU" sz="2000" dirty="0" smtClean="0">
                <a:solidFill>
                  <a:srgbClr val="4B4B4B"/>
                </a:solidFill>
              </a:rPr>
            </a:br>
            <a:r>
              <a:rPr lang="en-US" sz="2000" dirty="0" smtClean="0">
                <a:solidFill>
                  <a:srgbClr val="4B4B4B"/>
                </a:solidFill>
              </a:rPr>
              <a:t>Base</a:t>
            </a:r>
            <a:endParaRPr lang="en-US" sz="2000" dirty="0">
              <a:solidFill>
                <a:srgbClr val="4B4B4B"/>
              </a:solidFill>
            </a:endParaRPr>
          </a:p>
        </p:txBody>
      </p:sp>
      <p:sp>
        <p:nvSpPr>
          <p:cNvPr id="93" name="TextBox 92"/>
          <p:cNvSpPr txBox="1"/>
          <p:nvPr/>
        </p:nvSpPr>
        <p:spPr>
          <a:xfrm>
            <a:off x="4173786" y="2638342"/>
            <a:ext cx="1568717" cy="923330"/>
          </a:xfrm>
          <a:prstGeom prst="rect">
            <a:avLst/>
          </a:prstGeom>
          <a:noFill/>
        </p:spPr>
        <p:txBody>
          <a:bodyPr wrap="square" lIns="0" tIns="0" rIns="0" bIns="0" rtlCol="0" anchor="ctr">
            <a:spAutoFit/>
          </a:bodyPr>
          <a:lstStyle/>
          <a:p>
            <a:pPr algn="ctr">
              <a:spcBef>
                <a:spcPts val="0"/>
              </a:spcBef>
              <a:spcAft>
                <a:spcPts val="450"/>
              </a:spcAft>
            </a:pPr>
            <a:r>
              <a:rPr lang="en-US" sz="2000" dirty="0" smtClean="0">
                <a:solidFill>
                  <a:schemeClr val="bg1"/>
                </a:solidFill>
              </a:rPr>
              <a:t>Individual </a:t>
            </a:r>
            <a:r>
              <a:rPr lang="en-GB" sz="2000" dirty="0" smtClean="0">
                <a:solidFill>
                  <a:schemeClr val="bg1"/>
                </a:solidFill>
              </a:rPr>
              <a:t>Development</a:t>
            </a:r>
            <a:r>
              <a:rPr lang="hu-HU" sz="2000" dirty="0" smtClean="0">
                <a:solidFill>
                  <a:schemeClr val="bg1"/>
                </a:solidFill>
              </a:rPr>
              <a:t> </a:t>
            </a:r>
            <a:r>
              <a:rPr lang="en-US" sz="2000" dirty="0" smtClean="0">
                <a:solidFill>
                  <a:schemeClr val="bg1"/>
                </a:solidFill>
              </a:rPr>
              <a:t>Plan</a:t>
            </a:r>
            <a:endParaRPr lang="en-US" sz="2000" dirty="0">
              <a:solidFill>
                <a:schemeClr val="bg1"/>
              </a:solidFill>
            </a:endParaRPr>
          </a:p>
        </p:txBody>
      </p:sp>
      <p:sp>
        <p:nvSpPr>
          <p:cNvPr id="94" name="Rectangle 93"/>
          <p:cNvSpPr/>
          <p:nvPr/>
        </p:nvSpPr>
        <p:spPr>
          <a:xfrm>
            <a:off x="6955040" y="4131200"/>
            <a:ext cx="1862546" cy="707886"/>
          </a:xfrm>
          <a:prstGeom prst="rect">
            <a:avLst/>
          </a:prstGeom>
        </p:spPr>
        <p:txBody>
          <a:bodyPr wrap="square" anchor="ctr">
            <a:spAutoFit/>
          </a:bodyPr>
          <a:lstStyle/>
          <a:p>
            <a:pPr algn="ctr" defTabSz="1151849"/>
            <a:r>
              <a:rPr lang="en-US" sz="2000" dirty="0" smtClean="0">
                <a:solidFill>
                  <a:schemeClr val="bg1"/>
                </a:solidFill>
              </a:rPr>
              <a:t>Mentoring Program</a:t>
            </a:r>
            <a:endParaRPr lang="en-US" sz="2000" dirty="0">
              <a:solidFill>
                <a:schemeClr val="bg1"/>
              </a:solidFill>
            </a:endParaRPr>
          </a:p>
        </p:txBody>
      </p:sp>
      <p:sp>
        <p:nvSpPr>
          <p:cNvPr id="95" name="TextBox 94"/>
          <p:cNvSpPr txBox="1"/>
          <p:nvPr/>
        </p:nvSpPr>
        <p:spPr>
          <a:xfrm>
            <a:off x="4042399" y="1530374"/>
            <a:ext cx="1831486" cy="307777"/>
          </a:xfrm>
          <a:prstGeom prst="rect">
            <a:avLst/>
          </a:prstGeom>
          <a:noFill/>
        </p:spPr>
        <p:txBody>
          <a:bodyPr wrap="square" lIns="0" tIns="0" rIns="0" bIns="0" rtlCol="0" anchor="ctr">
            <a:spAutoFit/>
          </a:bodyPr>
          <a:lstStyle/>
          <a:p>
            <a:pPr algn="ctr">
              <a:spcBef>
                <a:spcPts val="0"/>
              </a:spcBef>
              <a:spcAft>
                <a:spcPts val="450"/>
              </a:spcAft>
              <a:buClr>
                <a:schemeClr val="tx2"/>
              </a:buClr>
            </a:pPr>
            <a:r>
              <a:rPr lang="hu-HU" sz="2000" dirty="0" smtClean="0">
                <a:solidFill>
                  <a:schemeClr val="bg1"/>
                </a:solidFill>
              </a:rPr>
              <a:t>Pilot</a:t>
            </a:r>
            <a:endParaRPr lang="en-US" sz="2000" dirty="0" smtClean="0">
              <a:solidFill>
                <a:schemeClr val="bg1"/>
              </a:solidFill>
            </a:endParaRPr>
          </a:p>
        </p:txBody>
      </p:sp>
      <p:sp>
        <p:nvSpPr>
          <p:cNvPr id="96" name="TextBox 95"/>
          <p:cNvSpPr txBox="1"/>
          <p:nvPr/>
        </p:nvSpPr>
        <p:spPr>
          <a:xfrm>
            <a:off x="5579046" y="3461641"/>
            <a:ext cx="1719852" cy="615553"/>
          </a:xfrm>
          <a:prstGeom prst="rect">
            <a:avLst/>
          </a:prstGeom>
          <a:noFill/>
        </p:spPr>
        <p:txBody>
          <a:bodyPr wrap="square" lIns="0" tIns="0" rIns="0" bIns="0" rtlCol="0">
            <a:spAutoFit/>
          </a:bodyPr>
          <a:lstStyle/>
          <a:p>
            <a:pPr algn="ctr">
              <a:spcBef>
                <a:spcPts val="0"/>
              </a:spcBef>
              <a:spcAft>
                <a:spcPts val="450"/>
              </a:spcAft>
              <a:buClr>
                <a:schemeClr val="tx2"/>
              </a:buClr>
            </a:pPr>
            <a:r>
              <a:rPr lang="en-US" sz="2000" dirty="0" smtClean="0">
                <a:solidFill>
                  <a:schemeClr val="bg1"/>
                </a:solidFill>
              </a:rPr>
              <a:t>Sustainable</a:t>
            </a:r>
            <a:r>
              <a:rPr lang="hu-HU" sz="2000" dirty="0" smtClean="0">
                <a:solidFill>
                  <a:schemeClr val="bg1"/>
                </a:solidFill>
              </a:rPr>
              <a:t/>
            </a:r>
            <a:br>
              <a:rPr lang="hu-HU" sz="2000" dirty="0" smtClean="0">
                <a:solidFill>
                  <a:schemeClr val="bg1"/>
                </a:solidFill>
              </a:rPr>
            </a:br>
            <a:r>
              <a:rPr lang="en-US" sz="2000" dirty="0" smtClean="0">
                <a:solidFill>
                  <a:schemeClr val="bg1"/>
                </a:solidFill>
              </a:rPr>
              <a:t>PM Academy</a:t>
            </a:r>
          </a:p>
        </p:txBody>
      </p:sp>
      <p:sp>
        <p:nvSpPr>
          <p:cNvPr id="97" name="Rectangle 96"/>
          <p:cNvSpPr/>
          <p:nvPr/>
        </p:nvSpPr>
        <p:spPr>
          <a:xfrm>
            <a:off x="7140983" y="1330316"/>
            <a:ext cx="1563740" cy="707886"/>
          </a:xfrm>
          <a:prstGeom prst="rect">
            <a:avLst/>
          </a:prstGeom>
        </p:spPr>
        <p:txBody>
          <a:bodyPr wrap="square" anchor="ctr">
            <a:spAutoFit/>
          </a:bodyPr>
          <a:lstStyle/>
          <a:p>
            <a:pPr algn="ctr" defTabSz="1151849"/>
            <a:r>
              <a:rPr lang="en-US" sz="2000" dirty="0" smtClean="0">
                <a:solidFill>
                  <a:schemeClr val="bg1"/>
                </a:solidFill>
              </a:rPr>
              <a:t>PMA </a:t>
            </a:r>
            <a:r>
              <a:rPr lang="en-GB" sz="2000" dirty="0" smtClean="0">
                <a:solidFill>
                  <a:schemeClr val="bg1"/>
                </a:solidFill>
              </a:rPr>
              <a:t>Official</a:t>
            </a:r>
            <a:r>
              <a:rPr lang="hu-HU" sz="2000" dirty="0" smtClean="0">
                <a:solidFill>
                  <a:schemeClr val="bg1"/>
                </a:solidFill>
              </a:rPr>
              <a:t> </a:t>
            </a:r>
            <a:r>
              <a:rPr lang="en-GB" sz="2000" dirty="0" smtClean="0">
                <a:solidFill>
                  <a:schemeClr val="bg1"/>
                </a:solidFill>
              </a:rPr>
              <a:t>Process</a:t>
            </a:r>
            <a:endParaRPr lang="en-GB" sz="2000" dirty="0">
              <a:solidFill>
                <a:schemeClr val="bg1"/>
              </a:solidFill>
            </a:endParaRPr>
          </a:p>
        </p:txBody>
      </p:sp>
      <p:sp>
        <p:nvSpPr>
          <p:cNvPr id="98" name="TextBox 97"/>
          <p:cNvSpPr txBox="1"/>
          <p:nvPr/>
        </p:nvSpPr>
        <p:spPr>
          <a:xfrm>
            <a:off x="8598080" y="3533502"/>
            <a:ext cx="1528678" cy="615553"/>
          </a:xfrm>
          <a:prstGeom prst="rect">
            <a:avLst/>
          </a:prstGeom>
          <a:noFill/>
        </p:spPr>
        <p:txBody>
          <a:bodyPr wrap="square" lIns="0" tIns="0" rIns="0" bIns="0" rtlCol="0">
            <a:spAutoFit/>
          </a:bodyPr>
          <a:lstStyle/>
          <a:p>
            <a:pPr algn="ctr">
              <a:spcBef>
                <a:spcPts val="0"/>
              </a:spcBef>
              <a:spcAft>
                <a:spcPts val="450"/>
              </a:spcAft>
            </a:pPr>
            <a:r>
              <a:rPr lang="en-US" sz="2000" dirty="0" smtClean="0">
                <a:solidFill>
                  <a:srgbClr val="4B4B4B"/>
                </a:solidFill>
              </a:rPr>
              <a:t>Subject Matter Expert Program</a:t>
            </a:r>
            <a:endParaRPr lang="en-US" sz="2000" dirty="0">
              <a:solidFill>
                <a:srgbClr val="4B4B4B"/>
              </a:solidFill>
            </a:endParaRPr>
          </a:p>
        </p:txBody>
      </p:sp>
      <p:sp>
        <p:nvSpPr>
          <p:cNvPr id="99" name="Rectangle 98"/>
          <p:cNvSpPr/>
          <p:nvPr/>
        </p:nvSpPr>
        <p:spPr>
          <a:xfrm>
            <a:off x="8428634" y="1922111"/>
            <a:ext cx="1867575" cy="1015663"/>
          </a:xfrm>
          <a:prstGeom prst="rect">
            <a:avLst/>
          </a:prstGeom>
        </p:spPr>
        <p:txBody>
          <a:bodyPr wrap="square" anchor="ctr">
            <a:spAutoFit/>
          </a:bodyPr>
          <a:lstStyle/>
          <a:p>
            <a:pPr algn="ctr"/>
            <a:r>
              <a:rPr lang="en-US" sz="2000" dirty="0" smtClean="0">
                <a:solidFill>
                  <a:schemeClr val="bg1"/>
                </a:solidFill>
              </a:rPr>
              <a:t>PM</a:t>
            </a:r>
            <a:r>
              <a:rPr lang="hu-HU" sz="2000" dirty="0" smtClean="0">
                <a:solidFill>
                  <a:schemeClr val="bg1"/>
                </a:solidFill>
              </a:rPr>
              <a:t/>
            </a:r>
            <a:br>
              <a:rPr lang="hu-HU" sz="2000" dirty="0" smtClean="0">
                <a:solidFill>
                  <a:schemeClr val="bg1"/>
                </a:solidFill>
              </a:rPr>
            </a:br>
            <a:r>
              <a:rPr lang="en-US" sz="2000" dirty="0" smtClean="0">
                <a:solidFill>
                  <a:schemeClr val="bg1"/>
                </a:solidFill>
              </a:rPr>
              <a:t>Onboarding Package</a:t>
            </a:r>
            <a:endParaRPr lang="en-US" sz="2000" dirty="0">
              <a:solidFill>
                <a:schemeClr val="bg1"/>
              </a:solidFill>
            </a:endParaRPr>
          </a:p>
        </p:txBody>
      </p:sp>
      <p:sp>
        <p:nvSpPr>
          <p:cNvPr id="35" name="AutoShape 17"/>
          <p:cNvSpPr>
            <a:spLocks noChangeAspect="1" noChangeArrowheads="1"/>
          </p:cNvSpPr>
          <p:nvPr/>
        </p:nvSpPr>
        <p:spPr bwMode="gray">
          <a:xfrm>
            <a:off x="5483785" y="4481425"/>
            <a:ext cx="1851610" cy="1306151"/>
          </a:xfrm>
          <a:prstGeom prst="hexagon">
            <a:avLst>
              <a:gd name="adj" fmla="val 34325"/>
              <a:gd name="vf" fmla="val 115470"/>
            </a:avLst>
          </a:prstGeom>
          <a:solidFill>
            <a:schemeClr val="accent1"/>
          </a:solidFill>
          <a:ln w="38100" algn="ctr">
            <a:solidFill>
              <a:schemeClr val="bg1"/>
            </a:solidFill>
            <a:miter lim="800000"/>
            <a:headEnd/>
            <a:tailEnd/>
          </a:ln>
          <a:effectLst/>
          <a:extLst/>
        </p:spPr>
        <p:txBody>
          <a:bodyPr lIns="0" tIns="0" rIns="0" bIns="0" anchor="ctr"/>
          <a:lstStyle>
            <a:lvl1pPr eaLnBrk="0" hangingPunct="0">
              <a:lnSpc>
                <a:spcPct val="90000"/>
              </a:lnSpc>
              <a:spcBef>
                <a:spcPct val="25000"/>
              </a:spcBef>
              <a:defRPr>
                <a:solidFill>
                  <a:schemeClr val="tx1"/>
                </a:solidFill>
                <a:latin typeface="Tele-GroteskFet" pitchFamily="2" charset="0"/>
              </a:defRPr>
            </a:lvl1pPr>
            <a:lvl2pPr marL="742950" indent="-285750" eaLnBrk="0" hangingPunct="0">
              <a:lnSpc>
                <a:spcPct val="90000"/>
              </a:lnSpc>
              <a:spcBef>
                <a:spcPct val="25000"/>
              </a:spcBef>
              <a:defRPr>
                <a:solidFill>
                  <a:schemeClr val="tx1"/>
                </a:solidFill>
                <a:latin typeface="Tele-GroteskNor" pitchFamily="2" charset="0"/>
              </a:defRPr>
            </a:lvl2pPr>
            <a:lvl3pPr marL="1143000" indent="-228600" eaLnBrk="0" hangingPunct="0">
              <a:lnSpc>
                <a:spcPct val="90000"/>
              </a:lnSpc>
              <a:spcBef>
                <a:spcPct val="25000"/>
              </a:spcBef>
              <a:buChar char="§"/>
              <a:defRPr>
                <a:solidFill>
                  <a:schemeClr val="tx1"/>
                </a:solidFill>
                <a:latin typeface="Tele-GroteskNor" pitchFamily="2" charset="0"/>
              </a:defRPr>
            </a:lvl3pPr>
            <a:lvl4pPr marL="1600200" indent="-228600" eaLnBrk="0" hangingPunct="0">
              <a:lnSpc>
                <a:spcPct val="90000"/>
              </a:lnSpc>
              <a:spcBef>
                <a:spcPct val="25000"/>
              </a:spcBef>
              <a:buChar char="§"/>
              <a:defRPr>
                <a:solidFill>
                  <a:schemeClr val="tx1"/>
                </a:solidFill>
                <a:latin typeface="Tele-GroteskNor" pitchFamily="2" charset="0"/>
              </a:defRPr>
            </a:lvl4pPr>
            <a:lvl5pPr marL="2057400" indent="-228600" eaLnBrk="0" hangingPunct="0">
              <a:lnSpc>
                <a:spcPct val="90000"/>
              </a:lnSpc>
              <a:spcBef>
                <a:spcPct val="25000"/>
              </a:spcBef>
              <a:buChar char="§"/>
              <a:defRPr>
                <a:solidFill>
                  <a:schemeClr val="tx1"/>
                </a:solidFill>
                <a:latin typeface="Tele-GroteskNor" pitchFamily="2" charset="0"/>
              </a:defRPr>
            </a:lvl5pPr>
            <a:lvl6pPr marL="25146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6pPr>
            <a:lvl7pPr marL="29718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7pPr>
            <a:lvl8pPr marL="34290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8pPr>
            <a:lvl9pPr marL="38862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9pPr>
          </a:lstStyle>
          <a:p>
            <a:pPr algn="ctr" defTabSz="914400" eaLnBrk="1" hangingPunct="1">
              <a:spcBef>
                <a:spcPct val="0"/>
              </a:spcBef>
            </a:pPr>
            <a:endParaRPr lang="en-GB" altLang="en-US" sz="2000">
              <a:cs typeface="Times New Roman" pitchFamily="18" charset="0"/>
            </a:endParaRPr>
          </a:p>
        </p:txBody>
      </p:sp>
      <p:sp>
        <p:nvSpPr>
          <p:cNvPr id="37" name="AutoShape 17"/>
          <p:cNvSpPr>
            <a:spLocks noChangeAspect="1" noChangeArrowheads="1"/>
          </p:cNvSpPr>
          <p:nvPr/>
        </p:nvSpPr>
        <p:spPr bwMode="gray">
          <a:xfrm>
            <a:off x="8433154" y="4489563"/>
            <a:ext cx="1851610" cy="1306151"/>
          </a:xfrm>
          <a:prstGeom prst="hexagon">
            <a:avLst>
              <a:gd name="adj" fmla="val 34325"/>
              <a:gd name="vf" fmla="val 115470"/>
            </a:avLst>
          </a:prstGeom>
          <a:solidFill>
            <a:schemeClr val="accent1"/>
          </a:solidFill>
          <a:ln w="38100" algn="ctr">
            <a:solidFill>
              <a:schemeClr val="bg1"/>
            </a:solidFill>
            <a:miter lim="800000"/>
            <a:headEnd/>
            <a:tailEnd/>
          </a:ln>
          <a:effectLst/>
          <a:extLst/>
        </p:spPr>
        <p:txBody>
          <a:bodyPr lIns="0" tIns="0" rIns="0" bIns="0" anchor="ctr"/>
          <a:lstStyle>
            <a:lvl1pPr eaLnBrk="0" hangingPunct="0">
              <a:lnSpc>
                <a:spcPct val="90000"/>
              </a:lnSpc>
              <a:spcBef>
                <a:spcPct val="25000"/>
              </a:spcBef>
              <a:defRPr>
                <a:solidFill>
                  <a:schemeClr val="tx1"/>
                </a:solidFill>
                <a:latin typeface="Tele-GroteskFet" pitchFamily="2" charset="0"/>
              </a:defRPr>
            </a:lvl1pPr>
            <a:lvl2pPr marL="742950" indent="-285750" eaLnBrk="0" hangingPunct="0">
              <a:lnSpc>
                <a:spcPct val="90000"/>
              </a:lnSpc>
              <a:spcBef>
                <a:spcPct val="25000"/>
              </a:spcBef>
              <a:defRPr>
                <a:solidFill>
                  <a:schemeClr val="tx1"/>
                </a:solidFill>
                <a:latin typeface="Tele-GroteskNor" pitchFamily="2" charset="0"/>
              </a:defRPr>
            </a:lvl2pPr>
            <a:lvl3pPr marL="1143000" indent="-228600" eaLnBrk="0" hangingPunct="0">
              <a:lnSpc>
                <a:spcPct val="90000"/>
              </a:lnSpc>
              <a:spcBef>
                <a:spcPct val="25000"/>
              </a:spcBef>
              <a:buChar char="§"/>
              <a:defRPr>
                <a:solidFill>
                  <a:schemeClr val="tx1"/>
                </a:solidFill>
                <a:latin typeface="Tele-GroteskNor" pitchFamily="2" charset="0"/>
              </a:defRPr>
            </a:lvl3pPr>
            <a:lvl4pPr marL="1600200" indent="-228600" eaLnBrk="0" hangingPunct="0">
              <a:lnSpc>
                <a:spcPct val="90000"/>
              </a:lnSpc>
              <a:spcBef>
                <a:spcPct val="25000"/>
              </a:spcBef>
              <a:buChar char="§"/>
              <a:defRPr>
                <a:solidFill>
                  <a:schemeClr val="tx1"/>
                </a:solidFill>
                <a:latin typeface="Tele-GroteskNor" pitchFamily="2" charset="0"/>
              </a:defRPr>
            </a:lvl4pPr>
            <a:lvl5pPr marL="2057400" indent="-228600" eaLnBrk="0" hangingPunct="0">
              <a:lnSpc>
                <a:spcPct val="90000"/>
              </a:lnSpc>
              <a:spcBef>
                <a:spcPct val="25000"/>
              </a:spcBef>
              <a:buChar char="§"/>
              <a:defRPr>
                <a:solidFill>
                  <a:schemeClr val="tx1"/>
                </a:solidFill>
                <a:latin typeface="Tele-GroteskNor" pitchFamily="2" charset="0"/>
              </a:defRPr>
            </a:lvl5pPr>
            <a:lvl6pPr marL="25146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6pPr>
            <a:lvl7pPr marL="29718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7pPr>
            <a:lvl8pPr marL="34290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8pPr>
            <a:lvl9pPr marL="3886200" indent="-228600" eaLnBrk="0" fontAlgn="base" hangingPunct="0">
              <a:lnSpc>
                <a:spcPct val="90000"/>
              </a:lnSpc>
              <a:spcBef>
                <a:spcPct val="25000"/>
              </a:spcBef>
              <a:spcAft>
                <a:spcPct val="0"/>
              </a:spcAft>
              <a:buClr>
                <a:schemeClr val="tx2"/>
              </a:buClr>
              <a:buSzPct val="75000"/>
              <a:buFont typeface="Wingdings" pitchFamily="2" charset="2"/>
              <a:buChar char="§"/>
              <a:defRPr>
                <a:solidFill>
                  <a:schemeClr val="tx1"/>
                </a:solidFill>
                <a:latin typeface="Tele-GroteskNor" pitchFamily="2" charset="0"/>
              </a:defRPr>
            </a:lvl9pPr>
          </a:lstStyle>
          <a:p>
            <a:pPr algn="ctr" defTabSz="914400" eaLnBrk="1" hangingPunct="1">
              <a:spcBef>
                <a:spcPct val="0"/>
              </a:spcBef>
            </a:pPr>
            <a:endParaRPr lang="en-GB" altLang="en-US" sz="1600">
              <a:cs typeface="Times New Roman" pitchFamily="18" charset="0"/>
            </a:endParaRPr>
          </a:p>
        </p:txBody>
      </p:sp>
      <p:sp>
        <p:nvSpPr>
          <p:cNvPr id="43" name="Rectangle 3"/>
          <p:cNvSpPr txBox="1">
            <a:spLocks/>
          </p:cNvSpPr>
          <p:nvPr>
            <p:custDataLst>
              <p:tags r:id="rId1"/>
            </p:custDataLst>
          </p:nvPr>
        </p:nvSpPr>
        <p:spPr>
          <a:xfrm>
            <a:off x="304803" y="314327"/>
            <a:ext cx="10863263" cy="997196"/>
          </a:xfrm>
          <a:prstGeom prst="rect">
            <a:avLst/>
          </a:prstGeom>
        </p:spPr>
        <p:txBody>
          <a:bodyPr/>
          <a:lstStyle>
            <a:lvl1pPr algn="l" defTabSz="576263" rtl="0" fontAlgn="base">
              <a:lnSpc>
                <a:spcPct val="90000"/>
              </a:lnSpc>
              <a:spcBef>
                <a:spcPct val="0"/>
              </a:spcBef>
              <a:spcAft>
                <a:spcPct val="0"/>
              </a:spcAft>
              <a:defRPr lang="de-DE" sz="3600" kern="1200" dirty="0">
                <a:solidFill>
                  <a:schemeClr val="tx2"/>
                </a:solidFill>
                <a:latin typeface="TeleGrotesk Headline Ultra" pitchFamily="2" charset="0"/>
                <a:ea typeface="+mj-ea"/>
                <a:cs typeface="TeleGrotesk Headline Ultra" pitchFamily="2" charset="0"/>
              </a:defRPr>
            </a:lvl1pPr>
            <a:lvl2pPr algn="l" defTabSz="576263" rtl="0" fontAlgn="base">
              <a:lnSpc>
                <a:spcPct val="90000"/>
              </a:lnSpc>
              <a:spcBef>
                <a:spcPct val="0"/>
              </a:spcBef>
              <a:spcAft>
                <a:spcPct val="0"/>
              </a:spcAft>
              <a:defRPr sz="3600">
                <a:solidFill>
                  <a:schemeClr val="tx2"/>
                </a:solidFill>
                <a:latin typeface="Tele-GroteskUlt" pitchFamily="2" charset="0"/>
              </a:defRPr>
            </a:lvl2pPr>
            <a:lvl3pPr algn="l" defTabSz="576263" rtl="0" fontAlgn="base">
              <a:lnSpc>
                <a:spcPct val="90000"/>
              </a:lnSpc>
              <a:spcBef>
                <a:spcPct val="0"/>
              </a:spcBef>
              <a:spcAft>
                <a:spcPct val="0"/>
              </a:spcAft>
              <a:defRPr sz="3600">
                <a:solidFill>
                  <a:schemeClr val="tx2"/>
                </a:solidFill>
                <a:latin typeface="Tele-GroteskUlt" pitchFamily="2" charset="0"/>
              </a:defRPr>
            </a:lvl3pPr>
            <a:lvl4pPr algn="l" defTabSz="576263" rtl="0" fontAlgn="base">
              <a:lnSpc>
                <a:spcPct val="90000"/>
              </a:lnSpc>
              <a:spcBef>
                <a:spcPct val="0"/>
              </a:spcBef>
              <a:spcAft>
                <a:spcPct val="0"/>
              </a:spcAft>
              <a:defRPr sz="3600">
                <a:solidFill>
                  <a:schemeClr val="tx2"/>
                </a:solidFill>
                <a:latin typeface="Tele-GroteskUlt" pitchFamily="2" charset="0"/>
              </a:defRPr>
            </a:lvl4pPr>
            <a:lvl5pPr algn="l" defTabSz="576263" rtl="0" fontAlgn="base">
              <a:lnSpc>
                <a:spcPct val="90000"/>
              </a:lnSpc>
              <a:spcBef>
                <a:spcPct val="0"/>
              </a:spcBef>
              <a:spcAft>
                <a:spcPct val="0"/>
              </a:spcAft>
              <a:defRPr sz="3600">
                <a:solidFill>
                  <a:schemeClr val="tx2"/>
                </a:solidFill>
                <a:latin typeface="Tele-GroteskUlt" pitchFamily="2" charset="0"/>
              </a:defRPr>
            </a:lvl5pPr>
            <a:lvl6pPr marL="457200" algn="l" defTabSz="576263" rtl="0" fontAlgn="base">
              <a:lnSpc>
                <a:spcPct val="90000"/>
              </a:lnSpc>
              <a:spcBef>
                <a:spcPct val="0"/>
              </a:spcBef>
              <a:spcAft>
                <a:spcPct val="0"/>
              </a:spcAft>
              <a:defRPr sz="3600">
                <a:solidFill>
                  <a:schemeClr val="tx2"/>
                </a:solidFill>
                <a:latin typeface="Tele-GroteskUlt" pitchFamily="2" charset="0"/>
              </a:defRPr>
            </a:lvl6pPr>
            <a:lvl7pPr marL="914400" algn="l" defTabSz="576263" rtl="0" fontAlgn="base">
              <a:lnSpc>
                <a:spcPct val="90000"/>
              </a:lnSpc>
              <a:spcBef>
                <a:spcPct val="0"/>
              </a:spcBef>
              <a:spcAft>
                <a:spcPct val="0"/>
              </a:spcAft>
              <a:defRPr sz="3600">
                <a:solidFill>
                  <a:schemeClr val="tx2"/>
                </a:solidFill>
                <a:latin typeface="Tele-GroteskUlt" pitchFamily="2" charset="0"/>
              </a:defRPr>
            </a:lvl7pPr>
            <a:lvl8pPr marL="1371600" algn="l" defTabSz="576263" rtl="0" fontAlgn="base">
              <a:lnSpc>
                <a:spcPct val="90000"/>
              </a:lnSpc>
              <a:spcBef>
                <a:spcPct val="0"/>
              </a:spcBef>
              <a:spcAft>
                <a:spcPct val="0"/>
              </a:spcAft>
              <a:defRPr sz="3600">
                <a:solidFill>
                  <a:schemeClr val="tx2"/>
                </a:solidFill>
                <a:latin typeface="Tele-GroteskUlt" pitchFamily="2" charset="0"/>
              </a:defRPr>
            </a:lvl8pPr>
            <a:lvl9pPr marL="1828800" algn="l" defTabSz="576263" rtl="0" fontAlgn="base">
              <a:lnSpc>
                <a:spcPct val="90000"/>
              </a:lnSpc>
              <a:spcBef>
                <a:spcPct val="0"/>
              </a:spcBef>
              <a:spcAft>
                <a:spcPct val="0"/>
              </a:spcAft>
              <a:defRPr sz="3600">
                <a:solidFill>
                  <a:schemeClr val="tx2"/>
                </a:solidFill>
                <a:latin typeface="Tele-GroteskUlt" pitchFamily="2" charset="0"/>
              </a:defRPr>
            </a:lvl9pPr>
          </a:lstStyle>
          <a:p>
            <a:pPr>
              <a:buClrTx/>
              <a:buSzTx/>
              <a:buFontTx/>
            </a:pPr>
            <a:r>
              <a:rPr lang="hu-HU" altLang="hu-HU" sz="3200" dirty="0">
                <a:latin typeface="Tele-GroteskEEUlt" pitchFamily="2" charset="0"/>
                <a:ea typeface="+mn-ea"/>
                <a:cs typeface="Arial" pitchFamily="34" charset="0"/>
              </a:rPr>
              <a:t>PROJECT MANAGEMENT ACADEMY</a:t>
            </a:r>
            <a:r>
              <a:rPr lang="en-US" altLang="hu-HU" sz="3200" dirty="0" smtClean="0"/>
              <a:t/>
            </a:r>
            <a:br>
              <a:rPr lang="en-US" altLang="hu-HU" sz="3200" dirty="0" smtClean="0"/>
            </a:br>
            <a:r>
              <a:rPr lang="hu-HU" altLang="hu-HU" sz="3200" dirty="0" err="1">
                <a:latin typeface="TeleGrotesk Headline" pitchFamily="2" charset="0"/>
              </a:rPr>
              <a:t>Workstreams</a:t>
            </a:r>
            <a:endParaRPr lang="en-US" altLang="hu-HU" sz="3200" dirty="0">
              <a:latin typeface="TeleGrotesk Headline" pitchFamily="2" charset="0"/>
            </a:endParaRPr>
          </a:p>
        </p:txBody>
      </p:sp>
      <p:sp>
        <p:nvSpPr>
          <p:cNvPr id="44" name="Rectangle 19"/>
          <p:cNvSpPr>
            <a:spLocks noChangeArrowheads="1"/>
          </p:cNvSpPr>
          <p:nvPr>
            <p:custDataLst>
              <p:tags r:id="rId2"/>
            </p:custDataLst>
          </p:nvPr>
        </p:nvSpPr>
        <p:spPr bwMode="gray">
          <a:xfrm>
            <a:off x="9107684" y="316805"/>
            <a:ext cx="1915919" cy="1149350"/>
          </a:xfrm>
          <a:prstGeom prst="rect">
            <a:avLst/>
          </a:prstGeom>
          <a:solidFill>
            <a:schemeClr val="tx2"/>
          </a:solidFill>
          <a:ln w="3810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72000" rIns="72000" bIns="72000"/>
          <a:lstStyle>
            <a:lvl1pPr marL="1588">
              <a:spcBef>
                <a:spcPct val="0"/>
              </a:spcBef>
              <a:defRPr>
                <a:solidFill>
                  <a:schemeClr val="tx1"/>
                </a:solidFill>
                <a:latin typeface="Tele-GroteskNor" pitchFamily="2" charset="0"/>
              </a:defRPr>
            </a:lvl1pPr>
            <a:lvl2pPr>
              <a:spcBef>
                <a:spcPct val="0"/>
              </a:spcBef>
              <a:defRPr>
                <a:solidFill>
                  <a:schemeClr val="tx1"/>
                </a:solidFill>
                <a:latin typeface="Tele-GroteskNor" pitchFamily="2" charset="0"/>
              </a:defRPr>
            </a:lvl2pPr>
            <a:lvl3pPr>
              <a:spcBef>
                <a:spcPct val="0"/>
              </a:spcBef>
              <a:defRPr>
                <a:solidFill>
                  <a:schemeClr val="tx1"/>
                </a:solidFill>
                <a:latin typeface="Tele-GroteskNor" pitchFamily="2" charset="0"/>
              </a:defRPr>
            </a:lvl3pPr>
            <a:lvl4pPr>
              <a:spcBef>
                <a:spcPct val="0"/>
              </a:spcBef>
              <a:defRPr>
                <a:solidFill>
                  <a:schemeClr val="tx1"/>
                </a:solidFill>
                <a:latin typeface="Tele-GroteskNor" pitchFamily="2" charset="0"/>
              </a:defRPr>
            </a:lvl4pPr>
            <a:lvl5pPr>
              <a:spcBef>
                <a:spcPct val="0"/>
              </a:spcBef>
              <a:defRPr>
                <a:solidFill>
                  <a:schemeClr val="tx1"/>
                </a:solidFill>
                <a:latin typeface="Tele-GroteskNor" pitchFamily="2" charset="0"/>
              </a:defRPr>
            </a:lvl5pPr>
            <a:lvl6pPr defTabSz="457200" fontAlgn="base">
              <a:spcBef>
                <a:spcPct val="0"/>
              </a:spcBef>
              <a:spcAft>
                <a:spcPct val="0"/>
              </a:spcAft>
              <a:defRPr>
                <a:solidFill>
                  <a:schemeClr val="tx1"/>
                </a:solidFill>
                <a:latin typeface="Tele-GroteskNor" pitchFamily="2" charset="0"/>
              </a:defRPr>
            </a:lvl6pPr>
            <a:lvl7pPr defTabSz="457200" fontAlgn="base">
              <a:spcBef>
                <a:spcPct val="0"/>
              </a:spcBef>
              <a:spcAft>
                <a:spcPct val="0"/>
              </a:spcAft>
              <a:defRPr>
                <a:solidFill>
                  <a:schemeClr val="tx1"/>
                </a:solidFill>
                <a:latin typeface="Tele-GroteskNor" pitchFamily="2" charset="0"/>
              </a:defRPr>
            </a:lvl7pPr>
            <a:lvl8pPr defTabSz="457200" fontAlgn="base">
              <a:spcBef>
                <a:spcPct val="0"/>
              </a:spcBef>
              <a:spcAft>
                <a:spcPct val="0"/>
              </a:spcAft>
              <a:defRPr>
                <a:solidFill>
                  <a:schemeClr val="tx1"/>
                </a:solidFill>
                <a:latin typeface="Tele-GroteskNor" pitchFamily="2" charset="0"/>
              </a:defRPr>
            </a:lvl8pPr>
            <a:lvl9pPr defTabSz="457200" fontAlgn="base">
              <a:spcBef>
                <a:spcPct val="0"/>
              </a:spcBef>
              <a:spcAft>
                <a:spcPct val="0"/>
              </a:spcAft>
              <a:defRPr>
                <a:solidFill>
                  <a:schemeClr val="tx1"/>
                </a:solidFill>
                <a:latin typeface="Tele-GroteskNor" pitchFamily="2" charset="0"/>
              </a:defRPr>
            </a:lvl9pPr>
          </a:lstStyle>
          <a:p>
            <a:pPr>
              <a:spcBef>
                <a:spcPct val="25000"/>
              </a:spcBef>
              <a:buSzTx/>
            </a:pPr>
            <a:r>
              <a:rPr lang="hu-HU" altLang="hu-HU" sz="1800" dirty="0" smtClean="0">
                <a:solidFill>
                  <a:schemeClr val="bg1"/>
                </a:solidFill>
                <a:latin typeface="Tele-GroteskUlt" pitchFamily="2" charset="0"/>
              </a:rPr>
              <a:t>PM FRAMEWORK</a:t>
            </a:r>
          </a:p>
          <a:p>
            <a:pPr>
              <a:spcBef>
                <a:spcPct val="25000"/>
              </a:spcBef>
              <a:buSzTx/>
            </a:pPr>
            <a:r>
              <a:rPr lang="en-US" altLang="hu-HU" sz="1600" dirty="0" smtClean="0">
                <a:solidFill>
                  <a:schemeClr val="bg1"/>
                </a:solidFill>
                <a:latin typeface="Tele-GroteskEENor" pitchFamily="2" charset="0"/>
              </a:rPr>
              <a:t>Structured</a:t>
            </a:r>
            <a:r>
              <a:rPr lang="hu-HU" altLang="hu-HU" sz="1600" dirty="0" smtClean="0">
                <a:solidFill>
                  <a:schemeClr val="bg1"/>
                </a:solidFill>
                <a:latin typeface="Tele-GroteskEENor" pitchFamily="2" charset="0"/>
              </a:rPr>
              <a:t>,</a:t>
            </a:r>
            <a:r>
              <a:rPr lang="en-US" altLang="hu-HU" sz="1600" dirty="0" smtClean="0">
                <a:solidFill>
                  <a:schemeClr val="bg1"/>
                </a:solidFill>
                <a:latin typeface="Tele-GroteskEENor" pitchFamily="2" charset="0"/>
              </a:rPr>
              <a:t> transparent career </a:t>
            </a:r>
            <a:r>
              <a:rPr lang="en-US" altLang="hu-HU" sz="1600" dirty="0">
                <a:solidFill>
                  <a:schemeClr val="bg1"/>
                </a:solidFill>
                <a:latin typeface="Tele-GroteskEENor" pitchFamily="2" charset="0"/>
              </a:rPr>
              <a:t>path </a:t>
            </a:r>
            <a:r>
              <a:rPr lang="hu-HU" altLang="hu-HU" sz="1600" dirty="0" smtClean="0">
                <a:solidFill>
                  <a:schemeClr val="bg1"/>
                </a:solidFill>
                <a:latin typeface="Tele-GroteskEENor" pitchFamily="2" charset="0"/>
              </a:rPr>
              <a:t>&amp; </a:t>
            </a:r>
            <a:r>
              <a:rPr lang="en-US" altLang="hu-HU" sz="1600" dirty="0" smtClean="0">
                <a:solidFill>
                  <a:schemeClr val="bg1"/>
                </a:solidFill>
                <a:latin typeface="Tele-GroteskEENor" pitchFamily="2" charset="0"/>
              </a:rPr>
              <a:t>improve awareness </a:t>
            </a:r>
            <a:r>
              <a:rPr lang="en-US" altLang="hu-HU" sz="1600" dirty="0">
                <a:solidFill>
                  <a:schemeClr val="bg1"/>
                </a:solidFill>
                <a:latin typeface="Tele-GroteskEENor" pitchFamily="2" charset="0"/>
              </a:rPr>
              <a:t>and </a:t>
            </a:r>
            <a:r>
              <a:rPr lang="en-US" altLang="hu-HU" sz="1600" dirty="0" smtClean="0">
                <a:solidFill>
                  <a:schemeClr val="bg1"/>
                </a:solidFill>
                <a:latin typeface="Tele-GroteskEENor" pitchFamily="2" charset="0"/>
              </a:rPr>
              <a:t>maturity</a:t>
            </a:r>
            <a:endParaRPr lang="en-US" altLang="hu-HU" sz="1600" dirty="0">
              <a:solidFill>
                <a:schemeClr val="bg1"/>
              </a:solidFill>
              <a:latin typeface="Tele-GroteskEENor" pitchFamily="2" charset="0"/>
            </a:endParaRPr>
          </a:p>
        </p:txBody>
      </p:sp>
      <p:sp>
        <p:nvSpPr>
          <p:cNvPr id="45" name="Rectangle 21"/>
          <p:cNvSpPr>
            <a:spLocks noChangeArrowheads="1"/>
          </p:cNvSpPr>
          <p:nvPr>
            <p:custDataLst>
              <p:tags r:id="rId3"/>
            </p:custDataLst>
          </p:nvPr>
        </p:nvSpPr>
        <p:spPr bwMode="gray">
          <a:xfrm rot="21180000">
            <a:off x="360032" y="2972403"/>
            <a:ext cx="1740327" cy="1012825"/>
          </a:xfrm>
          <a:prstGeom prst="rect">
            <a:avLst/>
          </a:prstGeom>
          <a:solidFill>
            <a:srgbClr val="FF9A1E"/>
          </a:solidFill>
          <a:ln>
            <a:solidFill>
              <a:srgbClr val="FF9A1E"/>
            </a:solidFill>
          </a:ln>
          <a:effectLst/>
          <a:extLst/>
        </p:spPr>
        <p:txBody>
          <a:bodyPr lIns="72000" tIns="72000" rIns="72000" bIns="72000"/>
          <a:lstStyle>
            <a:lvl1pPr marL="1588">
              <a:spcBef>
                <a:spcPct val="0"/>
              </a:spcBef>
              <a:defRPr>
                <a:solidFill>
                  <a:schemeClr val="tx1"/>
                </a:solidFill>
                <a:latin typeface="Tele-GroteskNor" pitchFamily="2" charset="0"/>
              </a:defRPr>
            </a:lvl1pPr>
            <a:lvl2pPr>
              <a:spcBef>
                <a:spcPct val="0"/>
              </a:spcBef>
              <a:defRPr>
                <a:solidFill>
                  <a:schemeClr val="tx1"/>
                </a:solidFill>
                <a:latin typeface="Tele-GroteskNor" pitchFamily="2" charset="0"/>
              </a:defRPr>
            </a:lvl2pPr>
            <a:lvl3pPr>
              <a:spcBef>
                <a:spcPct val="0"/>
              </a:spcBef>
              <a:defRPr>
                <a:solidFill>
                  <a:schemeClr val="tx1"/>
                </a:solidFill>
                <a:latin typeface="Tele-GroteskNor" pitchFamily="2" charset="0"/>
              </a:defRPr>
            </a:lvl3pPr>
            <a:lvl4pPr>
              <a:spcBef>
                <a:spcPct val="0"/>
              </a:spcBef>
              <a:defRPr>
                <a:solidFill>
                  <a:schemeClr val="tx1"/>
                </a:solidFill>
                <a:latin typeface="Tele-GroteskNor" pitchFamily="2" charset="0"/>
              </a:defRPr>
            </a:lvl4pPr>
            <a:lvl5pPr>
              <a:spcBef>
                <a:spcPct val="0"/>
              </a:spcBef>
              <a:defRPr>
                <a:solidFill>
                  <a:schemeClr val="tx1"/>
                </a:solidFill>
                <a:latin typeface="Tele-GroteskNor" pitchFamily="2" charset="0"/>
              </a:defRPr>
            </a:lvl5pPr>
            <a:lvl6pPr defTabSz="457200" fontAlgn="base">
              <a:spcBef>
                <a:spcPct val="0"/>
              </a:spcBef>
              <a:spcAft>
                <a:spcPct val="0"/>
              </a:spcAft>
              <a:defRPr>
                <a:solidFill>
                  <a:schemeClr val="tx1"/>
                </a:solidFill>
                <a:latin typeface="Tele-GroteskNor" pitchFamily="2" charset="0"/>
              </a:defRPr>
            </a:lvl6pPr>
            <a:lvl7pPr defTabSz="457200" fontAlgn="base">
              <a:spcBef>
                <a:spcPct val="0"/>
              </a:spcBef>
              <a:spcAft>
                <a:spcPct val="0"/>
              </a:spcAft>
              <a:defRPr>
                <a:solidFill>
                  <a:schemeClr val="tx1"/>
                </a:solidFill>
                <a:latin typeface="Tele-GroteskNor" pitchFamily="2" charset="0"/>
              </a:defRPr>
            </a:lvl7pPr>
            <a:lvl8pPr defTabSz="457200" fontAlgn="base">
              <a:spcBef>
                <a:spcPct val="0"/>
              </a:spcBef>
              <a:spcAft>
                <a:spcPct val="0"/>
              </a:spcAft>
              <a:defRPr>
                <a:solidFill>
                  <a:schemeClr val="tx1"/>
                </a:solidFill>
                <a:latin typeface="Tele-GroteskNor" pitchFamily="2" charset="0"/>
              </a:defRPr>
            </a:lvl8pPr>
            <a:lvl9pPr defTabSz="457200" fontAlgn="base">
              <a:spcBef>
                <a:spcPct val="0"/>
              </a:spcBef>
              <a:spcAft>
                <a:spcPct val="0"/>
              </a:spcAft>
              <a:defRPr>
                <a:solidFill>
                  <a:schemeClr val="tx1"/>
                </a:solidFill>
                <a:latin typeface="Tele-GroteskNor" pitchFamily="2" charset="0"/>
              </a:defRPr>
            </a:lvl9pPr>
          </a:lstStyle>
          <a:p>
            <a:pPr>
              <a:spcBef>
                <a:spcPct val="25000"/>
              </a:spcBef>
              <a:buSzTx/>
            </a:pPr>
            <a:endParaRPr lang="hu-HU" altLang="hu-HU" sz="1400" dirty="0" smtClean="0">
              <a:solidFill>
                <a:schemeClr val="bg1"/>
              </a:solidFill>
              <a:latin typeface="Tele-GroteskEENor" pitchFamily="2" charset="0"/>
            </a:endParaRPr>
          </a:p>
          <a:p>
            <a:pPr>
              <a:spcBef>
                <a:spcPct val="25000"/>
              </a:spcBef>
              <a:buSzTx/>
            </a:pPr>
            <a:r>
              <a:rPr lang="hu-HU" altLang="hu-HU" sz="1400" dirty="0" smtClean="0">
                <a:solidFill>
                  <a:schemeClr val="bg1"/>
                </a:solidFill>
                <a:latin typeface="+mj-lt"/>
              </a:rPr>
              <a:t>IN PROGRESS</a:t>
            </a:r>
            <a:endParaRPr lang="en-US" altLang="hu-HU" sz="2400" dirty="0">
              <a:solidFill>
                <a:schemeClr val="bg1"/>
              </a:solidFill>
              <a:latin typeface="+mj-lt"/>
            </a:endParaRPr>
          </a:p>
        </p:txBody>
      </p:sp>
      <p:sp>
        <p:nvSpPr>
          <p:cNvPr id="46" name="Rectangle 21"/>
          <p:cNvSpPr>
            <a:spLocks noChangeArrowheads="1"/>
          </p:cNvSpPr>
          <p:nvPr>
            <p:custDataLst>
              <p:tags r:id="rId4"/>
            </p:custDataLst>
          </p:nvPr>
        </p:nvSpPr>
        <p:spPr bwMode="gray">
          <a:xfrm rot="21180000">
            <a:off x="360032" y="1501011"/>
            <a:ext cx="1740327" cy="1012825"/>
          </a:xfrm>
          <a:prstGeom prst="rect">
            <a:avLst/>
          </a:prstGeom>
          <a:solidFill>
            <a:srgbClr val="E20074"/>
          </a:solidFill>
          <a:ln>
            <a:noFill/>
          </a:ln>
          <a:effectLst/>
        </p:spPr>
        <p:txBody>
          <a:bodyPr lIns="72000" tIns="72000" rIns="72000" bIns="72000"/>
          <a:lstStyle>
            <a:lvl1pPr marL="1588">
              <a:spcBef>
                <a:spcPct val="0"/>
              </a:spcBef>
              <a:defRPr>
                <a:solidFill>
                  <a:schemeClr val="tx1"/>
                </a:solidFill>
                <a:latin typeface="Tele-GroteskNor" pitchFamily="2" charset="0"/>
              </a:defRPr>
            </a:lvl1pPr>
            <a:lvl2pPr>
              <a:spcBef>
                <a:spcPct val="0"/>
              </a:spcBef>
              <a:defRPr>
                <a:solidFill>
                  <a:schemeClr val="tx1"/>
                </a:solidFill>
                <a:latin typeface="Tele-GroteskNor" pitchFamily="2" charset="0"/>
              </a:defRPr>
            </a:lvl2pPr>
            <a:lvl3pPr>
              <a:spcBef>
                <a:spcPct val="0"/>
              </a:spcBef>
              <a:defRPr>
                <a:solidFill>
                  <a:schemeClr val="tx1"/>
                </a:solidFill>
                <a:latin typeface="Tele-GroteskNor" pitchFamily="2" charset="0"/>
              </a:defRPr>
            </a:lvl3pPr>
            <a:lvl4pPr>
              <a:spcBef>
                <a:spcPct val="0"/>
              </a:spcBef>
              <a:defRPr>
                <a:solidFill>
                  <a:schemeClr val="tx1"/>
                </a:solidFill>
                <a:latin typeface="Tele-GroteskNor" pitchFamily="2" charset="0"/>
              </a:defRPr>
            </a:lvl4pPr>
            <a:lvl5pPr>
              <a:spcBef>
                <a:spcPct val="0"/>
              </a:spcBef>
              <a:defRPr>
                <a:solidFill>
                  <a:schemeClr val="tx1"/>
                </a:solidFill>
                <a:latin typeface="Tele-GroteskNor" pitchFamily="2" charset="0"/>
              </a:defRPr>
            </a:lvl5pPr>
            <a:lvl6pPr defTabSz="457200" fontAlgn="base">
              <a:spcBef>
                <a:spcPct val="0"/>
              </a:spcBef>
              <a:spcAft>
                <a:spcPct val="0"/>
              </a:spcAft>
              <a:defRPr>
                <a:solidFill>
                  <a:schemeClr val="tx1"/>
                </a:solidFill>
                <a:latin typeface="Tele-GroteskNor" pitchFamily="2" charset="0"/>
              </a:defRPr>
            </a:lvl6pPr>
            <a:lvl7pPr defTabSz="457200" fontAlgn="base">
              <a:spcBef>
                <a:spcPct val="0"/>
              </a:spcBef>
              <a:spcAft>
                <a:spcPct val="0"/>
              </a:spcAft>
              <a:defRPr>
                <a:solidFill>
                  <a:schemeClr val="tx1"/>
                </a:solidFill>
                <a:latin typeface="Tele-GroteskNor" pitchFamily="2" charset="0"/>
              </a:defRPr>
            </a:lvl7pPr>
            <a:lvl8pPr defTabSz="457200" fontAlgn="base">
              <a:spcBef>
                <a:spcPct val="0"/>
              </a:spcBef>
              <a:spcAft>
                <a:spcPct val="0"/>
              </a:spcAft>
              <a:defRPr>
                <a:solidFill>
                  <a:schemeClr val="tx1"/>
                </a:solidFill>
                <a:latin typeface="Tele-GroteskNor" pitchFamily="2" charset="0"/>
              </a:defRPr>
            </a:lvl8pPr>
            <a:lvl9pPr defTabSz="457200" fontAlgn="base">
              <a:spcBef>
                <a:spcPct val="0"/>
              </a:spcBef>
              <a:spcAft>
                <a:spcPct val="0"/>
              </a:spcAft>
              <a:defRPr>
                <a:solidFill>
                  <a:schemeClr val="tx1"/>
                </a:solidFill>
                <a:latin typeface="Tele-GroteskNor" pitchFamily="2" charset="0"/>
              </a:defRPr>
            </a:lvl9pPr>
          </a:lstStyle>
          <a:p>
            <a:pPr>
              <a:spcBef>
                <a:spcPct val="25000"/>
              </a:spcBef>
              <a:buSzTx/>
            </a:pPr>
            <a:r>
              <a:rPr lang="hu-HU" altLang="hu-HU" sz="1400" dirty="0" smtClean="0">
                <a:solidFill>
                  <a:schemeClr val="bg1"/>
                </a:solidFill>
                <a:latin typeface="Tele-GroteskUlt" pitchFamily="2" charset="0"/>
              </a:rPr>
              <a:t>COMPLETED </a:t>
            </a:r>
          </a:p>
          <a:p>
            <a:pPr>
              <a:spcBef>
                <a:spcPct val="25000"/>
              </a:spcBef>
              <a:buSzTx/>
            </a:pPr>
            <a:r>
              <a:rPr lang="hu-HU" altLang="hu-HU" sz="1400" dirty="0" smtClean="0">
                <a:solidFill>
                  <a:schemeClr val="bg1"/>
                </a:solidFill>
                <a:latin typeface="Tele-GroteskEENor" pitchFamily="2" charset="0"/>
              </a:rPr>
              <a:t>AND THE </a:t>
            </a:r>
            <a:r>
              <a:rPr lang="hu-HU" altLang="hu-HU" sz="1400" dirty="0" smtClean="0">
                <a:solidFill>
                  <a:schemeClr val="bg1"/>
                </a:solidFill>
                <a:latin typeface="Tele-GroteskUlt" pitchFamily="2" charset="0"/>
              </a:rPr>
              <a:t>WHOLE SPM </a:t>
            </a:r>
            <a:r>
              <a:rPr lang="hu-HU" altLang="hu-HU" sz="1400" dirty="0" smtClean="0">
                <a:solidFill>
                  <a:schemeClr val="bg1"/>
                </a:solidFill>
                <a:latin typeface="Tele-GroteskEENor" pitchFamily="2" charset="0"/>
              </a:rPr>
              <a:t>COMMUNITY  IS USING THE RESULT</a:t>
            </a:r>
            <a:endParaRPr lang="en-US" altLang="hu-HU" sz="2400" dirty="0">
              <a:solidFill>
                <a:schemeClr val="bg1"/>
              </a:solidFill>
            </a:endParaRPr>
          </a:p>
        </p:txBody>
      </p:sp>
      <p:sp>
        <p:nvSpPr>
          <p:cNvPr id="47" name="Rectangle 21"/>
          <p:cNvSpPr>
            <a:spLocks noChangeArrowheads="1"/>
          </p:cNvSpPr>
          <p:nvPr>
            <p:custDataLst>
              <p:tags r:id="rId5"/>
            </p:custDataLst>
          </p:nvPr>
        </p:nvSpPr>
        <p:spPr bwMode="gray">
          <a:xfrm rot="21180000">
            <a:off x="360029" y="4524516"/>
            <a:ext cx="1740327" cy="1012825"/>
          </a:xfrm>
          <a:prstGeom prst="rect">
            <a:avLst/>
          </a:prstGeom>
          <a:solidFill>
            <a:srgbClr val="FFD329"/>
          </a:solidFill>
          <a:ln>
            <a:solidFill>
              <a:srgbClr val="FFD329"/>
            </a:solidFill>
          </a:ln>
          <a:effectLst/>
        </p:spPr>
        <p:txBody>
          <a:bodyPr lIns="72000" tIns="72000" rIns="72000" bIns="72000"/>
          <a:lstStyle>
            <a:lvl1pPr marL="1588">
              <a:spcBef>
                <a:spcPct val="0"/>
              </a:spcBef>
              <a:defRPr>
                <a:solidFill>
                  <a:schemeClr val="tx1"/>
                </a:solidFill>
                <a:latin typeface="Tele-GroteskNor" pitchFamily="2" charset="0"/>
              </a:defRPr>
            </a:lvl1pPr>
            <a:lvl2pPr>
              <a:spcBef>
                <a:spcPct val="0"/>
              </a:spcBef>
              <a:defRPr>
                <a:solidFill>
                  <a:schemeClr val="tx1"/>
                </a:solidFill>
                <a:latin typeface="Tele-GroteskNor" pitchFamily="2" charset="0"/>
              </a:defRPr>
            </a:lvl2pPr>
            <a:lvl3pPr>
              <a:spcBef>
                <a:spcPct val="0"/>
              </a:spcBef>
              <a:defRPr>
                <a:solidFill>
                  <a:schemeClr val="tx1"/>
                </a:solidFill>
                <a:latin typeface="Tele-GroteskNor" pitchFamily="2" charset="0"/>
              </a:defRPr>
            </a:lvl3pPr>
            <a:lvl4pPr>
              <a:spcBef>
                <a:spcPct val="0"/>
              </a:spcBef>
              <a:defRPr>
                <a:solidFill>
                  <a:schemeClr val="tx1"/>
                </a:solidFill>
                <a:latin typeface="Tele-GroteskNor" pitchFamily="2" charset="0"/>
              </a:defRPr>
            </a:lvl4pPr>
            <a:lvl5pPr>
              <a:spcBef>
                <a:spcPct val="0"/>
              </a:spcBef>
              <a:defRPr>
                <a:solidFill>
                  <a:schemeClr val="tx1"/>
                </a:solidFill>
                <a:latin typeface="Tele-GroteskNor" pitchFamily="2" charset="0"/>
              </a:defRPr>
            </a:lvl5pPr>
            <a:lvl6pPr defTabSz="457200" fontAlgn="base">
              <a:spcBef>
                <a:spcPct val="0"/>
              </a:spcBef>
              <a:spcAft>
                <a:spcPct val="0"/>
              </a:spcAft>
              <a:defRPr>
                <a:solidFill>
                  <a:schemeClr val="tx1"/>
                </a:solidFill>
                <a:latin typeface="Tele-GroteskNor" pitchFamily="2" charset="0"/>
              </a:defRPr>
            </a:lvl6pPr>
            <a:lvl7pPr defTabSz="457200" fontAlgn="base">
              <a:spcBef>
                <a:spcPct val="0"/>
              </a:spcBef>
              <a:spcAft>
                <a:spcPct val="0"/>
              </a:spcAft>
              <a:defRPr>
                <a:solidFill>
                  <a:schemeClr val="tx1"/>
                </a:solidFill>
                <a:latin typeface="Tele-GroteskNor" pitchFamily="2" charset="0"/>
              </a:defRPr>
            </a:lvl7pPr>
            <a:lvl8pPr defTabSz="457200" fontAlgn="base">
              <a:spcBef>
                <a:spcPct val="0"/>
              </a:spcBef>
              <a:spcAft>
                <a:spcPct val="0"/>
              </a:spcAft>
              <a:defRPr>
                <a:solidFill>
                  <a:schemeClr val="tx1"/>
                </a:solidFill>
                <a:latin typeface="Tele-GroteskNor" pitchFamily="2" charset="0"/>
              </a:defRPr>
            </a:lvl8pPr>
            <a:lvl9pPr defTabSz="457200" fontAlgn="base">
              <a:spcBef>
                <a:spcPct val="0"/>
              </a:spcBef>
              <a:spcAft>
                <a:spcPct val="0"/>
              </a:spcAft>
              <a:defRPr>
                <a:solidFill>
                  <a:schemeClr val="tx1"/>
                </a:solidFill>
                <a:latin typeface="Tele-GroteskNor" pitchFamily="2" charset="0"/>
              </a:defRPr>
            </a:lvl9pPr>
          </a:lstStyle>
          <a:p>
            <a:pPr>
              <a:spcBef>
                <a:spcPct val="25000"/>
              </a:spcBef>
              <a:buSzTx/>
            </a:pPr>
            <a:endParaRPr lang="hu-HU" altLang="hu-HU" sz="1400" dirty="0">
              <a:solidFill>
                <a:srgbClr val="4B4B4B"/>
              </a:solidFill>
              <a:latin typeface="+mn-lt"/>
            </a:endParaRPr>
          </a:p>
          <a:p>
            <a:pPr>
              <a:spcBef>
                <a:spcPct val="25000"/>
              </a:spcBef>
              <a:buSzTx/>
            </a:pPr>
            <a:r>
              <a:rPr lang="hu-HU" altLang="hu-HU" sz="1400" dirty="0" smtClean="0">
                <a:solidFill>
                  <a:srgbClr val="4B4B4B"/>
                </a:solidFill>
                <a:latin typeface="+mj-lt"/>
              </a:rPr>
              <a:t>TO BE INITIATED</a:t>
            </a:r>
            <a:endParaRPr lang="en-US" altLang="hu-HU" sz="2400" dirty="0">
              <a:solidFill>
                <a:srgbClr val="4B4B4B"/>
              </a:solidFill>
              <a:latin typeface="+mj-lt"/>
            </a:endParaRPr>
          </a:p>
        </p:txBody>
      </p:sp>
      <p:sp>
        <p:nvSpPr>
          <p:cNvPr id="48" name="Rectangle 28"/>
          <p:cNvSpPr>
            <a:spLocks noChangeArrowheads="1"/>
          </p:cNvSpPr>
          <p:nvPr>
            <p:custDataLst>
              <p:tags r:id="rId6"/>
            </p:custDataLst>
          </p:nvPr>
        </p:nvSpPr>
        <p:spPr bwMode="gray">
          <a:xfrm rot="21180000">
            <a:off x="6034646" y="1161922"/>
            <a:ext cx="1168210" cy="830011"/>
          </a:xfrm>
          <a:prstGeom prst="rect">
            <a:avLst/>
          </a:prstGeom>
          <a:solidFill>
            <a:srgbClr val="BFCB44"/>
          </a:solidFill>
          <a:ln>
            <a:solidFill>
              <a:srgbClr val="BFCB44"/>
            </a:solidFill>
          </a:ln>
          <a:effectLst/>
          <a:extLst/>
        </p:spPr>
        <p:txBody>
          <a:bodyPr lIns="72000" tIns="72000" rIns="72000" bIns="72000"/>
          <a:lstStyle>
            <a:lvl1pPr marL="1588">
              <a:spcBef>
                <a:spcPct val="0"/>
              </a:spcBef>
              <a:defRPr>
                <a:solidFill>
                  <a:schemeClr val="tx1"/>
                </a:solidFill>
                <a:latin typeface="Tele-GroteskNor" pitchFamily="2" charset="0"/>
              </a:defRPr>
            </a:lvl1pPr>
            <a:lvl2pPr>
              <a:spcBef>
                <a:spcPct val="0"/>
              </a:spcBef>
              <a:defRPr>
                <a:solidFill>
                  <a:schemeClr val="tx1"/>
                </a:solidFill>
                <a:latin typeface="Tele-GroteskNor" pitchFamily="2" charset="0"/>
              </a:defRPr>
            </a:lvl2pPr>
            <a:lvl3pPr>
              <a:spcBef>
                <a:spcPct val="0"/>
              </a:spcBef>
              <a:defRPr>
                <a:solidFill>
                  <a:schemeClr val="tx1"/>
                </a:solidFill>
                <a:latin typeface="Tele-GroteskNor" pitchFamily="2" charset="0"/>
              </a:defRPr>
            </a:lvl3pPr>
            <a:lvl4pPr>
              <a:spcBef>
                <a:spcPct val="0"/>
              </a:spcBef>
              <a:defRPr>
                <a:solidFill>
                  <a:schemeClr val="tx1"/>
                </a:solidFill>
                <a:latin typeface="Tele-GroteskNor" pitchFamily="2" charset="0"/>
              </a:defRPr>
            </a:lvl4pPr>
            <a:lvl5pPr>
              <a:spcBef>
                <a:spcPct val="0"/>
              </a:spcBef>
              <a:defRPr>
                <a:solidFill>
                  <a:schemeClr val="tx1"/>
                </a:solidFill>
                <a:latin typeface="Tele-GroteskNor" pitchFamily="2" charset="0"/>
              </a:defRPr>
            </a:lvl5pPr>
            <a:lvl6pPr defTabSz="457200" fontAlgn="base">
              <a:spcBef>
                <a:spcPct val="0"/>
              </a:spcBef>
              <a:spcAft>
                <a:spcPct val="0"/>
              </a:spcAft>
              <a:defRPr>
                <a:solidFill>
                  <a:schemeClr val="tx1"/>
                </a:solidFill>
                <a:latin typeface="Tele-GroteskNor" pitchFamily="2" charset="0"/>
              </a:defRPr>
            </a:lvl6pPr>
            <a:lvl7pPr defTabSz="457200" fontAlgn="base">
              <a:spcBef>
                <a:spcPct val="0"/>
              </a:spcBef>
              <a:spcAft>
                <a:spcPct val="0"/>
              </a:spcAft>
              <a:defRPr>
                <a:solidFill>
                  <a:schemeClr val="tx1"/>
                </a:solidFill>
                <a:latin typeface="Tele-GroteskNor" pitchFamily="2" charset="0"/>
              </a:defRPr>
            </a:lvl7pPr>
            <a:lvl8pPr defTabSz="457200" fontAlgn="base">
              <a:spcBef>
                <a:spcPct val="0"/>
              </a:spcBef>
              <a:spcAft>
                <a:spcPct val="0"/>
              </a:spcAft>
              <a:defRPr>
                <a:solidFill>
                  <a:schemeClr val="tx1"/>
                </a:solidFill>
                <a:latin typeface="Tele-GroteskNor" pitchFamily="2" charset="0"/>
              </a:defRPr>
            </a:lvl8pPr>
            <a:lvl9pPr defTabSz="457200" fontAlgn="base">
              <a:spcBef>
                <a:spcPct val="0"/>
              </a:spcBef>
              <a:spcAft>
                <a:spcPct val="0"/>
              </a:spcAft>
              <a:defRPr>
                <a:solidFill>
                  <a:schemeClr val="tx1"/>
                </a:solidFill>
                <a:latin typeface="Tele-GroteskNor" pitchFamily="2" charset="0"/>
              </a:defRPr>
            </a:lvl9pPr>
          </a:lstStyle>
          <a:p>
            <a:pPr>
              <a:spcBef>
                <a:spcPct val="25000"/>
              </a:spcBef>
              <a:buSzTx/>
            </a:pPr>
            <a:r>
              <a:rPr lang="hu-HU" altLang="hu-HU" sz="900" dirty="0" smtClean="0">
                <a:solidFill>
                  <a:schemeClr val="bg1"/>
                </a:solidFill>
                <a:latin typeface="Tele-GroteskUlt" pitchFamily="2" charset="0"/>
              </a:rPr>
              <a:t>CONTAINS</a:t>
            </a:r>
            <a:endParaRPr lang="en-US" altLang="hu-HU" sz="900" dirty="0">
              <a:solidFill>
                <a:schemeClr val="bg1"/>
              </a:solidFill>
              <a:latin typeface="Tele-GroteskUlt" pitchFamily="2" charset="0"/>
            </a:endParaRPr>
          </a:p>
          <a:p>
            <a:pPr>
              <a:spcBef>
                <a:spcPct val="25000"/>
              </a:spcBef>
              <a:buSzTx/>
            </a:pPr>
            <a:r>
              <a:rPr lang="hu-HU" altLang="hu-HU" sz="900" dirty="0" smtClean="0">
                <a:solidFill>
                  <a:schemeClr val="bg1"/>
                </a:solidFill>
              </a:rPr>
              <a:t>PROVED TECHNICAL ASSESSMENT CENTER IS INCLUDED</a:t>
            </a:r>
            <a:r>
              <a:rPr lang="en-US" altLang="hu-HU" sz="900" dirty="0">
                <a:solidFill>
                  <a:schemeClr val="bg1"/>
                </a:solidFill>
              </a:rPr>
              <a:t/>
            </a:r>
            <a:br>
              <a:rPr lang="en-US" altLang="hu-HU" sz="900" dirty="0">
                <a:solidFill>
                  <a:schemeClr val="bg1"/>
                </a:solidFill>
              </a:rPr>
            </a:br>
            <a:r>
              <a:rPr lang="hu-HU" altLang="hu-HU" sz="900" dirty="0" smtClean="0">
                <a:solidFill>
                  <a:schemeClr val="bg1"/>
                </a:solidFill>
                <a:latin typeface="Tele-GroteskFet" pitchFamily="2" charset="0"/>
              </a:rPr>
              <a:t>TAC</a:t>
            </a:r>
            <a:r>
              <a:rPr lang="en-US" altLang="hu-HU" sz="900" dirty="0" smtClean="0">
                <a:solidFill>
                  <a:schemeClr val="bg1"/>
                </a:solidFill>
              </a:rPr>
              <a:t> </a:t>
            </a:r>
            <a:endParaRPr lang="en-US" altLang="hu-HU" sz="900" dirty="0">
              <a:solidFill>
                <a:schemeClr val="bg1"/>
              </a:solidFill>
            </a:endParaRPr>
          </a:p>
        </p:txBody>
      </p:sp>
    </p:spTree>
    <p:extLst>
      <p:ext uri="{BB962C8B-B14F-4D97-AF65-F5344CB8AC3E}">
        <p14:creationId xmlns:p14="http://schemas.microsoft.com/office/powerpoint/2010/main" val="5698237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7&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2hjY1jHCzEy0NsubUvGnM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jkjFVkPdUCea44fKmEzL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RLB7UDZCkSwldG5.7i1q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Hs.K7N5bO06wFhaP8558P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AJS29WU6UWOqilO8xGL7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WFBdp3IHPkCazM0AN4xDc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hqRsF7hW7U6.23AkSpNAp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527S59w4SUSCRFmgFR9kF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527S59w4SUSCRFmgFR9kF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527S59w4SUSCRFmgFR9kF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hh_mMIrXekmnzySuNNa0z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ok.JfWbgkqBZAtIq43u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7qWvEB4Tka0J13yOaczV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MXMxcyk3UC597fJ_rjkr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_MASTER_4-3_EN_20150916">
  <a:themeElements>
    <a:clrScheme name="Telekom screen colors">
      <a:dk1>
        <a:srgbClr val="4B4B4B"/>
      </a:dk1>
      <a:lt1>
        <a:srgbClr val="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fontScheme name="Vorschlag April 2015_Typo">
      <a:majorFont>
        <a:latin typeface="TeleGrotesk Headline Ultra"/>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19050" algn="ctr">
          <a:solidFill>
            <a:schemeClr val="tx2"/>
          </a:solidFill>
          <a:miter lim="800000"/>
          <a:headEnd/>
          <a:tailEnd/>
        </a:ln>
        <a:effectLst/>
      </a:spPr>
      <a:bodyPr wrap="square" lIns="108000" tIns="108000" rIns="108000" bIns="108000" rtlCol="0" anchor="ctr" anchorCtr="0">
        <a:spAutoFit/>
      </a:bodyPr>
      <a:lstStyle>
        <a:defPPr algn="ctr" defTabSz="457293" fontAlgn="base">
          <a:lnSpc>
            <a:spcPct val="90000"/>
          </a:lnSpc>
          <a:buClr>
            <a:srgbClr val="E20074"/>
          </a:buClr>
          <a:buSzPct val="75000"/>
          <a:defRPr sz="1800" dirty="0" smtClean="0">
            <a:latin typeface="Tele-GroteskNor" pitchFamily="2" charset="0"/>
            <a:cs typeface="Arial Unicode MS" panose="020B0604020202020204" pitchFamily="34" charset="-128"/>
          </a:defRPr>
        </a:defPPr>
      </a:lstStyle>
    </a:spDef>
    <a:lnDef>
      <a:spPr>
        <a:ln w="19050">
          <a:solidFill>
            <a:schemeClr val="tx2"/>
          </a:solidFill>
          <a:miter lim="800000"/>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ln w="9525">
          <a:noFill/>
          <a:miter lim="800000"/>
          <a:headEnd/>
          <a:tailEnd/>
        </a:ln>
      </a:spPr>
      <a:bodyPr vert="horz" wrap="square" lIns="72000" tIns="36000" rIns="72000" bIns="36000" numCol="1" rtlCol="0" anchor="t" anchorCtr="0" compatLnSpc="1">
        <a:prstTxWarp prst="textNoShape">
          <a:avLst/>
        </a:prstTxWarp>
        <a:spAutoFit/>
      </a:bodyPr>
      <a:lstStyle>
        <a:defPPr defTabSz="457322" fontAlgn="base">
          <a:lnSpc>
            <a:spcPct val="104000"/>
          </a:lnSpc>
          <a:spcBef>
            <a:spcPts val="300"/>
          </a:spcBef>
          <a:spcAft>
            <a:spcPct val="0"/>
          </a:spcAft>
          <a:buClr>
            <a:schemeClr val="tx1"/>
          </a:buClr>
          <a:buSzPct val="70000"/>
          <a:defRPr sz="1800" dirty="0" smtClean="0">
            <a:ea typeface="Swagger" pitchFamily="2" charset="0"/>
          </a:defRPr>
        </a:defPPr>
      </a:lstStyle>
    </a:txDef>
  </a:objectDefaults>
  <a:extraClrSchemeLst>
    <a:extraClrScheme>
      <a:clrScheme name="Telekom screen colors">
        <a:dk1>
          <a:srgbClr val="4B4B4B"/>
        </a:dk1>
        <a:lt1>
          <a:srgbClr val="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_MASTER_4-3_EN_20150916" id="{A7A1B6D4-EF23-47E1-8DBF-D4889BDF75F5}" vid="{BD11E8BC-A3CB-4BDE-9CB7-9DAEC89B3BFF}"/>
    </a:ext>
  </a:extLst>
</a:theme>
</file>

<file path=ppt/theme/theme2.xml><?xml version="1.0" encoding="utf-8"?>
<a:theme xmlns:a="http://schemas.openxmlformats.org/drawingml/2006/main" name="Larissa-Design">
  <a:themeElements>
    <a:clrScheme name="Telekom Screenfarben">
      <a:dk1>
        <a:srgbClr val="4B4B4B"/>
      </a:dk1>
      <a:lt1>
        <a:sysClr val="window" lastClr="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fontScheme name="T_PPT Fonts">
      <a:majorFont>
        <a:latin typeface="TeleGrotesk Headline Ultra"/>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Telekom Screenfarben">
      <a:dk1>
        <a:srgbClr val="4B4B4B"/>
      </a:dk1>
      <a:lt1>
        <a:sysClr val="window" lastClr="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992C99"/>
      </a:hlink>
      <a:folHlink>
        <a:srgbClr val="6C6C6C"/>
      </a:folHlink>
    </a:clrScheme>
    <a:fontScheme name="T_PPT Fonts">
      <a:majorFont>
        <a:latin typeface="TeleGrotesk Headline Ultra"/>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ECBDF25A07374AAA08F73D3C96845A" ma:contentTypeVersion="0" ma:contentTypeDescription="Create a new document." ma:contentTypeScope="" ma:versionID="bfddc12633ad9e9f7e2ee14adde0424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FCB7E5F-2F4D-43BA-BFDD-9907C7690AE8}">
  <ds:schemaRefs>
    <ds:schemaRef ds:uri="http://schemas.microsoft.com/sharepoint/v3/contenttype/forms"/>
  </ds:schemaRefs>
</ds:datastoreItem>
</file>

<file path=customXml/itemProps2.xml><?xml version="1.0" encoding="utf-8"?>
<ds:datastoreItem xmlns:ds="http://schemas.openxmlformats.org/officeDocument/2006/customXml" ds:itemID="{E73D0CEE-C86C-43EA-A249-1D70AE74B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F3FBA48-E1E8-4FC9-BA30-8BA88F963C05}">
  <ds:schemaRefs>
    <ds:schemaRef ds:uri="http://schemas.microsoft.com/office/2006/metadata/properties"/>
    <ds:schemaRef ds:uri="http://purl.org/dc/elements/1.1/"/>
    <ds:schemaRef ds:uri="http://purl.org/dc/terms/"/>
    <ds:schemaRef ds:uri="http://schemas.microsoft.com/office/2006/documentManagement/types"/>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T_MASTER_4-3_EN_20150916</Template>
  <TotalTime>0</TotalTime>
  <Words>3377</Words>
  <Application>Microsoft Office PowerPoint</Application>
  <PresentationFormat>Egyéni</PresentationFormat>
  <Paragraphs>443</Paragraphs>
  <Slides>35</Slides>
  <Notes>32</Notes>
  <HiddenSlides>0</HiddenSlides>
  <MMClips>0</MMClips>
  <ScaleCrop>false</ScaleCrop>
  <HeadingPairs>
    <vt:vector size="6" baseType="variant">
      <vt:variant>
        <vt:lpstr>Téma</vt:lpstr>
      </vt:variant>
      <vt:variant>
        <vt:i4>1</vt:i4>
      </vt:variant>
      <vt:variant>
        <vt:lpstr>Beágyazott OLE kiszolgálók</vt:lpstr>
      </vt:variant>
      <vt:variant>
        <vt:i4>2</vt:i4>
      </vt:variant>
      <vt:variant>
        <vt:lpstr>Diacímek</vt:lpstr>
      </vt:variant>
      <vt:variant>
        <vt:i4>35</vt:i4>
      </vt:variant>
    </vt:vector>
  </HeadingPairs>
  <TitlesOfParts>
    <vt:vector size="38" baseType="lpstr">
      <vt:lpstr>T_MASTER_4-3_EN_20150916</vt:lpstr>
      <vt:lpstr>think-cell Folie</vt:lpstr>
      <vt:lpstr>think-cell Slide</vt:lpstr>
      <vt:lpstr>Project management  introduction</vt:lpstr>
      <vt:lpstr>Agenda</vt:lpstr>
      <vt:lpstr>Introduction</vt:lpstr>
      <vt:lpstr>Solutions &amp; Projects</vt:lpstr>
      <vt:lpstr>ITSH SOLUTIONS &amp; PROJECTS - FACT SHEET</vt:lpstr>
      <vt:lpstr>PowerPoint bemutató</vt:lpstr>
      <vt:lpstr>PowerPoint bemutató</vt:lpstr>
      <vt:lpstr>WHY VIRTUAL PROJECT MANAGEMENT?</vt:lpstr>
      <vt:lpstr>PowerPoint bemutató</vt:lpstr>
      <vt:lpstr>Year end party 2017 </vt:lpstr>
      <vt:lpstr>Vasa hajó – Stockholm - 1628</vt:lpstr>
      <vt:lpstr>Project  - different point of views</vt:lpstr>
      <vt:lpstr>Project management history</vt:lpstr>
      <vt:lpstr>ITIL - Information Technology Infrastructure Library</vt:lpstr>
      <vt:lpstr>project</vt:lpstr>
      <vt:lpstr>management</vt:lpstr>
      <vt:lpstr>project management</vt:lpstr>
      <vt:lpstr>project vs operation</vt:lpstr>
      <vt:lpstr>project vs operation</vt:lpstr>
      <vt:lpstr>Project – Program- Portfolio</vt:lpstr>
      <vt:lpstr>Project – Program- Portfolio</vt:lpstr>
      <vt:lpstr>project life cycle / product life cycle</vt:lpstr>
      <vt:lpstr>PROJECT MANAGEMENT methods</vt:lpstr>
      <vt:lpstr>PM methods – Waterfall model</vt:lpstr>
      <vt:lpstr>PM methods – Agile model</vt:lpstr>
      <vt:lpstr>PROJECT MANAGEMENT  - Lean, 6sigma</vt:lpstr>
      <vt:lpstr>project management roles – Project manager</vt:lpstr>
      <vt:lpstr>project management roles – PMO</vt:lpstr>
      <vt:lpstr>Organization structures</vt:lpstr>
      <vt:lpstr>Organization structures - Functional</vt:lpstr>
      <vt:lpstr>Organization structures - Hybrid</vt:lpstr>
      <vt:lpstr>Organization structures – weak matrix</vt:lpstr>
      <vt:lpstr>Organization structures – strong matrix</vt:lpstr>
      <vt:lpstr>Organization structures – Balanced matrix</vt:lpstr>
      <vt:lpstr>QUESTIONS?</vt:lpstr>
    </vt:vector>
  </TitlesOfParts>
  <Company>IT Services Hungary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Telekom PowerPoint Master Format 4:3</dc:title>
  <dc:creator>Ronay, Alexandra</dc:creator>
  <cp:lastModifiedBy>Solymár Klára</cp:lastModifiedBy>
  <cp:revision>169</cp:revision>
  <dcterms:created xsi:type="dcterms:W3CDTF">2015-10-15T13:17:13Z</dcterms:created>
  <dcterms:modified xsi:type="dcterms:W3CDTF">2018-09-12T09:28:40Z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0x010100B0ECBDF25A07374AAA08F73D3C96845A</vt:lpwstr>
  </property>
</Properties>
</file>