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4"/>
  </p:sldMasterIdLst>
  <p:notesMasterIdLst>
    <p:notesMasterId r:id="rId34"/>
  </p:notesMasterIdLst>
  <p:handoutMasterIdLst>
    <p:handoutMasterId r:id="rId35"/>
  </p:handoutMasterIdLst>
  <p:sldIdLst>
    <p:sldId id="259" r:id="rId5"/>
    <p:sldId id="263" r:id="rId6"/>
    <p:sldId id="298" r:id="rId7"/>
    <p:sldId id="308" r:id="rId8"/>
    <p:sldId id="309" r:id="rId9"/>
    <p:sldId id="322" r:id="rId10"/>
    <p:sldId id="333" r:id="rId11"/>
    <p:sldId id="334" r:id="rId12"/>
    <p:sldId id="310" r:id="rId13"/>
    <p:sldId id="311" r:id="rId14"/>
    <p:sldId id="321" r:id="rId15"/>
    <p:sldId id="314" r:id="rId16"/>
    <p:sldId id="313" r:id="rId17"/>
    <p:sldId id="320" r:id="rId18"/>
    <p:sldId id="274" r:id="rId19"/>
    <p:sldId id="319" r:id="rId20"/>
    <p:sldId id="317" r:id="rId21"/>
    <p:sldId id="307" r:id="rId22"/>
    <p:sldId id="323" r:id="rId23"/>
    <p:sldId id="325" r:id="rId24"/>
    <p:sldId id="315" r:id="rId25"/>
    <p:sldId id="316" r:id="rId26"/>
    <p:sldId id="327" r:id="rId27"/>
    <p:sldId id="328" r:id="rId28"/>
    <p:sldId id="329" r:id="rId29"/>
    <p:sldId id="330" r:id="rId30"/>
    <p:sldId id="331" r:id="rId31"/>
    <p:sldId id="332" r:id="rId32"/>
    <p:sldId id="281" r:id="rId33"/>
  </p:sldIdLst>
  <p:sldSz cx="10080625" cy="7561263"/>
  <p:notesSz cx="6797675" cy="9926638"/>
  <p:custDataLst>
    <p:tags r:id="rId36"/>
  </p:custDataLst>
  <p:defaultTextStyle>
    <a:defPPr>
      <a:defRPr lang="de-DE"/>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8" orient="horz" pos="2382" userDrawn="1">
          <p15:clr>
            <a:srgbClr val="A4A3A4"/>
          </p15:clr>
        </p15:guide>
        <p15:guide id="17" pos="227" userDrawn="1">
          <p15:clr>
            <a:srgbClr val="A4A3A4"/>
          </p15:clr>
        </p15:guide>
        <p15:guide id="23" orient="horz" pos="226">
          <p15:clr>
            <a:srgbClr val="A4A3A4"/>
          </p15:clr>
        </p15:guide>
        <p15:guide id="25" orient="horz" pos="1021">
          <p15:clr>
            <a:srgbClr val="A4A3A4"/>
          </p15:clr>
        </p15:guide>
        <p15:guide id="26" orient="horz" pos="3844">
          <p15:clr>
            <a:srgbClr val="A4A3A4"/>
          </p15:clr>
        </p15:guide>
        <p15:guide id="27" orient="horz" pos="749">
          <p15:clr>
            <a:srgbClr val="A4A3A4"/>
          </p15:clr>
        </p15:guide>
        <p15:guide id="28" orient="horz" pos="4105">
          <p15:clr>
            <a:srgbClr val="A4A3A4"/>
          </p15:clr>
        </p15:guide>
        <p15:guide id="29" orient="horz" pos="4365" userDrawn="1">
          <p15:clr>
            <a:srgbClr val="A4A3A4"/>
          </p15:clr>
        </p15:guide>
        <p15:guide id="30" orient="horz" pos="4536" userDrawn="1">
          <p15:clr>
            <a:srgbClr val="A4A3A4"/>
          </p15:clr>
        </p15:guide>
        <p15:guide id="31" pos="1724" userDrawn="1">
          <p15:clr>
            <a:srgbClr val="A4A3A4"/>
          </p15:clr>
        </p15:guide>
        <p15:guide id="32" pos="1632">
          <p15:clr>
            <a:srgbClr val="A4A3A4"/>
          </p15:clr>
        </p15:guide>
        <p15:guide id="34" pos="6123" userDrawn="1">
          <p15:clr>
            <a:srgbClr val="A4A3A4"/>
          </p15:clr>
        </p15:guide>
        <p15:guide id="35" pos="4717">
          <p15:clr>
            <a:srgbClr val="A4A3A4"/>
          </p15:clr>
        </p15:guide>
        <p15:guide id="36" pos="4627" userDrawn="1">
          <p15:clr>
            <a:srgbClr val="A4A3A4"/>
          </p15:clr>
        </p15:guide>
        <p15:guide id="37" pos="3220" userDrawn="1">
          <p15:clr>
            <a:srgbClr val="A4A3A4"/>
          </p15:clr>
        </p15:guide>
        <p15:guide id="38" pos="3130" userDrawn="1">
          <p15:clr>
            <a:srgbClr val="A4A3A4"/>
          </p15:clr>
        </p15:guide>
        <p15:guide id="39" pos="2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pos="302">
          <p15:clr>
            <a:srgbClr val="A4A3A4"/>
          </p15:clr>
        </p15:guide>
        <p15:guide id="4" pos="4018">
          <p15:clr>
            <a:srgbClr val="A4A3A4"/>
          </p15:clr>
        </p15:guide>
        <p15:guide id="5" orient="horz" pos="3127">
          <p15:clr>
            <a:srgbClr val="A4A3A4"/>
          </p15:clr>
        </p15:guide>
        <p15:guide id="6" pos="2141">
          <p15:clr>
            <a:srgbClr val="A4A3A4"/>
          </p15:clr>
        </p15:guide>
        <p15:guide id="7" pos="299">
          <p15:clr>
            <a:srgbClr val="A4A3A4"/>
          </p15:clr>
        </p15:guide>
        <p15:guide id="8" pos="398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da2" initials="d" lastIdx="6" clrIdx="0"/>
  <p:cmAuthor id="1" name="Dada" initials="DT" lastIdx="20" clrIdx="1"/>
  <p:cmAuthor id="2" name="Dada-Design" initials="D" lastIdx="4" clrIdx="2">
    <p:extLst/>
  </p:cmAuthor>
  <p:cmAuthor id="3" name="Tibor Varga" initials="VT"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4"/>
    <a:srgbClr val="4A6B1D"/>
    <a:srgbClr val="E20000"/>
    <a:srgbClr val="992C99"/>
    <a:srgbClr val="4B4B4B"/>
    <a:srgbClr val="C4C4C4"/>
    <a:srgbClr val="00FFFF"/>
    <a:srgbClr val="66FF66"/>
    <a:srgbClr val="E1E1E1"/>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63" autoAdjust="0"/>
    <p:restoredTop sz="71119" autoAdjust="0"/>
  </p:normalViewPr>
  <p:slideViewPr>
    <p:cSldViewPr snapToGrid="0" snapToObjects="1">
      <p:cViewPr varScale="1">
        <p:scale>
          <a:sx n="75" d="100"/>
          <a:sy n="75" d="100"/>
        </p:scale>
        <p:origin x="1930" y="67"/>
      </p:cViewPr>
      <p:guideLst>
        <p:guide orient="horz" pos="2382"/>
        <p:guide pos="227"/>
        <p:guide orient="horz" pos="226"/>
        <p:guide orient="horz" pos="1021"/>
        <p:guide orient="horz" pos="3844"/>
        <p:guide orient="horz" pos="749"/>
        <p:guide orient="horz" pos="4105"/>
        <p:guide orient="horz" pos="4365"/>
        <p:guide orient="horz" pos="4536"/>
        <p:guide pos="1724"/>
        <p:guide pos="1632"/>
        <p:guide pos="6123"/>
        <p:guide pos="4717"/>
        <p:guide pos="4627"/>
        <p:guide pos="3220"/>
        <p:guide pos="3130"/>
        <p:guide pos="246"/>
      </p:guideLst>
    </p:cSldViewPr>
  </p:slideViewPr>
  <p:outlineViewPr>
    <p:cViewPr>
      <p:scale>
        <a:sx n="33" d="100"/>
        <a:sy n="33" d="100"/>
      </p:scale>
      <p:origin x="0" y="-44973"/>
    </p:cViewPr>
  </p:outlineViewPr>
  <p:notesTextViewPr>
    <p:cViewPr>
      <p:scale>
        <a:sx n="3" d="2"/>
        <a:sy n="3" d="2"/>
      </p:scale>
      <p:origin x="0" y="0"/>
    </p:cViewPr>
  </p:notesTextViewPr>
  <p:sorterViewPr>
    <p:cViewPr varScale="1">
      <p:scale>
        <a:sx n="1" d="1"/>
        <a:sy n="1" d="1"/>
      </p:scale>
      <p:origin x="0" y="3086"/>
    </p:cViewPr>
  </p:sorterViewPr>
  <p:notesViewPr>
    <p:cSldViewPr snapToGrid="0" snapToObjects="1" showGuides="1">
      <p:cViewPr>
        <p:scale>
          <a:sx n="75" d="100"/>
          <a:sy n="75" d="100"/>
        </p:scale>
        <p:origin x="-2942" y="-58"/>
      </p:cViewPr>
      <p:guideLst>
        <p:guide orient="horz" pos="2880"/>
        <p:guide pos="2160"/>
        <p:guide pos="302"/>
        <p:guide pos="4018"/>
        <p:guide orient="horz" pos="3127"/>
        <p:guide pos="2141"/>
        <p:guide pos="299"/>
        <p:guide pos="398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855015" y="9379500"/>
            <a:ext cx="467452" cy="304834"/>
          </a:xfrm>
          <a:prstGeom prst="rect">
            <a:avLst/>
          </a:prstGeom>
        </p:spPr>
        <p:txBody>
          <a:bodyPr vert="horz" lIns="0" tIns="45720" rIns="0" bIns="45720" rtlCol="0" anchor="b"/>
          <a:lstStyle>
            <a:lvl1pPr algn="r">
              <a:defRPr sz="1200"/>
            </a:lvl1pPr>
          </a:lstStyle>
          <a:p>
            <a:fld id="{A7E515CE-432D-4663-9EC7-909C3633A725}" type="slidenum">
              <a:rPr lang="de-DE" smtClean="0">
                <a:latin typeface="Tele-GroteskNor" pitchFamily="2" charset="0"/>
              </a:rPr>
              <a:pPr/>
              <a:t>‹#›</a:t>
            </a:fld>
            <a:endParaRPr lang="de-DE" dirty="0">
              <a:latin typeface="Tele-GroteskNor" pitchFamily="2" charset="0"/>
            </a:endParaRPr>
          </a:p>
        </p:txBody>
      </p:sp>
      <p:grpSp>
        <p:nvGrpSpPr>
          <p:cNvPr id="6" name="Gruppieren 31"/>
          <p:cNvGrpSpPr>
            <a:grpSpLocks noChangeAspect="1"/>
          </p:cNvGrpSpPr>
          <p:nvPr/>
        </p:nvGrpSpPr>
        <p:grpSpPr bwMode="auto">
          <a:xfrm>
            <a:off x="478356" y="261954"/>
            <a:ext cx="5806347" cy="280911"/>
            <a:chOff x="321317" y="6153149"/>
            <a:chExt cx="8498833" cy="371475"/>
          </a:xfrm>
        </p:grpSpPr>
        <p:sp>
          <p:nvSpPr>
            <p:cNvPr id="7" name="Freeform 9"/>
            <p:cNvSpPr>
              <a:spLocks noChangeAspect="1" noEditPoints="1"/>
            </p:cNvSpPr>
            <p:nvPr userDrawn="1"/>
          </p:nvSpPr>
          <p:spPr bwMode="auto">
            <a:xfrm>
              <a:off x="7309246" y="6310400"/>
              <a:ext cx="1510904" cy="120785"/>
            </a:xfrm>
            <a:custGeom>
              <a:avLst/>
              <a:gdLst/>
              <a:ahLst/>
              <a:cxnLst>
                <a:cxn ang="0">
                  <a:pos x="72" y="69"/>
                </a:cxn>
                <a:cxn ang="0">
                  <a:pos x="72" y="280"/>
                </a:cxn>
                <a:cxn ang="0">
                  <a:pos x="383" y="156"/>
                </a:cxn>
                <a:cxn ang="0">
                  <a:pos x="344" y="64"/>
                </a:cxn>
                <a:cxn ang="0">
                  <a:pos x="478" y="30"/>
                </a:cxn>
                <a:cxn ang="0">
                  <a:pos x="504" y="243"/>
                </a:cxn>
                <a:cxn ang="0">
                  <a:pos x="441" y="322"/>
                </a:cxn>
                <a:cxn ang="0">
                  <a:pos x="344" y="210"/>
                </a:cxn>
                <a:cxn ang="0">
                  <a:pos x="645" y="8"/>
                </a:cxn>
                <a:cxn ang="0">
                  <a:pos x="818" y="341"/>
                </a:cxn>
                <a:cxn ang="0">
                  <a:pos x="890" y="140"/>
                </a:cxn>
                <a:cxn ang="0">
                  <a:pos x="1034" y="280"/>
                </a:cxn>
                <a:cxn ang="0">
                  <a:pos x="1243" y="274"/>
                </a:cxn>
                <a:cxn ang="0">
                  <a:pos x="1162" y="284"/>
                </a:cxn>
                <a:cxn ang="0">
                  <a:pos x="1228" y="70"/>
                </a:cxn>
                <a:cxn ang="0">
                  <a:pos x="1091" y="8"/>
                </a:cxn>
                <a:cxn ang="0">
                  <a:pos x="1269" y="160"/>
                </a:cxn>
                <a:cxn ang="0">
                  <a:pos x="1382" y="341"/>
                </a:cxn>
                <a:cxn ang="0">
                  <a:pos x="1454" y="140"/>
                </a:cxn>
                <a:cxn ang="0">
                  <a:pos x="1598" y="280"/>
                </a:cxn>
                <a:cxn ang="0">
                  <a:pos x="1727" y="8"/>
                </a:cxn>
                <a:cxn ang="0">
                  <a:pos x="1828" y="341"/>
                </a:cxn>
                <a:cxn ang="0">
                  <a:pos x="2030" y="325"/>
                </a:cxn>
                <a:cxn ang="0">
                  <a:pos x="1980" y="367"/>
                </a:cxn>
                <a:cxn ang="0">
                  <a:pos x="2153" y="8"/>
                </a:cxn>
                <a:cxn ang="0">
                  <a:pos x="2418" y="236"/>
                </a:cxn>
                <a:cxn ang="0">
                  <a:pos x="2341" y="114"/>
                </a:cxn>
                <a:cxn ang="0">
                  <a:pos x="2698" y="212"/>
                </a:cxn>
                <a:cxn ang="0">
                  <a:pos x="2808" y="341"/>
                </a:cxn>
                <a:cxn ang="0">
                  <a:pos x="2524" y="341"/>
                </a:cxn>
                <a:cxn ang="0">
                  <a:pos x="2941" y="292"/>
                </a:cxn>
                <a:cxn ang="0">
                  <a:pos x="2924" y="197"/>
                </a:cxn>
                <a:cxn ang="0">
                  <a:pos x="3026" y="43"/>
                </a:cxn>
                <a:cxn ang="0">
                  <a:pos x="2905" y="65"/>
                </a:cxn>
                <a:cxn ang="0">
                  <a:pos x="3058" y="246"/>
                </a:cxn>
                <a:cxn ang="0">
                  <a:pos x="3331" y="341"/>
                </a:cxn>
                <a:cxn ang="0">
                  <a:pos x="3350" y="8"/>
                </a:cxn>
                <a:cxn ang="0">
                  <a:pos x="3672" y="8"/>
                </a:cxn>
                <a:cxn ang="0">
                  <a:pos x="3659" y="198"/>
                </a:cxn>
                <a:cxn ang="0">
                  <a:pos x="3459" y="341"/>
                </a:cxn>
                <a:cxn ang="0">
                  <a:pos x="3880" y="71"/>
                </a:cxn>
                <a:cxn ang="0">
                  <a:pos x="3732" y="8"/>
                </a:cxn>
                <a:cxn ang="0">
                  <a:pos x="3921" y="183"/>
                </a:cxn>
                <a:cxn ang="0">
                  <a:pos x="3979" y="341"/>
                </a:cxn>
                <a:cxn ang="0">
                  <a:pos x="3866" y="212"/>
                </a:cxn>
                <a:cxn ang="0">
                  <a:pos x="4103" y="284"/>
                </a:cxn>
                <a:cxn ang="0">
                  <a:pos x="4139" y="192"/>
                </a:cxn>
                <a:cxn ang="0">
                  <a:pos x="4173" y="134"/>
                </a:cxn>
                <a:cxn ang="0">
                  <a:pos x="4103" y="142"/>
                </a:cxn>
                <a:cxn ang="0">
                  <a:pos x="4247" y="46"/>
                </a:cxn>
                <a:cxn ang="0">
                  <a:pos x="4162" y="341"/>
                </a:cxn>
                <a:cxn ang="0">
                  <a:pos x="4395" y="341"/>
                </a:cxn>
                <a:cxn ang="0">
                  <a:pos x="4637" y="222"/>
                </a:cxn>
                <a:cxn ang="0">
                  <a:pos x="4528" y="127"/>
                </a:cxn>
                <a:cxn ang="0">
                  <a:pos x="4929" y="262"/>
                </a:cxn>
                <a:cxn ang="0">
                  <a:pos x="4842" y="280"/>
                </a:cxn>
                <a:cxn ang="0">
                  <a:pos x="5027" y="174"/>
                </a:cxn>
                <a:cxn ang="0">
                  <a:pos x="5078" y="341"/>
                </a:cxn>
                <a:cxn ang="0">
                  <a:pos x="5150" y="140"/>
                </a:cxn>
                <a:cxn ang="0">
                  <a:pos x="5294" y="280"/>
                </a:cxn>
                <a:cxn ang="0">
                  <a:pos x="5329" y="69"/>
                </a:cxn>
                <a:cxn ang="0">
                  <a:pos x="5481" y="341"/>
                </a:cxn>
                <a:cxn ang="0">
                  <a:pos x="5571" y="269"/>
                </a:cxn>
              </a:cxnLst>
              <a:rect l="0" t="0" r="r" b="b"/>
              <a:pathLst>
                <a:path w="5644" h="419">
                  <a:moveTo>
                    <a:pt x="0" y="341"/>
                  </a:moveTo>
                  <a:lnTo>
                    <a:pt x="0" y="8"/>
                  </a:lnTo>
                  <a:lnTo>
                    <a:pt x="213" y="8"/>
                  </a:lnTo>
                  <a:lnTo>
                    <a:pt x="213" y="69"/>
                  </a:lnTo>
                  <a:lnTo>
                    <a:pt x="72" y="69"/>
                  </a:lnTo>
                  <a:lnTo>
                    <a:pt x="72" y="140"/>
                  </a:lnTo>
                  <a:lnTo>
                    <a:pt x="200" y="140"/>
                  </a:lnTo>
                  <a:lnTo>
                    <a:pt x="200" y="198"/>
                  </a:lnTo>
                  <a:lnTo>
                    <a:pt x="72" y="198"/>
                  </a:lnTo>
                  <a:lnTo>
                    <a:pt x="72" y="280"/>
                  </a:lnTo>
                  <a:lnTo>
                    <a:pt x="216" y="280"/>
                  </a:lnTo>
                  <a:lnTo>
                    <a:pt x="216" y="341"/>
                  </a:lnTo>
                  <a:lnTo>
                    <a:pt x="0" y="341"/>
                  </a:lnTo>
                  <a:close/>
                  <a:moveTo>
                    <a:pt x="344" y="156"/>
                  </a:moveTo>
                  <a:lnTo>
                    <a:pt x="383" y="156"/>
                  </a:lnTo>
                  <a:cubicBezTo>
                    <a:pt x="405" y="156"/>
                    <a:pt x="420" y="151"/>
                    <a:pt x="428" y="142"/>
                  </a:cubicBezTo>
                  <a:cubicBezTo>
                    <a:pt x="435" y="134"/>
                    <a:pt x="438" y="123"/>
                    <a:pt x="438" y="109"/>
                  </a:cubicBezTo>
                  <a:cubicBezTo>
                    <a:pt x="438" y="92"/>
                    <a:pt x="433" y="79"/>
                    <a:pt x="421" y="71"/>
                  </a:cubicBezTo>
                  <a:cubicBezTo>
                    <a:pt x="414" y="67"/>
                    <a:pt x="402" y="64"/>
                    <a:pt x="385" y="64"/>
                  </a:cubicBezTo>
                  <a:lnTo>
                    <a:pt x="344" y="64"/>
                  </a:lnTo>
                  <a:lnTo>
                    <a:pt x="344" y="156"/>
                  </a:lnTo>
                  <a:close/>
                  <a:moveTo>
                    <a:pt x="273" y="341"/>
                  </a:moveTo>
                  <a:lnTo>
                    <a:pt x="273" y="8"/>
                  </a:lnTo>
                  <a:lnTo>
                    <a:pt x="401" y="8"/>
                  </a:lnTo>
                  <a:cubicBezTo>
                    <a:pt x="434" y="8"/>
                    <a:pt x="460" y="15"/>
                    <a:pt x="478" y="30"/>
                  </a:cubicBezTo>
                  <a:cubicBezTo>
                    <a:pt x="500" y="46"/>
                    <a:pt x="510" y="70"/>
                    <a:pt x="510" y="101"/>
                  </a:cubicBezTo>
                  <a:cubicBezTo>
                    <a:pt x="510" y="126"/>
                    <a:pt x="503" y="147"/>
                    <a:pt x="488" y="164"/>
                  </a:cubicBezTo>
                  <a:cubicBezTo>
                    <a:pt x="481" y="172"/>
                    <a:pt x="473" y="178"/>
                    <a:pt x="462" y="183"/>
                  </a:cubicBezTo>
                  <a:cubicBezTo>
                    <a:pt x="476" y="187"/>
                    <a:pt x="486" y="196"/>
                    <a:pt x="494" y="209"/>
                  </a:cubicBezTo>
                  <a:cubicBezTo>
                    <a:pt x="498" y="216"/>
                    <a:pt x="502" y="228"/>
                    <a:pt x="504" y="243"/>
                  </a:cubicBezTo>
                  <a:cubicBezTo>
                    <a:pt x="505" y="249"/>
                    <a:pt x="507" y="265"/>
                    <a:pt x="508" y="293"/>
                  </a:cubicBezTo>
                  <a:cubicBezTo>
                    <a:pt x="510" y="311"/>
                    <a:pt x="512" y="322"/>
                    <a:pt x="514" y="328"/>
                  </a:cubicBezTo>
                  <a:cubicBezTo>
                    <a:pt x="515" y="332"/>
                    <a:pt x="517" y="336"/>
                    <a:pt x="520" y="341"/>
                  </a:cubicBezTo>
                  <a:lnTo>
                    <a:pt x="446" y="341"/>
                  </a:lnTo>
                  <a:cubicBezTo>
                    <a:pt x="444" y="335"/>
                    <a:pt x="442" y="329"/>
                    <a:pt x="441" y="322"/>
                  </a:cubicBezTo>
                  <a:cubicBezTo>
                    <a:pt x="441" y="318"/>
                    <a:pt x="440" y="303"/>
                    <a:pt x="438" y="279"/>
                  </a:cubicBezTo>
                  <a:cubicBezTo>
                    <a:pt x="436" y="256"/>
                    <a:pt x="433" y="240"/>
                    <a:pt x="429" y="233"/>
                  </a:cubicBezTo>
                  <a:cubicBezTo>
                    <a:pt x="424" y="222"/>
                    <a:pt x="417" y="215"/>
                    <a:pt x="407" y="212"/>
                  </a:cubicBezTo>
                  <a:cubicBezTo>
                    <a:pt x="402" y="211"/>
                    <a:pt x="394" y="210"/>
                    <a:pt x="385" y="210"/>
                  </a:cubicBezTo>
                  <a:lnTo>
                    <a:pt x="344" y="210"/>
                  </a:lnTo>
                  <a:lnTo>
                    <a:pt x="344" y="341"/>
                  </a:lnTo>
                  <a:lnTo>
                    <a:pt x="273" y="341"/>
                  </a:lnTo>
                  <a:close/>
                  <a:moveTo>
                    <a:pt x="573" y="341"/>
                  </a:moveTo>
                  <a:lnTo>
                    <a:pt x="573" y="8"/>
                  </a:lnTo>
                  <a:lnTo>
                    <a:pt x="645" y="8"/>
                  </a:lnTo>
                  <a:lnTo>
                    <a:pt x="645" y="279"/>
                  </a:lnTo>
                  <a:lnTo>
                    <a:pt x="775" y="279"/>
                  </a:lnTo>
                  <a:lnTo>
                    <a:pt x="775" y="341"/>
                  </a:lnTo>
                  <a:lnTo>
                    <a:pt x="573" y="341"/>
                  </a:lnTo>
                  <a:close/>
                  <a:moveTo>
                    <a:pt x="818" y="341"/>
                  </a:moveTo>
                  <a:lnTo>
                    <a:pt x="818" y="8"/>
                  </a:lnTo>
                  <a:lnTo>
                    <a:pt x="1031" y="8"/>
                  </a:lnTo>
                  <a:lnTo>
                    <a:pt x="1031" y="69"/>
                  </a:lnTo>
                  <a:lnTo>
                    <a:pt x="890" y="69"/>
                  </a:lnTo>
                  <a:lnTo>
                    <a:pt x="890" y="140"/>
                  </a:lnTo>
                  <a:lnTo>
                    <a:pt x="1018" y="140"/>
                  </a:lnTo>
                  <a:lnTo>
                    <a:pt x="1018" y="198"/>
                  </a:lnTo>
                  <a:lnTo>
                    <a:pt x="890" y="198"/>
                  </a:lnTo>
                  <a:lnTo>
                    <a:pt x="890" y="280"/>
                  </a:lnTo>
                  <a:lnTo>
                    <a:pt x="1034" y="280"/>
                  </a:lnTo>
                  <a:lnTo>
                    <a:pt x="1034" y="341"/>
                  </a:lnTo>
                  <a:lnTo>
                    <a:pt x="818" y="341"/>
                  </a:lnTo>
                  <a:close/>
                  <a:moveTo>
                    <a:pt x="1162" y="284"/>
                  </a:moveTo>
                  <a:lnTo>
                    <a:pt x="1201" y="284"/>
                  </a:lnTo>
                  <a:cubicBezTo>
                    <a:pt x="1221" y="284"/>
                    <a:pt x="1235" y="280"/>
                    <a:pt x="1243" y="274"/>
                  </a:cubicBezTo>
                  <a:cubicBezTo>
                    <a:pt x="1253" y="265"/>
                    <a:pt x="1259" y="253"/>
                    <a:pt x="1259" y="238"/>
                  </a:cubicBezTo>
                  <a:cubicBezTo>
                    <a:pt x="1259" y="219"/>
                    <a:pt x="1252" y="206"/>
                    <a:pt x="1238" y="199"/>
                  </a:cubicBezTo>
                  <a:cubicBezTo>
                    <a:pt x="1230" y="194"/>
                    <a:pt x="1216" y="192"/>
                    <a:pt x="1198" y="192"/>
                  </a:cubicBezTo>
                  <a:lnTo>
                    <a:pt x="1162" y="192"/>
                  </a:lnTo>
                  <a:lnTo>
                    <a:pt x="1162" y="284"/>
                  </a:lnTo>
                  <a:close/>
                  <a:moveTo>
                    <a:pt x="1162" y="142"/>
                  </a:moveTo>
                  <a:lnTo>
                    <a:pt x="1194" y="142"/>
                  </a:lnTo>
                  <a:cubicBezTo>
                    <a:pt x="1212" y="142"/>
                    <a:pt x="1224" y="140"/>
                    <a:pt x="1232" y="134"/>
                  </a:cubicBezTo>
                  <a:cubicBezTo>
                    <a:pt x="1242" y="127"/>
                    <a:pt x="1247" y="116"/>
                    <a:pt x="1247" y="102"/>
                  </a:cubicBezTo>
                  <a:cubicBezTo>
                    <a:pt x="1247" y="87"/>
                    <a:pt x="1241" y="76"/>
                    <a:pt x="1228" y="70"/>
                  </a:cubicBezTo>
                  <a:cubicBezTo>
                    <a:pt x="1222" y="66"/>
                    <a:pt x="1210" y="64"/>
                    <a:pt x="1194" y="64"/>
                  </a:cubicBezTo>
                  <a:lnTo>
                    <a:pt x="1162" y="64"/>
                  </a:lnTo>
                  <a:lnTo>
                    <a:pt x="1162" y="142"/>
                  </a:lnTo>
                  <a:close/>
                  <a:moveTo>
                    <a:pt x="1091" y="341"/>
                  </a:moveTo>
                  <a:lnTo>
                    <a:pt x="1091" y="8"/>
                  </a:lnTo>
                  <a:lnTo>
                    <a:pt x="1209" y="8"/>
                  </a:lnTo>
                  <a:cubicBezTo>
                    <a:pt x="1233" y="8"/>
                    <a:pt x="1251" y="10"/>
                    <a:pt x="1264" y="14"/>
                  </a:cubicBezTo>
                  <a:cubicBezTo>
                    <a:pt x="1283" y="21"/>
                    <a:pt x="1296" y="31"/>
                    <a:pt x="1305" y="46"/>
                  </a:cubicBezTo>
                  <a:cubicBezTo>
                    <a:pt x="1313" y="59"/>
                    <a:pt x="1317" y="73"/>
                    <a:pt x="1317" y="89"/>
                  </a:cubicBezTo>
                  <a:cubicBezTo>
                    <a:pt x="1317" y="122"/>
                    <a:pt x="1301" y="145"/>
                    <a:pt x="1269" y="160"/>
                  </a:cubicBezTo>
                  <a:cubicBezTo>
                    <a:pt x="1310" y="174"/>
                    <a:pt x="1330" y="201"/>
                    <a:pt x="1330" y="243"/>
                  </a:cubicBezTo>
                  <a:cubicBezTo>
                    <a:pt x="1330" y="279"/>
                    <a:pt x="1317" y="306"/>
                    <a:pt x="1289" y="324"/>
                  </a:cubicBezTo>
                  <a:cubicBezTo>
                    <a:pt x="1272" y="335"/>
                    <a:pt x="1249" y="341"/>
                    <a:pt x="1221" y="341"/>
                  </a:cubicBezTo>
                  <a:lnTo>
                    <a:pt x="1091" y="341"/>
                  </a:lnTo>
                  <a:close/>
                  <a:moveTo>
                    <a:pt x="1382" y="341"/>
                  </a:moveTo>
                  <a:lnTo>
                    <a:pt x="1382" y="8"/>
                  </a:lnTo>
                  <a:lnTo>
                    <a:pt x="1595" y="8"/>
                  </a:lnTo>
                  <a:lnTo>
                    <a:pt x="1595" y="69"/>
                  </a:lnTo>
                  <a:lnTo>
                    <a:pt x="1454" y="69"/>
                  </a:lnTo>
                  <a:lnTo>
                    <a:pt x="1454" y="140"/>
                  </a:lnTo>
                  <a:lnTo>
                    <a:pt x="1583" y="140"/>
                  </a:lnTo>
                  <a:lnTo>
                    <a:pt x="1583" y="198"/>
                  </a:lnTo>
                  <a:lnTo>
                    <a:pt x="1454" y="198"/>
                  </a:lnTo>
                  <a:lnTo>
                    <a:pt x="1454" y="280"/>
                  </a:lnTo>
                  <a:lnTo>
                    <a:pt x="1598" y="280"/>
                  </a:lnTo>
                  <a:lnTo>
                    <a:pt x="1598" y="341"/>
                  </a:lnTo>
                  <a:lnTo>
                    <a:pt x="1382" y="341"/>
                  </a:lnTo>
                  <a:close/>
                  <a:moveTo>
                    <a:pt x="1655" y="341"/>
                  </a:moveTo>
                  <a:lnTo>
                    <a:pt x="1655" y="8"/>
                  </a:lnTo>
                  <a:lnTo>
                    <a:pt x="1727" y="8"/>
                  </a:lnTo>
                  <a:lnTo>
                    <a:pt x="1831" y="222"/>
                  </a:lnTo>
                  <a:lnTo>
                    <a:pt x="1831" y="8"/>
                  </a:lnTo>
                  <a:lnTo>
                    <a:pt x="1900" y="8"/>
                  </a:lnTo>
                  <a:lnTo>
                    <a:pt x="1900" y="341"/>
                  </a:lnTo>
                  <a:lnTo>
                    <a:pt x="1828" y="341"/>
                  </a:lnTo>
                  <a:lnTo>
                    <a:pt x="1723" y="127"/>
                  </a:lnTo>
                  <a:lnTo>
                    <a:pt x="1723" y="341"/>
                  </a:lnTo>
                  <a:lnTo>
                    <a:pt x="1655" y="341"/>
                  </a:lnTo>
                  <a:close/>
                  <a:moveTo>
                    <a:pt x="2030" y="269"/>
                  </a:moveTo>
                  <a:lnTo>
                    <a:pt x="2030" y="325"/>
                  </a:lnTo>
                  <a:cubicBezTo>
                    <a:pt x="2030" y="347"/>
                    <a:pt x="2027" y="364"/>
                    <a:pt x="2021" y="377"/>
                  </a:cubicBezTo>
                  <a:cubicBezTo>
                    <a:pt x="2016" y="388"/>
                    <a:pt x="2006" y="398"/>
                    <a:pt x="1992" y="407"/>
                  </a:cubicBezTo>
                  <a:cubicBezTo>
                    <a:pt x="1982" y="413"/>
                    <a:pt x="1970" y="417"/>
                    <a:pt x="1957" y="419"/>
                  </a:cubicBezTo>
                  <a:lnTo>
                    <a:pt x="1957" y="384"/>
                  </a:lnTo>
                  <a:cubicBezTo>
                    <a:pt x="1967" y="381"/>
                    <a:pt x="1975" y="376"/>
                    <a:pt x="1980" y="367"/>
                  </a:cubicBezTo>
                  <a:cubicBezTo>
                    <a:pt x="1985" y="360"/>
                    <a:pt x="1988" y="351"/>
                    <a:pt x="1988" y="341"/>
                  </a:cubicBezTo>
                  <a:lnTo>
                    <a:pt x="1957" y="341"/>
                  </a:lnTo>
                  <a:lnTo>
                    <a:pt x="1957" y="269"/>
                  </a:lnTo>
                  <a:lnTo>
                    <a:pt x="2030" y="269"/>
                  </a:lnTo>
                  <a:close/>
                  <a:moveTo>
                    <a:pt x="2153" y="8"/>
                  </a:moveTo>
                  <a:lnTo>
                    <a:pt x="2225" y="8"/>
                  </a:lnTo>
                  <a:lnTo>
                    <a:pt x="2265" y="236"/>
                  </a:lnTo>
                  <a:lnTo>
                    <a:pt x="2308" y="8"/>
                  </a:lnTo>
                  <a:lnTo>
                    <a:pt x="2376" y="8"/>
                  </a:lnTo>
                  <a:lnTo>
                    <a:pt x="2418" y="236"/>
                  </a:lnTo>
                  <a:lnTo>
                    <a:pt x="2459" y="8"/>
                  </a:lnTo>
                  <a:lnTo>
                    <a:pt x="2530" y="8"/>
                  </a:lnTo>
                  <a:lnTo>
                    <a:pt x="2455" y="341"/>
                  </a:lnTo>
                  <a:lnTo>
                    <a:pt x="2383" y="341"/>
                  </a:lnTo>
                  <a:lnTo>
                    <a:pt x="2341" y="114"/>
                  </a:lnTo>
                  <a:lnTo>
                    <a:pt x="2300" y="341"/>
                  </a:lnTo>
                  <a:lnTo>
                    <a:pt x="2228" y="341"/>
                  </a:lnTo>
                  <a:lnTo>
                    <a:pt x="2153" y="8"/>
                  </a:lnTo>
                  <a:close/>
                  <a:moveTo>
                    <a:pt x="2634" y="212"/>
                  </a:moveTo>
                  <a:lnTo>
                    <a:pt x="2698" y="212"/>
                  </a:lnTo>
                  <a:lnTo>
                    <a:pt x="2666" y="97"/>
                  </a:lnTo>
                  <a:lnTo>
                    <a:pt x="2634" y="212"/>
                  </a:lnTo>
                  <a:close/>
                  <a:moveTo>
                    <a:pt x="2630" y="8"/>
                  </a:moveTo>
                  <a:lnTo>
                    <a:pt x="2703" y="8"/>
                  </a:lnTo>
                  <a:lnTo>
                    <a:pt x="2808" y="341"/>
                  </a:lnTo>
                  <a:lnTo>
                    <a:pt x="2734" y="341"/>
                  </a:lnTo>
                  <a:lnTo>
                    <a:pt x="2713" y="266"/>
                  </a:lnTo>
                  <a:lnTo>
                    <a:pt x="2618" y="266"/>
                  </a:lnTo>
                  <a:lnTo>
                    <a:pt x="2597" y="341"/>
                  </a:lnTo>
                  <a:lnTo>
                    <a:pt x="2524" y="341"/>
                  </a:lnTo>
                  <a:lnTo>
                    <a:pt x="2630" y="8"/>
                  </a:lnTo>
                  <a:close/>
                  <a:moveTo>
                    <a:pt x="2824" y="243"/>
                  </a:moveTo>
                  <a:lnTo>
                    <a:pt x="2896" y="243"/>
                  </a:lnTo>
                  <a:cubicBezTo>
                    <a:pt x="2898" y="256"/>
                    <a:pt x="2901" y="266"/>
                    <a:pt x="2905" y="272"/>
                  </a:cubicBezTo>
                  <a:cubicBezTo>
                    <a:pt x="2913" y="285"/>
                    <a:pt x="2925" y="292"/>
                    <a:pt x="2941" y="292"/>
                  </a:cubicBezTo>
                  <a:cubicBezTo>
                    <a:pt x="2956" y="292"/>
                    <a:pt x="2967" y="287"/>
                    <a:pt x="2974" y="279"/>
                  </a:cubicBezTo>
                  <a:cubicBezTo>
                    <a:pt x="2981" y="271"/>
                    <a:pt x="2985" y="262"/>
                    <a:pt x="2985" y="250"/>
                  </a:cubicBezTo>
                  <a:cubicBezTo>
                    <a:pt x="2985" y="238"/>
                    <a:pt x="2979" y="227"/>
                    <a:pt x="2968" y="218"/>
                  </a:cubicBezTo>
                  <a:cubicBezTo>
                    <a:pt x="2963" y="213"/>
                    <a:pt x="2956" y="210"/>
                    <a:pt x="2948" y="206"/>
                  </a:cubicBezTo>
                  <a:cubicBezTo>
                    <a:pt x="2946" y="205"/>
                    <a:pt x="2938" y="202"/>
                    <a:pt x="2924" y="197"/>
                  </a:cubicBezTo>
                  <a:cubicBezTo>
                    <a:pt x="2897" y="188"/>
                    <a:pt x="2877" y="178"/>
                    <a:pt x="2865" y="168"/>
                  </a:cubicBezTo>
                  <a:cubicBezTo>
                    <a:pt x="2840" y="149"/>
                    <a:pt x="2828" y="124"/>
                    <a:pt x="2828" y="93"/>
                  </a:cubicBezTo>
                  <a:cubicBezTo>
                    <a:pt x="2828" y="66"/>
                    <a:pt x="2837" y="45"/>
                    <a:pt x="2854" y="28"/>
                  </a:cubicBezTo>
                  <a:cubicBezTo>
                    <a:pt x="2872" y="9"/>
                    <a:pt x="2899" y="0"/>
                    <a:pt x="2932" y="0"/>
                  </a:cubicBezTo>
                  <a:cubicBezTo>
                    <a:pt x="2974" y="0"/>
                    <a:pt x="3005" y="14"/>
                    <a:pt x="3026" y="43"/>
                  </a:cubicBezTo>
                  <a:cubicBezTo>
                    <a:pt x="3035" y="56"/>
                    <a:pt x="3042" y="74"/>
                    <a:pt x="3045" y="95"/>
                  </a:cubicBezTo>
                  <a:lnTo>
                    <a:pt x="2975" y="95"/>
                  </a:lnTo>
                  <a:cubicBezTo>
                    <a:pt x="2973" y="83"/>
                    <a:pt x="2969" y="73"/>
                    <a:pt x="2963" y="67"/>
                  </a:cubicBezTo>
                  <a:cubicBezTo>
                    <a:pt x="2955" y="60"/>
                    <a:pt x="2945" y="57"/>
                    <a:pt x="2931" y="57"/>
                  </a:cubicBezTo>
                  <a:cubicBezTo>
                    <a:pt x="2920" y="57"/>
                    <a:pt x="2911" y="60"/>
                    <a:pt x="2905" y="65"/>
                  </a:cubicBezTo>
                  <a:cubicBezTo>
                    <a:pt x="2898" y="71"/>
                    <a:pt x="2894" y="80"/>
                    <a:pt x="2894" y="91"/>
                  </a:cubicBezTo>
                  <a:cubicBezTo>
                    <a:pt x="2894" y="103"/>
                    <a:pt x="2900" y="113"/>
                    <a:pt x="2911" y="121"/>
                  </a:cubicBezTo>
                  <a:cubicBezTo>
                    <a:pt x="2919" y="127"/>
                    <a:pt x="2935" y="134"/>
                    <a:pt x="2959" y="142"/>
                  </a:cubicBezTo>
                  <a:cubicBezTo>
                    <a:pt x="2987" y="151"/>
                    <a:pt x="3009" y="161"/>
                    <a:pt x="3024" y="174"/>
                  </a:cubicBezTo>
                  <a:cubicBezTo>
                    <a:pt x="3047" y="191"/>
                    <a:pt x="3058" y="215"/>
                    <a:pt x="3058" y="246"/>
                  </a:cubicBezTo>
                  <a:cubicBezTo>
                    <a:pt x="3058" y="276"/>
                    <a:pt x="3048" y="301"/>
                    <a:pt x="3027" y="319"/>
                  </a:cubicBezTo>
                  <a:cubicBezTo>
                    <a:pt x="3005" y="339"/>
                    <a:pt x="2976" y="349"/>
                    <a:pt x="2940" y="349"/>
                  </a:cubicBezTo>
                  <a:cubicBezTo>
                    <a:pt x="2897" y="349"/>
                    <a:pt x="2865" y="333"/>
                    <a:pt x="2844" y="300"/>
                  </a:cubicBezTo>
                  <a:cubicBezTo>
                    <a:pt x="2833" y="284"/>
                    <a:pt x="2826" y="265"/>
                    <a:pt x="2824" y="243"/>
                  </a:cubicBezTo>
                  <a:close/>
                  <a:moveTo>
                    <a:pt x="3331" y="341"/>
                  </a:moveTo>
                  <a:lnTo>
                    <a:pt x="3251" y="341"/>
                  </a:lnTo>
                  <a:lnTo>
                    <a:pt x="3160" y="8"/>
                  </a:lnTo>
                  <a:lnTo>
                    <a:pt x="3235" y="8"/>
                  </a:lnTo>
                  <a:lnTo>
                    <a:pt x="3293" y="248"/>
                  </a:lnTo>
                  <a:lnTo>
                    <a:pt x="3350" y="8"/>
                  </a:lnTo>
                  <a:lnTo>
                    <a:pt x="3423" y="8"/>
                  </a:lnTo>
                  <a:lnTo>
                    <a:pt x="3331" y="341"/>
                  </a:lnTo>
                  <a:close/>
                  <a:moveTo>
                    <a:pt x="3459" y="341"/>
                  </a:moveTo>
                  <a:lnTo>
                    <a:pt x="3459" y="8"/>
                  </a:lnTo>
                  <a:lnTo>
                    <a:pt x="3672" y="8"/>
                  </a:lnTo>
                  <a:lnTo>
                    <a:pt x="3672" y="69"/>
                  </a:lnTo>
                  <a:lnTo>
                    <a:pt x="3530" y="69"/>
                  </a:lnTo>
                  <a:lnTo>
                    <a:pt x="3530" y="140"/>
                  </a:lnTo>
                  <a:lnTo>
                    <a:pt x="3659" y="140"/>
                  </a:lnTo>
                  <a:lnTo>
                    <a:pt x="3659" y="198"/>
                  </a:lnTo>
                  <a:lnTo>
                    <a:pt x="3530" y="198"/>
                  </a:lnTo>
                  <a:lnTo>
                    <a:pt x="3530" y="280"/>
                  </a:lnTo>
                  <a:lnTo>
                    <a:pt x="3675" y="280"/>
                  </a:lnTo>
                  <a:lnTo>
                    <a:pt x="3675" y="341"/>
                  </a:lnTo>
                  <a:lnTo>
                    <a:pt x="3459" y="341"/>
                  </a:lnTo>
                  <a:close/>
                  <a:moveTo>
                    <a:pt x="3803" y="156"/>
                  </a:moveTo>
                  <a:lnTo>
                    <a:pt x="3842" y="156"/>
                  </a:lnTo>
                  <a:cubicBezTo>
                    <a:pt x="3864" y="156"/>
                    <a:pt x="3879" y="151"/>
                    <a:pt x="3887" y="142"/>
                  </a:cubicBezTo>
                  <a:cubicBezTo>
                    <a:pt x="3894" y="134"/>
                    <a:pt x="3897" y="123"/>
                    <a:pt x="3897" y="109"/>
                  </a:cubicBezTo>
                  <a:cubicBezTo>
                    <a:pt x="3897" y="92"/>
                    <a:pt x="3892" y="79"/>
                    <a:pt x="3880" y="71"/>
                  </a:cubicBezTo>
                  <a:cubicBezTo>
                    <a:pt x="3873" y="67"/>
                    <a:pt x="3861" y="64"/>
                    <a:pt x="3844" y="64"/>
                  </a:cubicBezTo>
                  <a:lnTo>
                    <a:pt x="3803" y="64"/>
                  </a:lnTo>
                  <a:lnTo>
                    <a:pt x="3803" y="156"/>
                  </a:lnTo>
                  <a:close/>
                  <a:moveTo>
                    <a:pt x="3732" y="341"/>
                  </a:moveTo>
                  <a:lnTo>
                    <a:pt x="3732" y="8"/>
                  </a:lnTo>
                  <a:lnTo>
                    <a:pt x="3860" y="8"/>
                  </a:lnTo>
                  <a:cubicBezTo>
                    <a:pt x="3893" y="8"/>
                    <a:pt x="3919" y="15"/>
                    <a:pt x="3937" y="30"/>
                  </a:cubicBezTo>
                  <a:cubicBezTo>
                    <a:pt x="3958" y="46"/>
                    <a:pt x="3969" y="70"/>
                    <a:pt x="3969" y="101"/>
                  </a:cubicBezTo>
                  <a:cubicBezTo>
                    <a:pt x="3969" y="126"/>
                    <a:pt x="3962" y="147"/>
                    <a:pt x="3947" y="164"/>
                  </a:cubicBezTo>
                  <a:cubicBezTo>
                    <a:pt x="3940" y="172"/>
                    <a:pt x="3932" y="178"/>
                    <a:pt x="3921" y="183"/>
                  </a:cubicBezTo>
                  <a:cubicBezTo>
                    <a:pt x="3935" y="187"/>
                    <a:pt x="3945" y="196"/>
                    <a:pt x="3953" y="209"/>
                  </a:cubicBezTo>
                  <a:cubicBezTo>
                    <a:pt x="3957" y="216"/>
                    <a:pt x="3961" y="228"/>
                    <a:pt x="3963" y="243"/>
                  </a:cubicBezTo>
                  <a:cubicBezTo>
                    <a:pt x="3964" y="249"/>
                    <a:pt x="3966" y="265"/>
                    <a:pt x="3967" y="293"/>
                  </a:cubicBezTo>
                  <a:cubicBezTo>
                    <a:pt x="3969" y="311"/>
                    <a:pt x="3971" y="322"/>
                    <a:pt x="3973" y="328"/>
                  </a:cubicBezTo>
                  <a:cubicBezTo>
                    <a:pt x="3974" y="332"/>
                    <a:pt x="3976" y="336"/>
                    <a:pt x="3979" y="341"/>
                  </a:cubicBezTo>
                  <a:lnTo>
                    <a:pt x="3905" y="341"/>
                  </a:lnTo>
                  <a:cubicBezTo>
                    <a:pt x="3903" y="335"/>
                    <a:pt x="3901" y="329"/>
                    <a:pt x="3900" y="322"/>
                  </a:cubicBezTo>
                  <a:cubicBezTo>
                    <a:pt x="3900" y="318"/>
                    <a:pt x="3899" y="303"/>
                    <a:pt x="3897" y="279"/>
                  </a:cubicBezTo>
                  <a:cubicBezTo>
                    <a:pt x="3895" y="256"/>
                    <a:pt x="3892" y="240"/>
                    <a:pt x="3888" y="233"/>
                  </a:cubicBezTo>
                  <a:cubicBezTo>
                    <a:pt x="3883" y="222"/>
                    <a:pt x="3876" y="215"/>
                    <a:pt x="3866" y="212"/>
                  </a:cubicBezTo>
                  <a:cubicBezTo>
                    <a:pt x="3861" y="211"/>
                    <a:pt x="3853" y="210"/>
                    <a:pt x="3844" y="210"/>
                  </a:cubicBezTo>
                  <a:lnTo>
                    <a:pt x="3803" y="210"/>
                  </a:lnTo>
                  <a:lnTo>
                    <a:pt x="3803" y="341"/>
                  </a:lnTo>
                  <a:lnTo>
                    <a:pt x="3732" y="341"/>
                  </a:lnTo>
                  <a:close/>
                  <a:moveTo>
                    <a:pt x="4103" y="284"/>
                  </a:moveTo>
                  <a:lnTo>
                    <a:pt x="4142" y="284"/>
                  </a:lnTo>
                  <a:cubicBezTo>
                    <a:pt x="4162" y="284"/>
                    <a:pt x="4176" y="280"/>
                    <a:pt x="4184" y="274"/>
                  </a:cubicBezTo>
                  <a:cubicBezTo>
                    <a:pt x="4195" y="265"/>
                    <a:pt x="4200" y="253"/>
                    <a:pt x="4200" y="238"/>
                  </a:cubicBezTo>
                  <a:cubicBezTo>
                    <a:pt x="4200" y="219"/>
                    <a:pt x="4193" y="206"/>
                    <a:pt x="4179" y="199"/>
                  </a:cubicBezTo>
                  <a:cubicBezTo>
                    <a:pt x="4171" y="194"/>
                    <a:pt x="4158" y="192"/>
                    <a:pt x="4139" y="192"/>
                  </a:cubicBezTo>
                  <a:lnTo>
                    <a:pt x="4103" y="192"/>
                  </a:lnTo>
                  <a:lnTo>
                    <a:pt x="4103" y="284"/>
                  </a:lnTo>
                  <a:close/>
                  <a:moveTo>
                    <a:pt x="4103" y="142"/>
                  </a:moveTo>
                  <a:lnTo>
                    <a:pt x="4135" y="142"/>
                  </a:lnTo>
                  <a:cubicBezTo>
                    <a:pt x="4153" y="142"/>
                    <a:pt x="4165" y="140"/>
                    <a:pt x="4173" y="134"/>
                  </a:cubicBezTo>
                  <a:cubicBezTo>
                    <a:pt x="4183" y="127"/>
                    <a:pt x="4188" y="116"/>
                    <a:pt x="4188" y="102"/>
                  </a:cubicBezTo>
                  <a:cubicBezTo>
                    <a:pt x="4188" y="87"/>
                    <a:pt x="4182" y="76"/>
                    <a:pt x="4170" y="70"/>
                  </a:cubicBezTo>
                  <a:cubicBezTo>
                    <a:pt x="4163" y="66"/>
                    <a:pt x="4152" y="64"/>
                    <a:pt x="4135" y="64"/>
                  </a:cubicBezTo>
                  <a:lnTo>
                    <a:pt x="4103" y="64"/>
                  </a:lnTo>
                  <a:lnTo>
                    <a:pt x="4103" y="142"/>
                  </a:lnTo>
                  <a:close/>
                  <a:moveTo>
                    <a:pt x="4032" y="341"/>
                  </a:moveTo>
                  <a:lnTo>
                    <a:pt x="4032" y="8"/>
                  </a:lnTo>
                  <a:lnTo>
                    <a:pt x="4151" y="8"/>
                  </a:lnTo>
                  <a:cubicBezTo>
                    <a:pt x="4174" y="8"/>
                    <a:pt x="4193" y="10"/>
                    <a:pt x="4205" y="14"/>
                  </a:cubicBezTo>
                  <a:cubicBezTo>
                    <a:pt x="4224" y="21"/>
                    <a:pt x="4238" y="31"/>
                    <a:pt x="4247" y="46"/>
                  </a:cubicBezTo>
                  <a:cubicBezTo>
                    <a:pt x="4255" y="59"/>
                    <a:pt x="4259" y="73"/>
                    <a:pt x="4259" y="89"/>
                  </a:cubicBezTo>
                  <a:cubicBezTo>
                    <a:pt x="4259" y="122"/>
                    <a:pt x="4243" y="145"/>
                    <a:pt x="4211" y="160"/>
                  </a:cubicBezTo>
                  <a:cubicBezTo>
                    <a:pt x="4251" y="174"/>
                    <a:pt x="4272" y="201"/>
                    <a:pt x="4272" y="243"/>
                  </a:cubicBezTo>
                  <a:cubicBezTo>
                    <a:pt x="4272" y="279"/>
                    <a:pt x="4258" y="306"/>
                    <a:pt x="4231" y="324"/>
                  </a:cubicBezTo>
                  <a:cubicBezTo>
                    <a:pt x="4214" y="335"/>
                    <a:pt x="4191" y="341"/>
                    <a:pt x="4162" y="341"/>
                  </a:cubicBezTo>
                  <a:lnTo>
                    <a:pt x="4032" y="341"/>
                  </a:lnTo>
                  <a:close/>
                  <a:moveTo>
                    <a:pt x="4323" y="341"/>
                  </a:moveTo>
                  <a:lnTo>
                    <a:pt x="4323" y="8"/>
                  </a:lnTo>
                  <a:lnTo>
                    <a:pt x="4395" y="8"/>
                  </a:lnTo>
                  <a:lnTo>
                    <a:pt x="4395" y="341"/>
                  </a:lnTo>
                  <a:lnTo>
                    <a:pt x="4323" y="341"/>
                  </a:lnTo>
                  <a:close/>
                  <a:moveTo>
                    <a:pt x="4460" y="341"/>
                  </a:moveTo>
                  <a:lnTo>
                    <a:pt x="4460" y="8"/>
                  </a:lnTo>
                  <a:lnTo>
                    <a:pt x="4532" y="8"/>
                  </a:lnTo>
                  <a:lnTo>
                    <a:pt x="4637" y="222"/>
                  </a:lnTo>
                  <a:lnTo>
                    <a:pt x="4637" y="8"/>
                  </a:lnTo>
                  <a:lnTo>
                    <a:pt x="4705" y="8"/>
                  </a:lnTo>
                  <a:lnTo>
                    <a:pt x="4705" y="341"/>
                  </a:lnTo>
                  <a:lnTo>
                    <a:pt x="4634" y="341"/>
                  </a:lnTo>
                  <a:lnTo>
                    <a:pt x="4528" y="127"/>
                  </a:lnTo>
                  <a:lnTo>
                    <a:pt x="4528" y="341"/>
                  </a:lnTo>
                  <a:lnTo>
                    <a:pt x="4460" y="341"/>
                  </a:lnTo>
                  <a:close/>
                  <a:moveTo>
                    <a:pt x="4842" y="280"/>
                  </a:moveTo>
                  <a:lnTo>
                    <a:pt x="4874" y="280"/>
                  </a:lnTo>
                  <a:cubicBezTo>
                    <a:pt x="4899" y="280"/>
                    <a:pt x="4918" y="274"/>
                    <a:pt x="4929" y="262"/>
                  </a:cubicBezTo>
                  <a:cubicBezTo>
                    <a:pt x="4947" y="243"/>
                    <a:pt x="4956" y="213"/>
                    <a:pt x="4956" y="173"/>
                  </a:cubicBezTo>
                  <a:cubicBezTo>
                    <a:pt x="4956" y="139"/>
                    <a:pt x="4948" y="113"/>
                    <a:pt x="4933" y="94"/>
                  </a:cubicBezTo>
                  <a:cubicBezTo>
                    <a:pt x="4920" y="77"/>
                    <a:pt x="4900" y="69"/>
                    <a:pt x="4872" y="69"/>
                  </a:cubicBezTo>
                  <a:lnTo>
                    <a:pt x="4842" y="69"/>
                  </a:lnTo>
                  <a:lnTo>
                    <a:pt x="4842" y="280"/>
                  </a:lnTo>
                  <a:close/>
                  <a:moveTo>
                    <a:pt x="4770" y="341"/>
                  </a:moveTo>
                  <a:lnTo>
                    <a:pt x="4770" y="8"/>
                  </a:lnTo>
                  <a:lnTo>
                    <a:pt x="4873" y="8"/>
                  </a:lnTo>
                  <a:cubicBezTo>
                    <a:pt x="4918" y="8"/>
                    <a:pt x="4954" y="20"/>
                    <a:pt x="4980" y="44"/>
                  </a:cubicBezTo>
                  <a:cubicBezTo>
                    <a:pt x="5011" y="73"/>
                    <a:pt x="5027" y="116"/>
                    <a:pt x="5027" y="174"/>
                  </a:cubicBezTo>
                  <a:cubicBezTo>
                    <a:pt x="5027" y="229"/>
                    <a:pt x="5012" y="272"/>
                    <a:pt x="4982" y="302"/>
                  </a:cubicBezTo>
                  <a:cubicBezTo>
                    <a:pt x="4966" y="319"/>
                    <a:pt x="4947" y="330"/>
                    <a:pt x="4926" y="335"/>
                  </a:cubicBezTo>
                  <a:cubicBezTo>
                    <a:pt x="4911" y="339"/>
                    <a:pt x="4893" y="341"/>
                    <a:pt x="4873" y="341"/>
                  </a:cubicBezTo>
                  <a:lnTo>
                    <a:pt x="4770" y="341"/>
                  </a:lnTo>
                  <a:close/>
                  <a:moveTo>
                    <a:pt x="5078" y="341"/>
                  </a:moveTo>
                  <a:lnTo>
                    <a:pt x="5078" y="8"/>
                  </a:lnTo>
                  <a:lnTo>
                    <a:pt x="5291" y="8"/>
                  </a:lnTo>
                  <a:lnTo>
                    <a:pt x="5291" y="69"/>
                  </a:lnTo>
                  <a:lnTo>
                    <a:pt x="5150" y="69"/>
                  </a:lnTo>
                  <a:lnTo>
                    <a:pt x="5150" y="140"/>
                  </a:lnTo>
                  <a:lnTo>
                    <a:pt x="5278" y="140"/>
                  </a:lnTo>
                  <a:lnTo>
                    <a:pt x="5278" y="198"/>
                  </a:lnTo>
                  <a:lnTo>
                    <a:pt x="5150" y="198"/>
                  </a:lnTo>
                  <a:lnTo>
                    <a:pt x="5150" y="280"/>
                  </a:lnTo>
                  <a:lnTo>
                    <a:pt x="5294" y="280"/>
                  </a:lnTo>
                  <a:lnTo>
                    <a:pt x="5294" y="341"/>
                  </a:lnTo>
                  <a:lnTo>
                    <a:pt x="5078" y="341"/>
                  </a:lnTo>
                  <a:close/>
                  <a:moveTo>
                    <a:pt x="5410" y="341"/>
                  </a:moveTo>
                  <a:lnTo>
                    <a:pt x="5410" y="69"/>
                  </a:lnTo>
                  <a:lnTo>
                    <a:pt x="5329" y="69"/>
                  </a:lnTo>
                  <a:lnTo>
                    <a:pt x="5329" y="8"/>
                  </a:lnTo>
                  <a:lnTo>
                    <a:pt x="5563" y="8"/>
                  </a:lnTo>
                  <a:lnTo>
                    <a:pt x="5563" y="69"/>
                  </a:lnTo>
                  <a:lnTo>
                    <a:pt x="5481" y="69"/>
                  </a:lnTo>
                  <a:lnTo>
                    <a:pt x="5481" y="341"/>
                  </a:lnTo>
                  <a:lnTo>
                    <a:pt x="5410" y="341"/>
                  </a:lnTo>
                  <a:close/>
                  <a:moveTo>
                    <a:pt x="5644" y="269"/>
                  </a:moveTo>
                  <a:lnTo>
                    <a:pt x="5644" y="341"/>
                  </a:lnTo>
                  <a:lnTo>
                    <a:pt x="5571" y="341"/>
                  </a:lnTo>
                  <a:lnTo>
                    <a:pt x="5571" y="269"/>
                  </a:lnTo>
                  <a:lnTo>
                    <a:pt x="5644" y="269"/>
                  </a:lnTo>
                  <a:close/>
                </a:path>
              </a:pathLst>
            </a:custGeom>
            <a:solidFill>
              <a:srgbClr val="E20074"/>
            </a:solidFill>
            <a:ln w="9525">
              <a:noFill/>
              <a:round/>
              <a:headEnd/>
              <a:tailEnd/>
            </a:ln>
          </p:spPr>
          <p:txBody>
            <a:bodyPr/>
            <a:lstStyle/>
            <a:p>
              <a:pPr fontAlgn="auto">
                <a:lnSpc>
                  <a:spcPct val="100000"/>
                </a:lnSpc>
                <a:spcBef>
                  <a:spcPts val="0"/>
                </a:spcBef>
                <a:spcAft>
                  <a:spcPts val="0"/>
                </a:spcAft>
                <a:buClrTx/>
                <a:buSzTx/>
                <a:buFontTx/>
                <a:buNone/>
                <a:defRPr/>
              </a:pPr>
              <a:endParaRPr lang="de-DE" sz="1800">
                <a:latin typeface="+mn-lt"/>
                <a:cs typeface="+mn-cs"/>
              </a:endParaRPr>
            </a:p>
          </p:txBody>
        </p:sp>
        <p:sp>
          <p:nvSpPr>
            <p:cNvPr id="8" name="Freeform 5"/>
            <p:cNvSpPr>
              <a:spLocks noChangeAspect="1" noEditPoints="1"/>
            </p:cNvSpPr>
            <p:nvPr userDrawn="1"/>
          </p:nvSpPr>
          <p:spPr bwMode="auto">
            <a:xfrm>
              <a:off x="321317" y="6153149"/>
              <a:ext cx="760058" cy="371475"/>
            </a:xfrm>
            <a:custGeom>
              <a:avLst/>
              <a:gdLst/>
              <a:ahLst/>
              <a:cxnLst>
                <a:cxn ang="0">
                  <a:pos x="1" y="604"/>
                </a:cxn>
                <a:cxn ang="0">
                  <a:pos x="274" y="604"/>
                </a:cxn>
                <a:cxn ang="0">
                  <a:pos x="274" y="871"/>
                </a:cxn>
                <a:cxn ang="0">
                  <a:pos x="1" y="871"/>
                </a:cxn>
                <a:cxn ang="0">
                  <a:pos x="1" y="604"/>
                </a:cxn>
                <a:cxn ang="0">
                  <a:pos x="650" y="1032"/>
                </a:cxn>
                <a:cxn ang="0">
                  <a:pos x="688" y="1197"/>
                </a:cxn>
                <a:cxn ang="0">
                  <a:pos x="797" y="1237"/>
                </a:cxn>
                <a:cxn ang="0">
                  <a:pos x="875" y="1238"/>
                </a:cxn>
                <a:cxn ang="0">
                  <a:pos x="875" y="1313"/>
                </a:cxn>
                <a:cxn ang="0">
                  <a:pos x="219" y="1313"/>
                </a:cxn>
                <a:cxn ang="0">
                  <a:pos x="219" y="1238"/>
                </a:cxn>
                <a:cxn ang="0">
                  <a:pos x="335" y="1231"/>
                </a:cxn>
                <a:cxn ang="0">
                  <a:pos x="431" y="1144"/>
                </a:cxn>
                <a:cxn ang="0">
                  <a:pos x="442" y="1032"/>
                </a:cxn>
                <a:cxn ang="0">
                  <a:pos x="442" y="63"/>
                </a:cxn>
                <a:cxn ang="0">
                  <a:pos x="180" y="171"/>
                </a:cxn>
                <a:cxn ang="0">
                  <a:pos x="71" y="475"/>
                </a:cxn>
                <a:cxn ang="0">
                  <a:pos x="0" y="463"/>
                </a:cxn>
                <a:cxn ang="0">
                  <a:pos x="13" y="0"/>
                </a:cxn>
                <a:cxn ang="0">
                  <a:pos x="1081" y="0"/>
                </a:cxn>
                <a:cxn ang="0">
                  <a:pos x="1094" y="463"/>
                </a:cxn>
                <a:cxn ang="0">
                  <a:pos x="1023" y="475"/>
                </a:cxn>
                <a:cxn ang="0">
                  <a:pos x="913" y="171"/>
                </a:cxn>
                <a:cxn ang="0">
                  <a:pos x="650" y="63"/>
                </a:cxn>
                <a:cxn ang="0">
                  <a:pos x="650" y="1032"/>
                </a:cxn>
                <a:cxn ang="0">
                  <a:pos x="824" y="604"/>
                </a:cxn>
                <a:cxn ang="0">
                  <a:pos x="1096" y="604"/>
                </a:cxn>
                <a:cxn ang="0">
                  <a:pos x="1096" y="871"/>
                </a:cxn>
                <a:cxn ang="0">
                  <a:pos x="824" y="871"/>
                </a:cxn>
                <a:cxn ang="0">
                  <a:pos x="824" y="604"/>
                </a:cxn>
                <a:cxn ang="0">
                  <a:pos x="1641" y="604"/>
                </a:cxn>
                <a:cxn ang="0">
                  <a:pos x="1914" y="604"/>
                </a:cxn>
                <a:cxn ang="0">
                  <a:pos x="1914" y="871"/>
                </a:cxn>
                <a:cxn ang="0">
                  <a:pos x="1641" y="871"/>
                </a:cxn>
                <a:cxn ang="0">
                  <a:pos x="1641" y="604"/>
                </a:cxn>
                <a:cxn ang="0">
                  <a:pos x="2459" y="604"/>
                </a:cxn>
                <a:cxn ang="0">
                  <a:pos x="2731" y="604"/>
                </a:cxn>
                <a:cxn ang="0">
                  <a:pos x="2731" y="871"/>
                </a:cxn>
                <a:cxn ang="0">
                  <a:pos x="2459" y="871"/>
                </a:cxn>
                <a:cxn ang="0">
                  <a:pos x="2459" y="604"/>
                </a:cxn>
              </a:cxnLst>
              <a:rect l="0" t="0" r="r" b="b"/>
              <a:pathLst>
                <a:path w="2731" h="1313">
                  <a:moveTo>
                    <a:pt x="1" y="604"/>
                  </a:moveTo>
                  <a:lnTo>
                    <a:pt x="274" y="604"/>
                  </a:lnTo>
                  <a:lnTo>
                    <a:pt x="274" y="871"/>
                  </a:lnTo>
                  <a:lnTo>
                    <a:pt x="1" y="871"/>
                  </a:lnTo>
                  <a:lnTo>
                    <a:pt x="1" y="604"/>
                  </a:lnTo>
                  <a:close/>
                  <a:moveTo>
                    <a:pt x="650" y="1032"/>
                  </a:moveTo>
                  <a:cubicBezTo>
                    <a:pt x="650" y="1117"/>
                    <a:pt x="663" y="1171"/>
                    <a:pt x="688" y="1197"/>
                  </a:cubicBezTo>
                  <a:cubicBezTo>
                    <a:pt x="710" y="1218"/>
                    <a:pt x="746" y="1232"/>
                    <a:pt x="797" y="1237"/>
                  </a:cubicBezTo>
                  <a:cubicBezTo>
                    <a:pt x="813" y="1238"/>
                    <a:pt x="838" y="1238"/>
                    <a:pt x="875" y="1238"/>
                  </a:cubicBezTo>
                  <a:lnTo>
                    <a:pt x="875" y="1313"/>
                  </a:lnTo>
                  <a:lnTo>
                    <a:pt x="219" y="1313"/>
                  </a:lnTo>
                  <a:lnTo>
                    <a:pt x="219" y="1238"/>
                  </a:lnTo>
                  <a:cubicBezTo>
                    <a:pt x="271" y="1238"/>
                    <a:pt x="310" y="1236"/>
                    <a:pt x="335" y="1231"/>
                  </a:cubicBezTo>
                  <a:cubicBezTo>
                    <a:pt x="386" y="1221"/>
                    <a:pt x="418" y="1192"/>
                    <a:pt x="431" y="1144"/>
                  </a:cubicBezTo>
                  <a:cubicBezTo>
                    <a:pt x="438" y="1119"/>
                    <a:pt x="442" y="1082"/>
                    <a:pt x="442" y="1032"/>
                  </a:cubicBezTo>
                  <a:lnTo>
                    <a:pt x="442" y="63"/>
                  </a:lnTo>
                  <a:cubicBezTo>
                    <a:pt x="330" y="66"/>
                    <a:pt x="243" y="102"/>
                    <a:pt x="180" y="171"/>
                  </a:cubicBezTo>
                  <a:cubicBezTo>
                    <a:pt x="121" y="238"/>
                    <a:pt x="84" y="339"/>
                    <a:pt x="71" y="475"/>
                  </a:cubicBezTo>
                  <a:lnTo>
                    <a:pt x="0" y="463"/>
                  </a:lnTo>
                  <a:lnTo>
                    <a:pt x="13" y="0"/>
                  </a:lnTo>
                  <a:lnTo>
                    <a:pt x="1081" y="0"/>
                  </a:lnTo>
                  <a:lnTo>
                    <a:pt x="1094" y="463"/>
                  </a:lnTo>
                  <a:lnTo>
                    <a:pt x="1023" y="475"/>
                  </a:lnTo>
                  <a:cubicBezTo>
                    <a:pt x="1010" y="339"/>
                    <a:pt x="973" y="238"/>
                    <a:pt x="913" y="171"/>
                  </a:cubicBezTo>
                  <a:cubicBezTo>
                    <a:pt x="850" y="102"/>
                    <a:pt x="762" y="66"/>
                    <a:pt x="650" y="63"/>
                  </a:cubicBezTo>
                  <a:lnTo>
                    <a:pt x="650" y="1032"/>
                  </a:lnTo>
                  <a:close/>
                  <a:moveTo>
                    <a:pt x="824" y="604"/>
                  </a:moveTo>
                  <a:lnTo>
                    <a:pt x="1096" y="604"/>
                  </a:lnTo>
                  <a:lnTo>
                    <a:pt x="1096" y="871"/>
                  </a:lnTo>
                  <a:lnTo>
                    <a:pt x="824" y="871"/>
                  </a:lnTo>
                  <a:lnTo>
                    <a:pt x="824" y="604"/>
                  </a:lnTo>
                  <a:close/>
                  <a:moveTo>
                    <a:pt x="1641" y="604"/>
                  </a:moveTo>
                  <a:lnTo>
                    <a:pt x="1914" y="604"/>
                  </a:lnTo>
                  <a:lnTo>
                    <a:pt x="1914" y="871"/>
                  </a:lnTo>
                  <a:lnTo>
                    <a:pt x="1641" y="871"/>
                  </a:lnTo>
                  <a:lnTo>
                    <a:pt x="1641" y="604"/>
                  </a:lnTo>
                  <a:close/>
                  <a:moveTo>
                    <a:pt x="2459" y="604"/>
                  </a:moveTo>
                  <a:lnTo>
                    <a:pt x="2731" y="604"/>
                  </a:lnTo>
                  <a:lnTo>
                    <a:pt x="2731" y="871"/>
                  </a:lnTo>
                  <a:lnTo>
                    <a:pt x="2459" y="871"/>
                  </a:lnTo>
                  <a:lnTo>
                    <a:pt x="2459" y="604"/>
                  </a:lnTo>
                  <a:close/>
                </a:path>
              </a:pathLst>
            </a:custGeom>
            <a:solidFill>
              <a:srgbClr val="E20074"/>
            </a:solidFill>
            <a:ln w="9525">
              <a:noFill/>
              <a:round/>
              <a:headEnd/>
              <a:tailEnd/>
            </a:ln>
          </p:spPr>
          <p:txBody>
            <a:bodyPr/>
            <a:lstStyle/>
            <a:p>
              <a:pPr fontAlgn="auto">
                <a:lnSpc>
                  <a:spcPct val="100000"/>
                </a:lnSpc>
                <a:spcBef>
                  <a:spcPts val="0"/>
                </a:spcBef>
                <a:spcAft>
                  <a:spcPts val="0"/>
                </a:spcAft>
                <a:buClrTx/>
                <a:buSzTx/>
                <a:buFontTx/>
                <a:buNone/>
                <a:defRPr/>
              </a:pPr>
              <a:endParaRPr lang="de-DE" sz="1800">
                <a:latin typeface="+mn-lt"/>
                <a:cs typeface="+mn-cs"/>
              </a:endParaRPr>
            </a:p>
          </p:txBody>
        </p:sp>
      </p:grpSp>
    </p:spTree>
    <p:extLst>
      <p:ext uri="{BB962C8B-B14F-4D97-AF65-F5344CB8AC3E}">
        <p14:creationId xmlns:p14="http://schemas.microsoft.com/office/powerpoint/2010/main" val="200331354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998538" y="404813"/>
            <a:ext cx="4800600" cy="360203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74589" y="4208482"/>
            <a:ext cx="5848498" cy="4973661"/>
          </a:xfrm>
          <a:prstGeom prst="rect">
            <a:avLst/>
          </a:prstGeom>
        </p:spPr>
        <p:txBody>
          <a:bodyPr vert="horz" lIns="0" tIns="0" rIns="0" bIns="0" rtlCol="0">
            <a:normAutofit/>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7" name="Foliennummernplatzhalter 6"/>
          <p:cNvSpPr>
            <a:spLocks noGrp="1"/>
          </p:cNvSpPr>
          <p:nvPr>
            <p:ph type="sldNum" sz="quarter" idx="5"/>
          </p:nvPr>
        </p:nvSpPr>
        <p:spPr>
          <a:xfrm>
            <a:off x="5855635" y="9379500"/>
            <a:ext cx="467452" cy="304834"/>
          </a:xfrm>
          <a:prstGeom prst="rect">
            <a:avLst/>
          </a:prstGeom>
        </p:spPr>
        <p:txBody>
          <a:bodyPr vert="horz" lIns="0" tIns="45720" rIns="0" bIns="45720" rtlCol="0" anchor="ctr"/>
          <a:lstStyle>
            <a:lvl1pPr algn="r">
              <a:defRPr sz="900">
                <a:latin typeface="Tele-GroteskNor" pitchFamily="2" charset="0"/>
              </a:defRPr>
            </a:lvl1pPr>
          </a:lstStyle>
          <a:p>
            <a:fld id="{76E97663-D53D-4421-A2F3-0C076A0529F5}" type="slidenum">
              <a:rPr lang="en-US" smtClean="0"/>
              <a:pPr/>
              <a:t>‹#›</a:t>
            </a:fld>
            <a:endParaRPr lang="en-US" dirty="0"/>
          </a:p>
        </p:txBody>
      </p:sp>
    </p:spTree>
    <p:extLst>
      <p:ext uri="{BB962C8B-B14F-4D97-AF65-F5344CB8AC3E}">
        <p14:creationId xmlns:p14="http://schemas.microsoft.com/office/powerpoint/2010/main" val="1596344682"/>
      </p:ext>
    </p:extLst>
  </p:cSld>
  <p:clrMap bg1="lt1" tx1="dk1" bg2="lt2" tx2="dk2" accent1="accent1" accent2="accent2" accent3="accent3" accent4="accent4" accent5="accent5" accent6="accent6" hlink="hlink" folHlink="folHlink"/>
  <p:hf hdr="0"/>
  <p:notesStyle>
    <a:lvl1pPr marL="0" indent="0" algn="l" defTabSz="1152144" rtl="0" eaLnBrk="1" latinLnBrk="0" hangingPunct="1">
      <a:lnSpc>
        <a:spcPct val="90000"/>
      </a:lnSpc>
      <a:spcBef>
        <a:spcPts val="400"/>
      </a:spcBef>
      <a:buClr>
        <a:schemeClr val="tx2"/>
      </a:buClr>
      <a:buSzPct val="75000"/>
      <a:buFont typeface="Wingdings" pitchFamily="2" charset="2"/>
      <a:buNone/>
      <a:defRPr sz="1000" kern="1200">
        <a:solidFill>
          <a:schemeClr val="tx1"/>
        </a:solidFill>
        <a:latin typeface="Tele-GroteskFet" pitchFamily="2" charset="0"/>
        <a:ea typeface="+mn-ea"/>
        <a:cs typeface="+mn-cs"/>
      </a:defRPr>
    </a:lvl1pPr>
    <a:lvl2pPr marL="0" indent="0" algn="l" defTabSz="1152144" rtl="0" eaLnBrk="1" latinLnBrk="0" hangingPunct="1">
      <a:lnSpc>
        <a:spcPct val="90000"/>
      </a:lnSpc>
      <a:spcBef>
        <a:spcPts val="400"/>
      </a:spcBef>
      <a:buClr>
        <a:schemeClr val="tx2"/>
      </a:buClr>
      <a:buSzPct val="75000"/>
      <a:buFont typeface="Wingdings" pitchFamily="2" charset="2"/>
      <a:buNone/>
      <a:defRPr sz="1000" kern="1200">
        <a:solidFill>
          <a:schemeClr val="tx1"/>
        </a:solidFill>
        <a:latin typeface="Tele-GroteskNor" pitchFamily="2" charset="0"/>
        <a:ea typeface="+mn-ea"/>
        <a:cs typeface="+mn-cs"/>
      </a:defRPr>
    </a:lvl2pPr>
    <a:lvl3pPr marL="85725" indent="-85725"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3pPr>
    <a:lvl4pPr marL="180975" indent="-95250"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4pPr>
    <a:lvl5pPr marL="266700" indent="-85725"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5pPr>
    <a:lvl6pPr marL="2880360" algn="l" defTabSz="1152144" rtl="0" eaLnBrk="1" latinLnBrk="0" hangingPunct="1">
      <a:defRPr sz="1500" kern="1200">
        <a:solidFill>
          <a:schemeClr val="tx1"/>
        </a:solidFill>
        <a:latin typeface="+mn-lt"/>
        <a:ea typeface="+mn-ea"/>
        <a:cs typeface="+mn-cs"/>
      </a:defRPr>
    </a:lvl6pPr>
    <a:lvl7pPr marL="3456432" algn="l" defTabSz="1152144" rtl="0" eaLnBrk="1" latinLnBrk="0" hangingPunct="1">
      <a:defRPr sz="1500" kern="1200">
        <a:solidFill>
          <a:schemeClr val="tx1"/>
        </a:solidFill>
        <a:latin typeface="+mn-lt"/>
        <a:ea typeface="+mn-ea"/>
        <a:cs typeface="+mn-cs"/>
      </a:defRPr>
    </a:lvl7pPr>
    <a:lvl8pPr marL="4032504" algn="l" defTabSz="1152144" rtl="0" eaLnBrk="1" latinLnBrk="0" hangingPunct="1">
      <a:defRPr sz="1500" kern="1200">
        <a:solidFill>
          <a:schemeClr val="tx1"/>
        </a:solidFill>
        <a:latin typeface="+mn-lt"/>
        <a:ea typeface="+mn-ea"/>
        <a:cs typeface="+mn-cs"/>
      </a:defRPr>
    </a:lvl8pPr>
    <a:lvl9pPr marL="4608576" algn="l" defTabSz="11521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8538" y="404813"/>
            <a:ext cx="4800600" cy="360203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76E97663-D53D-4421-A2F3-0C076A0529F5}" type="slidenum">
              <a:rPr lang="en-US" smtClean="0"/>
              <a:pPr/>
              <a:t>1</a:t>
            </a:fld>
            <a:endParaRPr lang="en-US" dirty="0"/>
          </a:p>
        </p:txBody>
      </p:sp>
    </p:spTree>
    <p:extLst>
      <p:ext uri="{BB962C8B-B14F-4D97-AF65-F5344CB8AC3E}">
        <p14:creationId xmlns:p14="http://schemas.microsoft.com/office/powerpoint/2010/main" val="351588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10</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11</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endParaRPr lang="hu-HU" altLang="hu-HU" dirty="0" smtClean="0">
              <a:latin typeface="Arial" charset="0"/>
            </a:endParaRPr>
          </a:p>
        </p:txBody>
      </p:sp>
      <p:sp>
        <p:nvSpPr>
          <p:cNvPr id="4" name="Slide Number Placeholder 3"/>
          <p:cNvSpPr>
            <a:spLocks noGrp="1"/>
          </p:cNvSpPr>
          <p:nvPr>
            <p:ph type="sldNum" sz="quarter" idx="10"/>
          </p:nvPr>
        </p:nvSpPr>
        <p:spPr/>
        <p:txBody>
          <a:bodyPr/>
          <a:lstStyle/>
          <a:p>
            <a:fld id="{76E97663-D53D-4421-A2F3-0C076A0529F5}" type="slidenum">
              <a:rPr lang="en-US" smtClean="0"/>
              <a:pPr/>
              <a:t>12</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13</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14</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15</a:t>
            </a:fld>
            <a:endParaRPr lang="en-US" dirty="0"/>
          </a:p>
        </p:txBody>
      </p:sp>
    </p:spTree>
    <p:extLst>
      <p:ext uri="{BB962C8B-B14F-4D97-AF65-F5344CB8AC3E}">
        <p14:creationId xmlns:p14="http://schemas.microsoft.com/office/powerpoint/2010/main" val="15166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E97663-D53D-4421-A2F3-0C076A0529F5}" type="slidenum">
              <a:rPr lang="en-US" smtClean="0"/>
              <a:pPr/>
              <a:t>16</a:t>
            </a:fld>
            <a:endParaRPr lang="en-US" dirty="0"/>
          </a:p>
        </p:txBody>
      </p:sp>
    </p:spTree>
    <p:extLst>
      <p:ext uri="{BB962C8B-B14F-4D97-AF65-F5344CB8AC3E}">
        <p14:creationId xmlns:p14="http://schemas.microsoft.com/office/powerpoint/2010/main" val="56842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17</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smtClean="0"/>
          </a:p>
        </p:txBody>
      </p:sp>
      <p:sp>
        <p:nvSpPr>
          <p:cNvPr id="4" name="Slide Number Placeholder 3"/>
          <p:cNvSpPr>
            <a:spLocks noGrp="1"/>
          </p:cNvSpPr>
          <p:nvPr>
            <p:ph type="sldNum" sz="quarter" idx="10"/>
          </p:nvPr>
        </p:nvSpPr>
        <p:spPr/>
        <p:txBody>
          <a:bodyPr/>
          <a:lstStyle/>
          <a:p>
            <a:fld id="{76E97663-D53D-4421-A2F3-0C076A0529F5}" type="slidenum">
              <a:rPr lang="en-US" smtClean="0"/>
              <a:pPr/>
              <a:t>18</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19</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1713" y="744538"/>
            <a:ext cx="4799012" cy="3600450"/>
          </a:xfrm>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0"/>
          </p:nvPr>
        </p:nvSpPr>
        <p:spPr>
          <a:xfrm>
            <a:off x="4763725" y="9379500"/>
            <a:ext cx="1091910" cy="304834"/>
          </a:xfrm>
          <a:prstGeom prst="rect">
            <a:avLst/>
          </a:prstGeom>
        </p:spPr>
        <p:txBody>
          <a:bodyPr/>
          <a:lstStyle/>
          <a:p>
            <a:r>
              <a:rPr lang="en-US" smtClean="0"/>
              <a:t>tt.mm.jjjj</a:t>
            </a:r>
            <a:endParaRPr lang="en-US" dirty="0"/>
          </a:p>
        </p:txBody>
      </p:sp>
      <p:sp>
        <p:nvSpPr>
          <p:cNvPr id="5" name="Fußzeilenplatzhalter 4"/>
          <p:cNvSpPr>
            <a:spLocks noGrp="1"/>
          </p:cNvSpPr>
          <p:nvPr>
            <p:ph type="ftr" sz="quarter" idx="11"/>
          </p:nvPr>
        </p:nvSpPr>
        <p:spPr>
          <a:xfrm>
            <a:off x="474588" y="9379500"/>
            <a:ext cx="4442575" cy="304834"/>
          </a:xfrm>
          <a:prstGeom prst="rect">
            <a:avLst/>
          </a:prstGeom>
        </p:spPr>
        <p:txBody>
          <a:bodyPr/>
          <a:lstStyle/>
          <a:p>
            <a:r>
              <a:rPr lang="en-US" smtClean="0"/>
              <a:t>– Streng vertraulich, Vertraulich, Intern – Autor / Thema der Präsentation</a:t>
            </a:r>
            <a:endParaRPr lang="en-US" dirty="0"/>
          </a:p>
        </p:txBody>
      </p:sp>
      <p:sp>
        <p:nvSpPr>
          <p:cNvPr id="6" name="Foliennummernplatzhalter 5"/>
          <p:cNvSpPr>
            <a:spLocks noGrp="1"/>
          </p:cNvSpPr>
          <p:nvPr>
            <p:ph type="sldNum" sz="quarter" idx="12"/>
          </p:nvPr>
        </p:nvSpPr>
        <p:spPr/>
        <p:txBody>
          <a:bodyPr/>
          <a:lstStyle/>
          <a:p>
            <a:fld id="{76E97663-D53D-4421-A2F3-0C076A0529F5}" type="slidenum">
              <a:rPr lang="en-US" smtClean="0"/>
              <a:pPr/>
              <a:t>2</a:t>
            </a:fld>
            <a:endParaRPr lang="en-US" dirty="0"/>
          </a:p>
        </p:txBody>
      </p:sp>
    </p:spTree>
    <p:extLst>
      <p:ext uri="{BB962C8B-B14F-4D97-AF65-F5344CB8AC3E}">
        <p14:creationId xmlns:p14="http://schemas.microsoft.com/office/powerpoint/2010/main" val="341613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20</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21</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22</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smtClean="0"/>
          </a:p>
        </p:txBody>
      </p:sp>
      <p:sp>
        <p:nvSpPr>
          <p:cNvPr id="4" name="Slide Number Placeholder 3"/>
          <p:cNvSpPr>
            <a:spLocks noGrp="1"/>
          </p:cNvSpPr>
          <p:nvPr>
            <p:ph type="sldNum" sz="quarter" idx="10"/>
          </p:nvPr>
        </p:nvSpPr>
        <p:spPr/>
        <p:txBody>
          <a:bodyPr/>
          <a:lstStyle/>
          <a:p>
            <a:fld id="{76E97663-D53D-4421-A2F3-0C076A0529F5}" type="slidenum">
              <a:rPr lang="en-US" smtClean="0"/>
              <a:pPr/>
              <a:t>23</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hu-HU" sz="1000" u="none" dirty="0" smtClean="0"/>
          </a:p>
        </p:txBody>
      </p:sp>
      <p:sp>
        <p:nvSpPr>
          <p:cNvPr id="4" name="Slide Number Placeholder 3"/>
          <p:cNvSpPr>
            <a:spLocks noGrp="1"/>
          </p:cNvSpPr>
          <p:nvPr>
            <p:ph type="sldNum" sz="quarter" idx="10"/>
          </p:nvPr>
        </p:nvSpPr>
        <p:spPr/>
        <p:txBody>
          <a:bodyPr/>
          <a:lstStyle/>
          <a:p>
            <a:fld id="{76E97663-D53D-4421-A2F3-0C076A0529F5}" type="slidenum">
              <a:rPr lang="en-US" smtClean="0"/>
              <a:pPr/>
              <a:t>24</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u-HU" sz="1400"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25</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hu-HU" sz="1400"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26</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27</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u-HU" sz="1400"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28</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E97663-D53D-4421-A2F3-0C076A0529F5}" type="slidenum">
              <a:rPr lang="en-US" smtClean="0"/>
              <a:pPr/>
              <a:t>29</a:t>
            </a:fld>
            <a:endParaRPr lang="en-US" dirty="0"/>
          </a:p>
        </p:txBody>
      </p:sp>
    </p:spTree>
    <p:extLst>
      <p:ext uri="{BB962C8B-B14F-4D97-AF65-F5344CB8AC3E}">
        <p14:creationId xmlns:p14="http://schemas.microsoft.com/office/powerpoint/2010/main" val="235997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3</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4</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endParaRPr lang="hu-HU" dirty="0" smtClean="0"/>
          </a:p>
        </p:txBody>
      </p:sp>
      <p:sp>
        <p:nvSpPr>
          <p:cNvPr id="4" name="Slide Number Placeholder 3"/>
          <p:cNvSpPr>
            <a:spLocks noGrp="1"/>
          </p:cNvSpPr>
          <p:nvPr>
            <p:ph type="sldNum" sz="quarter" idx="10"/>
          </p:nvPr>
        </p:nvSpPr>
        <p:spPr/>
        <p:txBody>
          <a:bodyPr/>
          <a:lstStyle/>
          <a:p>
            <a:fld id="{76E97663-D53D-4421-A2F3-0C076A0529F5}" type="slidenum">
              <a:rPr lang="en-US" smtClean="0"/>
              <a:pPr/>
              <a:t>5</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endParaRPr lang="hu-HU" sz="1000" b="0" i="0" kern="1200" baseline="0" dirty="0" smtClean="0">
              <a:solidFill>
                <a:schemeClr val="tx1"/>
              </a:solidFill>
              <a:effectLst/>
              <a:latin typeface="Tele-GroteskFet" pitchFamily="2" charset="0"/>
              <a:ea typeface="+mn-ea"/>
              <a:cs typeface="+mn-cs"/>
            </a:endParaRPr>
          </a:p>
        </p:txBody>
      </p:sp>
      <p:sp>
        <p:nvSpPr>
          <p:cNvPr id="4" name="Slide Number Placeholder 3"/>
          <p:cNvSpPr>
            <a:spLocks noGrp="1"/>
          </p:cNvSpPr>
          <p:nvPr>
            <p:ph type="sldNum" sz="quarter" idx="10"/>
          </p:nvPr>
        </p:nvSpPr>
        <p:spPr/>
        <p:txBody>
          <a:bodyPr/>
          <a:lstStyle/>
          <a:p>
            <a:fld id="{76E97663-D53D-4421-A2F3-0C076A0529F5}" type="slidenum">
              <a:rPr lang="en-US" smtClean="0"/>
              <a:pPr/>
              <a:t>6</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endParaRPr lang="hu-HU" dirty="0" smtClean="0"/>
          </a:p>
        </p:txBody>
      </p:sp>
      <p:sp>
        <p:nvSpPr>
          <p:cNvPr id="4" name="Slide Number Placeholder 3"/>
          <p:cNvSpPr>
            <a:spLocks noGrp="1"/>
          </p:cNvSpPr>
          <p:nvPr>
            <p:ph type="sldNum" sz="quarter" idx="10"/>
          </p:nvPr>
        </p:nvSpPr>
        <p:spPr/>
        <p:txBody>
          <a:bodyPr/>
          <a:lstStyle/>
          <a:p>
            <a:fld id="{76E97663-D53D-4421-A2F3-0C076A0529F5}" type="slidenum">
              <a:rPr lang="en-US" smtClean="0"/>
              <a:pPr/>
              <a:t>7</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endParaRPr lang="hu-HU" sz="1000" b="0" i="0" kern="1200" dirty="0" smtClean="0">
              <a:solidFill>
                <a:schemeClr val="tx1"/>
              </a:solidFill>
              <a:effectLst/>
              <a:latin typeface="Tele-GroteskFet" pitchFamily="2" charset="0"/>
              <a:ea typeface="+mn-ea"/>
              <a:cs typeface="+mn-cs"/>
            </a:endParaRPr>
          </a:p>
        </p:txBody>
      </p:sp>
      <p:sp>
        <p:nvSpPr>
          <p:cNvPr id="4" name="Slide Number Placeholder 3"/>
          <p:cNvSpPr>
            <a:spLocks noGrp="1"/>
          </p:cNvSpPr>
          <p:nvPr>
            <p:ph type="sldNum" sz="quarter" idx="10"/>
          </p:nvPr>
        </p:nvSpPr>
        <p:spPr/>
        <p:txBody>
          <a:bodyPr/>
          <a:lstStyle/>
          <a:p>
            <a:fld id="{76E97663-D53D-4421-A2F3-0C076A0529F5}" type="slidenum">
              <a:rPr lang="en-US" smtClean="0"/>
              <a:pPr/>
              <a:t>8</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9</a:t>
            </a:fld>
            <a:endParaRPr lang="en-US" dirty="0"/>
          </a:p>
        </p:txBody>
      </p:sp>
    </p:spTree>
    <p:extLst>
      <p:ext uri="{BB962C8B-B14F-4D97-AF65-F5344CB8AC3E}">
        <p14:creationId xmlns:p14="http://schemas.microsoft.com/office/powerpoint/2010/main" val="455283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9.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8.vml"/><Relationship Id="rId5" Type="http://schemas.openxmlformats.org/officeDocument/2006/relationships/image" Target="../media/image9.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6.xml"/><Relationship Id="rId7" Type="http://schemas.openxmlformats.org/officeDocument/2006/relationships/image" Target="../media/image6.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slideMaster" Target="../slideMasters/slideMaster1.xml"/><Relationship Id="rId11" Type="http://schemas.openxmlformats.org/officeDocument/2006/relationships/image" Target="../media/image4.emf"/><Relationship Id="rId5" Type="http://schemas.openxmlformats.org/officeDocument/2006/relationships/tags" Target="../tags/tag8.xml"/><Relationship Id="rId10" Type="http://schemas.openxmlformats.org/officeDocument/2006/relationships/image" Target="../media/image3.emf"/><Relationship Id="rId4" Type="http://schemas.openxmlformats.org/officeDocument/2006/relationships/tags" Target="../tags/tag7.xml"/><Relationship Id="rId9"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magenta">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084115896"/>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26967" name="think-cell Folie" r:id="rId4" imgW="360" imgH="360" progId="TCLayout.ActiveDocument.1">
                  <p:embed/>
                </p:oleObj>
              </mc:Choice>
              <mc:Fallback>
                <p:oleObj name="think-cell Folie" r:id="rId4" imgW="360" imgH="360" progId="TCLayout.ActiveDocument.1">
                  <p:embed/>
                  <p:pic>
                    <p:nvPicPr>
                      <p:cNvPr id="0" name="Picture 1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78" name="Picture 22" hidden="1"/>
          <p:cNvPicPr>
            <a:picLocks noChangeAspect="1" noChangeArrowheads="1"/>
          </p:cNvPicPr>
          <p:nvPr/>
        </p:nvPicPr>
        <p:blipFill>
          <a:blip r:embed="rId6"/>
          <a:srcRect/>
          <a:stretch>
            <a:fillRect/>
          </a:stretch>
        </p:blipFill>
        <p:spPr bwMode="black">
          <a:xfrm>
            <a:off x="1390" y="1855"/>
            <a:ext cx="2778" cy="1852"/>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black">
          <a:xfrm>
            <a:off x="360000" y="1512000"/>
            <a:ext cx="9366613" cy="2558661"/>
          </a:xfrm>
        </p:spPr>
        <p:txBody>
          <a:bodyPr/>
          <a:lstStyle>
            <a:lvl1pPr>
              <a:defRPr sz="4800" baseline="0" smtClean="0">
                <a:solidFill>
                  <a:schemeClr val="bg1"/>
                </a:solidFill>
                <a:latin typeface="TeleGrotesk Headline Ultra" pitchFamily="2" charset="0"/>
              </a:defRPr>
            </a:lvl1pPr>
          </a:lstStyle>
          <a:p>
            <a:r>
              <a:rPr lang="en-US" dirty="0" err="1" smtClean="0"/>
              <a:t>Telegrotesk</a:t>
            </a:r>
            <a:r>
              <a:rPr lang="en-US" dirty="0" smtClean="0"/>
              <a:t> Headline (Ultra)</a:t>
            </a:r>
            <a:br>
              <a:rPr lang="en-US" dirty="0" smtClean="0"/>
            </a:br>
            <a:r>
              <a:rPr lang="en-US" sz="4800" dirty="0" smtClean="0">
                <a:latin typeface="TeleGrotesk Headline" pitchFamily="2" charset="0"/>
              </a:rPr>
              <a:t>Maximum of 3 lines</a:t>
            </a:r>
            <a:br>
              <a:rPr lang="en-US" sz="4800" dirty="0" smtClean="0">
                <a:latin typeface="TeleGrotesk Headline" pitchFamily="2" charset="0"/>
              </a:rPr>
            </a:br>
            <a:r>
              <a:rPr lang="en-US" sz="4800" dirty="0" smtClean="0">
                <a:latin typeface="TeleGrotesk Headline" pitchFamily="2" charset="0"/>
              </a:rPr>
              <a:t>40 (48) 66 PT</a:t>
            </a:r>
            <a:endParaRPr lang="en-US" dirty="0" smtClean="0"/>
          </a:p>
        </p:txBody>
      </p:sp>
      <p:sp>
        <p:nvSpPr>
          <p:cNvPr id="45059" name="Textplatzhalter 2"/>
          <p:cNvSpPr>
            <a:spLocks noGrp="1"/>
          </p:cNvSpPr>
          <p:nvPr>
            <p:ph type="subTitle" idx="1" hasCustomPrompt="1"/>
          </p:nvPr>
        </p:nvSpPr>
        <p:spPr bwMode="black">
          <a:xfrm>
            <a:off x="361950" y="4505418"/>
            <a:ext cx="9364663" cy="384080"/>
          </a:xfrm>
        </p:spPr>
        <p:txBody>
          <a:bodyPr wrap="square">
            <a:spAutoFit/>
          </a:bodyPr>
          <a:lstStyle>
            <a:lvl1pPr marL="0" marR="0" indent="0" algn="l" defTabSz="576226" rtl="0" eaLnBrk="1" fontAlgn="base" latinLnBrk="0" hangingPunct="1">
              <a:lnSpc>
                <a:spcPct val="104000"/>
              </a:lnSpc>
              <a:spcBef>
                <a:spcPts val="0"/>
              </a:spcBef>
              <a:spcAft>
                <a:spcPct val="0"/>
              </a:spcAft>
              <a:buClr>
                <a:schemeClr val="tx2"/>
              </a:buClr>
              <a:buSzTx/>
              <a:buFont typeface="Wingdings" pitchFamily="2" charset="2"/>
              <a:buNone/>
              <a:tabLst/>
              <a:defRPr sz="2400" baseline="0" smtClean="0">
                <a:solidFill>
                  <a:schemeClr val="bg1"/>
                </a:solidFill>
                <a:latin typeface="Tele-GroteskNor" pitchFamily="2" charset="0"/>
              </a:defRPr>
            </a:lvl1pPr>
          </a:lstStyle>
          <a:p>
            <a:r>
              <a:rPr lang="en-US" smtClean="0"/>
              <a:t>Sub-heading: TeleGrotesk Normal, 24 pt</a:t>
            </a:r>
            <a:endParaRPr lang="en-US" dirty="0" smtClean="0"/>
          </a:p>
        </p:txBody>
      </p:sp>
      <p:pic>
        <p:nvPicPr>
          <p:cNvPr id="7" name="Picture 22" hidden="1"/>
          <p:cNvPicPr>
            <a:picLocks noChangeAspect="1" noChangeArrowheads="1"/>
          </p:cNvPicPr>
          <p:nvPr/>
        </p:nvPicPr>
        <p:blipFill>
          <a:blip r:embed="rId6"/>
          <a:srcRect/>
          <a:stretch>
            <a:fillRect/>
          </a:stretch>
        </p:blipFill>
        <p:spPr bwMode="black">
          <a:xfrm>
            <a:off x="1390" y="1855"/>
            <a:ext cx="2778" cy="1852"/>
          </a:xfrm>
          <a:prstGeom prst="rect">
            <a:avLst/>
          </a:prstGeom>
          <a:noFill/>
          <a:ln w="9525">
            <a:noFill/>
            <a:miter lim="800000"/>
            <a:headEnd/>
            <a:tailEnd/>
          </a:ln>
          <a:effectLst/>
        </p:spPr>
      </p:pic>
      <p:pic>
        <p:nvPicPr>
          <p:cNvPr id="10" name="Picture 22" hidden="1"/>
          <p:cNvPicPr>
            <a:picLocks noChangeAspect="1" noChangeArrowheads="1"/>
          </p:cNvPicPr>
          <p:nvPr userDrawn="1"/>
        </p:nvPicPr>
        <p:blipFill>
          <a:blip r:embed="rId6"/>
          <a:srcRect/>
          <a:stretch>
            <a:fillRect/>
          </a:stretch>
        </p:blipFill>
        <p:spPr bwMode="black">
          <a:xfrm>
            <a:off x="1390" y="1855"/>
            <a:ext cx="2778" cy="1852"/>
          </a:xfrm>
          <a:prstGeom prst="rect">
            <a:avLst/>
          </a:prstGeom>
          <a:noFill/>
          <a:ln w="9525">
            <a:noFill/>
            <a:miter lim="800000"/>
            <a:headEnd/>
            <a:tailEnd/>
          </a:ln>
          <a:effectLst/>
        </p:spPr>
      </p:pic>
      <p:pic>
        <p:nvPicPr>
          <p:cNvPr id="32" name="Grafik 31" descr="T_Logo_3c_Slogan_p_INT.emf"/>
          <p:cNvPicPr>
            <a:picLocks noChangeAspect="1"/>
          </p:cNvPicPr>
          <p:nvPr userDrawn="1"/>
        </p:nvPicPr>
        <p:blipFill>
          <a:blip r:embed="rId7" cstate="email">
            <a:extLst>
              <a:ext uri="{28A0092B-C50C-407E-A947-70E740481C1C}">
                <a14:useLocalDpi xmlns:a14="http://schemas.microsoft.com/office/drawing/2010/main"/>
              </a:ext>
            </a:extLst>
          </a:blip>
          <a:srcRect r="64979"/>
          <a:stretch>
            <a:fillRect/>
          </a:stretch>
        </p:blipFill>
        <p:spPr>
          <a:xfrm>
            <a:off x="360000" y="6678000"/>
            <a:ext cx="1224495" cy="521999"/>
          </a:xfrm>
          <a:prstGeom prst="rect">
            <a:avLst/>
          </a:prstGeom>
        </p:spPr>
      </p:pic>
      <p:pic>
        <p:nvPicPr>
          <p:cNvPr id="33" name="Grafik 32" descr="T_Logo_3c_Slogan_p_INT.emf"/>
          <p:cNvPicPr>
            <a:picLocks noChangeAspect="1"/>
          </p:cNvPicPr>
          <p:nvPr userDrawn="1"/>
        </p:nvPicPr>
        <p:blipFill>
          <a:blip r:embed="rId7" cstate="email">
            <a:extLst>
              <a:ext uri="{28A0092B-C50C-407E-A947-70E740481C1C}">
                <a14:useLocalDpi xmlns:a14="http://schemas.microsoft.com/office/drawing/2010/main"/>
              </a:ext>
            </a:extLst>
          </a:blip>
          <a:srcRect l="43101"/>
          <a:stretch>
            <a:fillRect/>
          </a:stretch>
        </p:blipFill>
        <p:spPr>
          <a:xfrm>
            <a:off x="7734009" y="6678000"/>
            <a:ext cx="1989432" cy="521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329551808"/>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37117" name="think-cell Folie" r:id="rId4" imgW="360" imgH="360" progId="TCLayout.ActiveDocument.1">
                  <p:embed/>
                </p:oleObj>
              </mc:Choice>
              <mc:Fallback>
                <p:oleObj name="think-cell Folie" r:id="rId4" imgW="360" imgH="360" progId="TCLayout.ActiveDocument.1">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0000" cy="588082"/>
          </a:xfrm>
        </p:spPr>
        <p:txBody>
          <a:bodyPr/>
          <a:lstStyle>
            <a:lvl1pPr marL="0" indent="0">
              <a:defRPr/>
            </a:lvl1pPr>
          </a:lstStyle>
          <a:p>
            <a:r>
              <a:rPr lang="en-US" smtClean="0"/>
              <a:t>TeleGrotesk Headline Ultra 28 (32) 40 pt</a:t>
            </a:r>
            <a:endParaRPr lang="en-US" dirty="0"/>
          </a:p>
        </p:txBody>
      </p:sp>
      <p:sp>
        <p:nvSpPr>
          <p:cNvPr id="15" name="Datumsplatzhalter 14"/>
          <p:cNvSpPr>
            <a:spLocks noGrp="1"/>
          </p:cNvSpPr>
          <p:nvPr>
            <p:ph type="dt" sz="half" idx="10"/>
          </p:nvPr>
        </p:nvSpPr>
        <p:spPr/>
        <p:txBody>
          <a:bodyPr/>
          <a:lstStyle/>
          <a:p>
            <a:pPr fontAlgn="base">
              <a:spcAft>
                <a:spcPct val="0"/>
              </a:spcAft>
            </a:pPr>
            <a:fld id="{0178B3E6-3D26-49C4-A2DF-345C8D81B3BF}" type="datetime1">
              <a:rPr lang="hu-HU" smtClean="0"/>
              <a:t>2019. 09. 20.</a:t>
            </a:fld>
            <a:endParaRPr lang="en-US" dirty="0"/>
          </a:p>
        </p:txBody>
      </p:sp>
      <p:sp>
        <p:nvSpPr>
          <p:cNvPr id="16" name="Foliennummernplatzhalter 15"/>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7" name="Fußzeilenplatzhalter 16"/>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1 colum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3167021355"/>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126294" name="think-cell Folie" r:id="rId4" imgW="360" imgH="360" progId="TCLayout.ActiveDocument.1">
                  <p:embed/>
                </p:oleObj>
              </mc:Choice>
              <mc:Fallback>
                <p:oleObj name="think-cell Folie" r:id="rId4" imgW="360" imgH="360" progId="TCLayout.ActiveDocument.1">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4663" cy="588082"/>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idx="1" hasCustomPrompt="1"/>
          </p:nvPr>
        </p:nvSpPr>
        <p:spPr>
          <a:xfrm>
            <a:off x="360000" y="1620000"/>
            <a:ext cx="9360000" cy="4896000"/>
          </a:xfrm>
        </p:spPr>
        <p:txBody>
          <a:bodyPr/>
          <a:lstStyle>
            <a:lvl1pPr>
              <a:defRPr/>
            </a:lvl1pPr>
            <a:lvl2pPr>
              <a:defRPr/>
            </a:lvl2pPr>
            <a:lvl3pPr>
              <a:buClr>
                <a:schemeClr val="tx1"/>
              </a:buClr>
              <a:defRPr/>
            </a:lvl3pPr>
            <a:lvl4pPr>
              <a:buClr>
                <a:schemeClr val="tx1"/>
              </a:buClr>
              <a:defRPr/>
            </a:lvl4pPr>
            <a:lvl5pPr>
              <a:buClr>
                <a:schemeClr val="tx1"/>
              </a:buClr>
              <a:defRPr/>
            </a:lvl5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umsplatzhalter 12"/>
          <p:cNvSpPr>
            <a:spLocks noGrp="1"/>
          </p:cNvSpPr>
          <p:nvPr>
            <p:ph type="dt" sz="half" idx="10"/>
          </p:nvPr>
        </p:nvSpPr>
        <p:spPr/>
        <p:txBody>
          <a:bodyPr/>
          <a:lstStyle/>
          <a:p>
            <a:pPr fontAlgn="base">
              <a:spcAft>
                <a:spcPct val="0"/>
              </a:spcAft>
            </a:pPr>
            <a:fld id="{4752BE32-DB3E-44BF-A280-472D4B7E17ED}" type="datetime1">
              <a:rPr lang="hu-HU" smtClean="0"/>
              <a:t>2019. 09. 20.</a:t>
            </a:fld>
            <a:endParaRPr lang="en-US" dirty="0"/>
          </a:p>
        </p:txBody>
      </p:sp>
      <p:sp>
        <p:nvSpPr>
          <p:cNvPr id="14" name="Foliennummernplatzhalter 13"/>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5" name="Fußzeilenplatzhalter 14"/>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ext (2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206503710"/>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127318" name="think-cell Folie" r:id="rId4" imgW="360" imgH="360" progId="TCLayout.ActiveDocument.1">
                  <p:embed/>
                </p:oleObj>
              </mc:Choice>
              <mc:Fallback>
                <p:oleObj name="think-cell Folie" r:id="rId4" imgW="360" imgH="360" progId="TCLayout.ActiveDocument.1">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4663" cy="588082"/>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360000" y="1620000"/>
            <a:ext cx="4608000" cy="4896000"/>
          </a:xfrm>
        </p:spPr>
        <p:txBody>
          <a:bodyPr/>
          <a:lstStyle>
            <a:lvl1pPr>
              <a:defRPr sz="1800"/>
            </a:lvl1pPr>
            <a:lvl2pPr>
              <a:defRPr sz="180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Inhaltsplatzhalter 3"/>
          <p:cNvSpPr>
            <a:spLocks noGrp="1"/>
          </p:cNvSpPr>
          <p:nvPr>
            <p:ph sz="half" idx="2" hasCustomPrompt="1"/>
          </p:nvPr>
        </p:nvSpPr>
        <p:spPr>
          <a:xfrm>
            <a:off x="5112000" y="1620000"/>
            <a:ext cx="4608000" cy="4896000"/>
          </a:xfrm>
        </p:spPr>
        <p:txBody>
          <a:bodyPr/>
          <a:lstStyle>
            <a:lvl1pPr>
              <a:defRPr sz="1800"/>
            </a:lvl1pPr>
            <a:lvl2pPr>
              <a:defRPr sz="1800"/>
            </a:lvl2pPr>
            <a:lvl3pPr>
              <a:buClr>
                <a:schemeClr val="tx1"/>
              </a:buClr>
              <a:defRPr sz="1800" baseline="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umsplatzhalter 13"/>
          <p:cNvSpPr>
            <a:spLocks noGrp="1"/>
          </p:cNvSpPr>
          <p:nvPr>
            <p:ph type="dt" sz="half" idx="10"/>
          </p:nvPr>
        </p:nvSpPr>
        <p:spPr/>
        <p:txBody>
          <a:bodyPr/>
          <a:lstStyle/>
          <a:p>
            <a:pPr fontAlgn="base">
              <a:spcAft>
                <a:spcPct val="0"/>
              </a:spcAft>
            </a:pPr>
            <a:fld id="{279ECC44-668E-4287-844C-511426578FC0}" type="datetime1">
              <a:rPr lang="hu-HU" smtClean="0"/>
              <a:t>2019. 09. 20.</a:t>
            </a:fld>
            <a:endParaRPr lang="en-US" dirty="0"/>
          </a:p>
        </p:txBody>
      </p:sp>
      <p:sp>
        <p:nvSpPr>
          <p:cNvPr id="15" name="Foliennummernplatzhalter 1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810462381"/>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15625" name="think-cell Folie" r:id="rId4" imgW="360" imgH="360" progId="TCLayout.ActiveDocument.1">
                  <p:embed/>
                </p:oleObj>
              </mc:Choice>
              <mc:Fallback>
                <p:oleObj name="think-cell Folie" r:id="rId4" imgW="360" imgH="360" progId="TCLayout.ActiveDocument.1">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0000" cy="588082"/>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360000" y="1620000"/>
            <a:ext cx="3008152" cy="4896000"/>
          </a:xfrm>
        </p:spPr>
        <p:txBody>
          <a:bodyP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Inhaltsplatzhalter 3"/>
          <p:cNvSpPr>
            <a:spLocks noGrp="1"/>
          </p:cNvSpPr>
          <p:nvPr>
            <p:ph sz="half" idx="2" hasCustomPrompt="1"/>
          </p:nvPr>
        </p:nvSpPr>
        <p:spPr>
          <a:xfrm>
            <a:off x="6713798" y="1620000"/>
            <a:ext cx="3008152" cy="4896000"/>
          </a:xfrm>
        </p:spPr>
        <p:txBody>
          <a:bodyP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Inhaltsplatzhalter 5"/>
          <p:cNvSpPr>
            <a:spLocks noGrp="1"/>
          </p:cNvSpPr>
          <p:nvPr>
            <p:ph sz="quarter" idx="13" hasCustomPrompt="1"/>
          </p:nvPr>
        </p:nvSpPr>
        <p:spPr>
          <a:xfrm>
            <a:off x="3537874" y="1620000"/>
            <a:ext cx="3008152" cy="4896000"/>
          </a:xfrm>
        </p:spPr>
        <p:txBody>
          <a:bodyPr/>
          <a:lstStyle>
            <a:lvl1pPr>
              <a:defRPr/>
            </a:lvl1pPr>
            <a:lvl2pPr>
              <a:defRPr baseline="0"/>
            </a:lvl2pPr>
            <a:lvl3pPr>
              <a:defRPr/>
            </a:lvl3pPr>
            <a:lvl4pPr>
              <a:defRPr/>
            </a:lvl4pPr>
            <a:lvl5pPr>
              <a:defRPr/>
            </a:lvl5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umsplatzhalter 13"/>
          <p:cNvSpPr>
            <a:spLocks noGrp="1"/>
          </p:cNvSpPr>
          <p:nvPr>
            <p:ph type="dt" sz="half" idx="14"/>
          </p:nvPr>
        </p:nvSpPr>
        <p:spPr/>
        <p:txBody>
          <a:bodyPr/>
          <a:lstStyle/>
          <a:p>
            <a:pPr fontAlgn="base">
              <a:spcAft>
                <a:spcPct val="0"/>
              </a:spcAft>
            </a:pPr>
            <a:fld id="{EA4DCDB9-E759-491B-9D2F-3DCA557301AE}" type="datetime1">
              <a:rPr lang="hu-HU" smtClean="0"/>
              <a:t>2019. 09. 20.</a:t>
            </a:fld>
            <a:endParaRPr lang="en-US" dirty="0"/>
          </a:p>
        </p:txBody>
      </p:sp>
      <p:sp>
        <p:nvSpPr>
          <p:cNvPr id="15" name="Foliennummernplatzhalter 14"/>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33061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4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660063335"/>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16648" name="think-cell Folie" r:id="rId4" imgW="360" imgH="360" progId="TCLayout.ActiveDocument.1">
                  <p:embed/>
                </p:oleObj>
              </mc:Choice>
              <mc:Fallback>
                <p:oleObj name="think-cell Folie" r:id="rId4" imgW="360" imgH="360" progId="TCLayout.ActiveDocument.1">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0000" cy="588082"/>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360000" y="1620000"/>
            <a:ext cx="2232000" cy="4896000"/>
          </a:xfrm>
        </p:spPr>
        <p:txBody>
          <a:bodyPr/>
          <a:lstStyle>
            <a:lvl1pPr>
              <a:defRPr sz="1800" baseline="0"/>
            </a:lvl1pPr>
            <a:lvl2pPr>
              <a:defRPr sz="180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Inhaltsplatzhalter 3"/>
          <p:cNvSpPr>
            <a:spLocks noGrp="1"/>
          </p:cNvSpPr>
          <p:nvPr>
            <p:ph sz="half" idx="2" hasCustomPrompt="1"/>
          </p:nvPr>
        </p:nvSpPr>
        <p:spPr>
          <a:xfrm>
            <a:off x="5112808" y="1620000"/>
            <a:ext cx="2232000" cy="4896000"/>
          </a:xfrm>
        </p:spPr>
        <p:txBody>
          <a:bodyPr/>
          <a:lstStyle>
            <a:lvl1pPr>
              <a:defRPr sz="1800"/>
            </a:lvl1pPr>
            <a:lvl2pPr>
              <a:defRPr sz="1800" baseline="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Inhaltsplatzhalter 5"/>
          <p:cNvSpPr>
            <a:spLocks noGrp="1"/>
          </p:cNvSpPr>
          <p:nvPr>
            <p:ph sz="quarter" idx="13" hasCustomPrompt="1"/>
          </p:nvPr>
        </p:nvSpPr>
        <p:spPr>
          <a:xfrm>
            <a:off x="2737378" y="1620000"/>
            <a:ext cx="2232000" cy="4896000"/>
          </a:xfrm>
        </p:spPr>
        <p:txBody>
          <a:bodyPr/>
          <a:lstStyle>
            <a:lvl1pPr>
              <a:defRPr baseline="0"/>
            </a:lvl1pPr>
            <a:lvl2pPr>
              <a:defRPr baseline="0"/>
            </a:lvl2pPr>
            <a:lvl3pPr>
              <a:defRPr/>
            </a:lvl3pPr>
            <a:lvl4pPr>
              <a:defRPr/>
            </a:lvl4pPr>
            <a:lvl5pPr>
              <a:defRPr/>
            </a:lvl5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Inhaltsplatzhalter 3"/>
          <p:cNvSpPr>
            <a:spLocks noGrp="1"/>
          </p:cNvSpPr>
          <p:nvPr>
            <p:ph sz="half" idx="14" hasCustomPrompt="1"/>
          </p:nvPr>
        </p:nvSpPr>
        <p:spPr>
          <a:xfrm>
            <a:off x="7488238" y="1620000"/>
            <a:ext cx="2232000" cy="4896000"/>
          </a:xfrm>
        </p:spPr>
        <p:txBody>
          <a:bodyPr/>
          <a:lstStyle>
            <a:lvl1pPr>
              <a:defRPr sz="1800"/>
            </a:lvl1pPr>
            <a:lvl2pPr>
              <a:defRPr sz="1800" baseline="0"/>
            </a:lvl2pPr>
            <a:lvl3pPr>
              <a:buClr>
                <a:schemeClr val="tx1"/>
              </a:buClr>
              <a:defRPr sz="1800" baseline="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umsplatzhalter 14"/>
          <p:cNvSpPr>
            <a:spLocks noGrp="1"/>
          </p:cNvSpPr>
          <p:nvPr>
            <p:ph type="dt" sz="half" idx="15"/>
          </p:nvPr>
        </p:nvSpPr>
        <p:spPr/>
        <p:txBody>
          <a:bodyPr/>
          <a:lstStyle/>
          <a:p>
            <a:pPr fontAlgn="base">
              <a:spcAft>
                <a:spcPct val="0"/>
              </a:spcAft>
            </a:pPr>
            <a:fld id="{F038CBBA-B24A-47B2-955F-49FB9AB6DFA1}" type="datetime1">
              <a:rPr lang="hu-HU" smtClean="0"/>
              <a:t>2019. 09. 20.</a:t>
            </a:fld>
            <a:endParaRPr lang="en-US" dirty="0"/>
          </a:p>
        </p:txBody>
      </p:sp>
      <p:sp>
        <p:nvSpPr>
          <p:cNvPr id="16" name="Foliennummernplatzhalter 15"/>
          <p:cNvSpPr>
            <a:spLocks noGrp="1"/>
          </p:cNvSpPr>
          <p:nvPr>
            <p:ph type="sldNum" sz="quarter" idx="16"/>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7" name="Fußzeilenplatzhalter 16"/>
          <p:cNvSpPr>
            <a:spLocks noGrp="1"/>
          </p:cNvSpPr>
          <p:nvPr>
            <p:ph type="ftr" sz="quarter" idx="17"/>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270131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ndout (2 columns)">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388787390"/>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09494" name="think-cell Folie" r:id="rId4" imgW="360" imgH="360" progId="TCLayout.ActiveDocument.1">
                  <p:embed/>
                </p:oleObj>
              </mc:Choice>
              <mc:Fallback>
                <p:oleObj name="think-cell Folie" r:id="rId4" imgW="360" imgH="360" progId="TCLayout.ActiveDocument.1">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6572116"/>
            <a:ext cx="9537566" cy="839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360000" y="294041"/>
            <a:ext cx="9364663" cy="588082"/>
          </a:xfrm>
        </p:spPr>
        <p:txBody>
          <a:bodyPr/>
          <a:lstStyle>
            <a:lvl1pPr marL="0" indent="0">
              <a:defRPr sz="2400"/>
            </a:lvl1pPr>
          </a:lstStyle>
          <a:p>
            <a:r>
              <a:rPr lang="en-US" dirty="0" err="1" smtClean="0"/>
              <a:t>TeleGrotesk</a:t>
            </a:r>
            <a:r>
              <a:rPr lang="en-US" dirty="0" smtClean="0"/>
              <a:t> Headline Ultra (24) 28 32 pt</a:t>
            </a:r>
            <a:endParaRPr lang="en-US" dirty="0"/>
          </a:p>
        </p:txBody>
      </p:sp>
      <p:sp>
        <p:nvSpPr>
          <p:cNvPr id="3" name="Inhaltsplatzhalter 2"/>
          <p:cNvSpPr>
            <a:spLocks noGrp="1"/>
          </p:cNvSpPr>
          <p:nvPr>
            <p:ph sz="half" idx="1" hasCustomPrompt="1"/>
          </p:nvPr>
        </p:nvSpPr>
        <p:spPr>
          <a:xfrm>
            <a:off x="360000" y="1620000"/>
            <a:ext cx="4608000" cy="5306263"/>
          </a:xfrm>
        </p:spPr>
        <p:txBody>
          <a:bodyPr/>
          <a:lstStyle>
            <a:lvl1pPr>
              <a:defRPr sz="1400"/>
            </a:lvl1pPr>
            <a:lvl2pPr>
              <a:defRPr sz="1400"/>
            </a:lvl2pPr>
            <a:lvl3pPr marL="180975" indent="-180000">
              <a:buClr>
                <a:schemeClr val="tx1"/>
              </a:buClr>
              <a:defRPr sz="1400" baseline="0"/>
            </a:lvl3pPr>
            <a:lvl4pPr marL="360000" indent="-180000">
              <a:buClr>
                <a:schemeClr val="tx1"/>
              </a:buClr>
              <a:defRPr sz="1400" baseline="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noProof="0" smtClean="0"/>
              <a:t>Click to edit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Quotation/lead-in</a:t>
            </a:r>
          </a:p>
        </p:txBody>
      </p:sp>
      <p:sp>
        <p:nvSpPr>
          <p:cNvPr id="8" name="Inhaltsplatzhalter 3"/>
          <p:cNvSpPr>
            <a:spLocks noGrp="1"/>
          </p:cNvSpPr>
          <p:nvPr>
            <p:ph sz="half" idx="13" hasCustomPrompt="1"/>
          </p:nvPr>
        </p:nvSpPr>
        <p:spPr>
          <a:xfrm>
            <a:off x="5112000" y="1620000"/>
            <a:ext cx="4608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326773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ndout (3 column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934087304"/>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10517" name="think-cell Folie" r:id="rId4" imgW="360" imgH="360" progId="TCLayout.ActiveDocument.1">
                  <p:embed/>
                </p:oleObj>
              </mc:Choice>
              <mc:Fallback>
                <p:oleObj name="think-cell Folie" r:id="rId4" imgW="360" imgH="360" progId="TCLayout.ActiveDocument.1">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6572116"/>
            <a:ext cx="9537566" cy="839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360000" y="294041"/>
            <a:ext cx="9360000" cy="588082"/>
          </a:xfrm>
        </p:spPr>
        <p:txBody>
          <a:bodyPr/>
          <a:lstStyle>
            <a:lvl1pPr marL="0" indent="0">
              <a:defRPr sz="2400"/>
            </a:lvl1pPr>
          </a:lstStyle>
          <a:p>
            <a:r>
              <a:rPr lang="en-US" dirty="0" err="1" smtClean="0"/>
              <a:t>TeleGrotesk</a:t>
            </a:r>
            <a:r>
              <a:rPr lang="en-US" dirty="0" smtClean="0"/>
              <a:t> Headline Ultra (24) 28 32 pt</a:t>
            </a:r>
            <a:endParaRPr lang="en-US" dirty="0"/>
          </a:p>
        </p:txBody>
      </p:sp>
      <p:sp>
        <p:nvSpPr>
          <p:cNvPr id="3" name="Inhaltsplatzhalter 2"/>
          <p:cNvSpPr>
            <a:spLocks noGrp="1"/>
          </p:cNvSpPr>
          <p:nvPr>
            <p:ph sz="half" idx="1" hasCustomPrompt="1"/>
          </p:nvPr>
        </p:nvSpPr>
        <p:spPr>
          <a:xfrm>
            <a:off x="360000" y="1620000"/>
            <a:ext cx="3008021" cy="5306263"/>
          </a:xfrm>
        </p:spPr>
        <p:txBody>
          <a:bodyPr/>
          <a:lstStyle>
            <a:lvl1pPr>
              <a:defRPr sz="1400"/>
            </a:lvl1pPr>
            <a:lvl2pPr>
              <a:defRPr sz="1400" baseline="0"/>
            </a:lvl2pPr>
            <a:lvl3pPr marL="180975" indent="-180000">
              <a:buClr>
                <a:schemeClr val="tx1"/>
              </a:buClr>
              <a:defRPr sz="1400"/>
            </a:lvl3pPr>
            <a:lvl4pPr marL="360000" indent="-180000">
              <a:buClr>
                <a:schemeClr val="tx1"/>
              </a:buClr>
              <a:defRPr sz="140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Quotation/lead-in</a:t>
            </a:r>
            <a:endParaRPr lang="en-US" dirty="0" smtClean="0"/>
          </a:p>
        </p:txBody>
      </p:sp>
      <p:sp>
        <p:nvSpPr>
          <p:cNvPr id="4" name="Inhaltsplatzhalter 3"/>
          <p:cNvSpPr>
            <a:spLocks noGrp="1"/>
          </p:cNvSpPr>
          <p:nvPr>
            <p:ph sz="half" idx="2" hasCustomPrompt="1"/>
          </p:nvPr>
        </p:nvSpPr>
        <p:spPr>
          <a:xfrm>
            <a:off x="3537939" y="1620000"/>
            <a:ext cx="3008021"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baseline="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8" name="Inhaltsplatzhalter 3"/>
          <p:cNvSpPr>
            <a:spLocks noGrp="1"/>
          </p:cNvSpPr>
          <p:nvPr>
            <p:ph sz="half" idx="13" hasCustomPrompt="1"/>
          </p:nvPr>
        </p:nvSpPr>
        <p:spPr>
          <a:xfrm>
            <a:off x="6713929" y="1620000"/>
            <a:ext cx="3008021"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baseline="0" dirty="0" smtClean="0"/>
            </a:lvl2pPr>
            <a:lvl3pPr marL="180975" indent="-180000">
              <a:defRPr lang="de-DE" sz="1400" baseline="0" dirty="0" smtClean="0"/>
            </a:lvl3pPr>
            <a:lvl4pPr marL="360000" indent="-180000">
              <a:defRPr lang="de-DE" sz="1400" baseline="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7996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ndout (4 column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565977603"/>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11541" name="think-cell Folie" r:id="rId4" imgW="360" imgH="360" progId="TCLayout.ActiveDocument.1">
                  <p:embed/>
                </p:oleObj>
              </mc:Choice>
              <mc:Fallback>
                <p:oleObj name="think-cell Folie" r:id="rId4" imgW="360" imgH="360" progId="TCLayout.ActiveDocument.1">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6572116"/>
            <a:ext cx="9537566" cy="839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360000" y="294041"/>
            <a:ext cx="9360000" cy="588082"/>
          </a:xfrm>
        </p:spPr>
        <p:txBody>
          <a:bodyPr/>
          <a:lstStyle>
            <a:lvl1pPr marL="0" indent="0">
              <a:defRPr sz="2400"/>
            </a:lvl1pPr>
          </a:lstStyle>
          <a:p>
            <a:r>
              <a:rPr lang="en-US" dirty="0" err="1" smtClean="0"/>
              <a:t>TeleGrotesk</a:t>
            </a:r>
            <a:r>
              <a:rPr lang="en-US" dirty="0" smtClean="0"/>
              <a:t> Headline Ultra (24) 28 32 pt</a:t>
            </a:r>
            <a:endParaRPr lang="en-US" dirty="0"/>
          </a:p>
        </p:txBody>
      </p:sp>
      <p:sp>
        <p:nvSpPr>
          <p:cNvPr id="3" name="Inhaltsplatzhalter 2"/>
          <p:cNvSpPr>
            <a:spLocks noGrp="1"/>
          </p:cNvSpPr>
          <p:nvPr>
            <p:ph sz="half" idx="1" hasCustomPrompt="1"/>
          </p:nvPr>
        </p:nvSpPr>
        <p:spPr>
          <a:xfrm>
            <a:off x="360000" y="1620000"/>
            <a:ext cx="2232000" cy="5306263"/>
          </a:xfrm>
        </p:spPr>
        <p:txBody>
          <a:bodyPr/>
          <a:lstStyle>
            <a:lvl1pPr>
              <a:defRPr sz="1400"/>
            </a:lvl1pPr>
            <a:lvl2pPr>
              <a:defRPr sz="1400"/>
            </a:lvl2pPr>
            <a:lvl3pPr marL="180975" indent="-180000">
              <a:buClr>
                <a:schemeClr val="tx1"/>
              </a:buClr>
              <a:defRPr sz="1400" baseline="0"/>
            </a:lvl3pPr>
            <a:lvl4pPr marL="360000" indent="-180000">
              <a:buClr>
                <a:schemeClr val="tx1"/>
              </a:buClr>
              <a:defRPr sz="1400" baseline="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Quotation/lead-in</a:t>
            </a:r>
          </a:p>
        </p:txBody>
      </p:sp>
      <p:sp>
        <p:nvSpPr>
          <p:cNvPr id="4" name="Inhaltsplatzhalter 3"/>
          <p:cNvSpPr>
            <a:spLocks noGrp="1"/>
          </p:cNvSpPr>
          <p:nvPr>
            <p:ph sz="half" idx="2" hasCustomPrompt="1"/>
          </p:nvPr>
        </p:nvSpPr>
        <p:spPr>
          <a:xfrm>
            <a:off x="2736000" y="1620000"/>
            <a:ext cx="2232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baseline="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dirty="0" smtClean="0"/>
              <a:t>Click to edit text</a:t>
            </a:r>
          </a:p>
          <a:p>
            <a:pPr lvl="1"/>
            <a:r>
              <a:rPr lang="en-US" dirty="0" smtClean="0"/>
              <a:t>Second level</a:t>
            </a:r>
          </a:p>
          <a:p>
            <a:pPr lvl="2">
              <a:buClr>
                <a:schemeClr val="tx1"/>
              </a:buClr>
            </a:pPr>
            <a:r>
              <a:rPr lang="en-US" dirty="0" smtClean="0"/>
              <a:t>Third level</a:t>
            </a:r>
          </a:p>
          <a:p>
            <a:pPr lvl="3">
              <a:buClr>
                <a:schemeClr val="tx1"/>
              </a:buClr>
            </a:pPr>
            <a:r>
              <a:rPr lang="en-US" dirty="0" smtClean="0"/>
              <a:t>Fourth level</a:t>
            </a:r>
          </a:p>
          <a:p>
            <a:pPr marL="0" lvl="4" indent="0">
              <a:spcBef>
                <a:spcPts val="800"/>
              </a:spcBef>
              <a:spcAft>
                <a:spcPts val="800"/>
              </a:spcAft>
              <a:buClr>
                <a:schemeClr val="tx1"/>
              </a:buClr>
              <a:buNone/>
            </a:pPr>
            <a:r>
              <a:rPr lang="en-US" dirty="0" smtClean="0"/>
              <a:t>Quotation/lead-in</a:t>
            </a:r>
            <a:endParaRPr lang="en-US" dirty="0"/>
          </a:p>
        </p:txBody>
      </p:sp>
      <p:sp>
        <p:nvSpPr>
          <p:cNvPr id="8" name="Inhaltsplatzhalter 3"/>
          <p:cNvSpPr>
            <a:spLocks noGrp="1"/>
          </p:cNvSpPr>
          <p:nvPr>
            <p:ph sz="half" idx="13" hasCustomPrompt="1"/>
          </p:nvPr>
        </p:nvSpPr>
        <p:spPr>
          <a:xfrm>
            <a:off x="5112000" y="1620000"/>
            <a:ext cx="2232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dirty="0" smtClean="0"/>
              <a:t>Click to edit text</a:t>
            </a:r>
          </a:p>
          <a:p>
            <a:pPr lvl="1"/>
            <a:r>
              <a:rPr lang="en-US" dirty="0" smtClean="0"/>
              <a:t>Second level</a:t>
            </a:r>
          </a:p>
          <a:p>
            <a:pPr lvl="2">
              <a:buClr>
                <a:schemeClr val="tx1"/>
              </a:buClr>
            </a:pPr>
            <a:r>
              <a:rPr lang="en-US" dirty="0" smtClean="0"/>
              <a:t>Third level</a:t>
            </a:r>
          </a:p>
          <a:p>
            <a:pPr lvl="3">
              <a:buClr>
                <a:schemeClr val="tx1"/>
              </a:buClr>
            </a:pPr>
            <a:r>
              <a:rPr lang="en-US" dirty="0" smtClean="0"/>
              <a:t>Fourth level</a:t>
            </a:r>
          </a:p>
          <a:p>
            <a:pPr marL="0" lvl="4" indent="0">
              <a:spcBef>
                <a:spcPts val="800"/>
              </a:spcBef>
              <a:spcAft>
                <a:spcPts val="800"/>
              </a:spcAft>
              <a:buClr>
                <a:schemeClr val="tx1"/>
              </a:buClr>
              <a:buNone/>
            </a:pPr>
            <a:r>
              <a:rPr lang="en-US" dirty="0" smtClean="0"/>
              <a:t>Quotation/lead-in</a:t>
            </a:r>
            <a:endParaRPr lang="en-US" dirty="0"/>
          </a:p>
        </p:txBody>
      </p:sp>
      <p:sp>
        <p:nvSpPr>
          <p:cNvPr id="10" name="Inhaltsplatzhalter 3"/>
          <p:cNvSpPr>
            <a:spLocks noGrp="1"/>
          </p:cNvSpPr>
          <p:nvPr>
            <p:ph sz="half" idx="14" hasCustomPrompt="1"/>
          </p:nvPr>
        </p:nvSpPr>
        <p:spPr>
          <a:xfrm>
            <a:off x="7488000" y="1620000"/>
            <a:ext cx="2232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36978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shaded boxes">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extLst>
              <p:ext uri="{D42A27DB-BD31-4B8C-83A1-F6EECF244321}">
                <p14:modId xmlns:p14="http://schemas.microsoft.com/office/powerpoint/2010/main" val="2305266245"/>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306499" name="think-cell Folie" r:id="rId4" imgW="360" imgH="360" progId="TCLayout.ActiveDocument.1">
                  <p:embed/>
                </p:oleObj>
              </mc:Choice>
              <mc:Fallback>
                <p:oleObj name="think-cell Folie" r:id="rId4" imgW="360" imgH="360" progId="TCLayout.ActiveDocument.1">
                  <p:embed/>
                  <p:pic>
                    <p:nvPicPr>
                      <p:cNvPr id="0" name="Picture 1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el 3"/>
          <p:cNvSpPr>
            <a:spLocks/>
          </p:cNvSpPr>
          <p:nvPr userDrawn="1"/>
        </p:nvSpPr>
        <p:spPr bwMode="invGray">
          <a:xfrm>
            <a:off x="360000" y="3560510"/>
            <a:ext cx="9359901" cy="2595490"/>
          </a:xfrm>
          <a:prstGeom prst="rect">
            <a:avLst/>
          </a:prstGeom>
          <a:solidFill>
            <a:srgbClr val="E20074">
              <a:alpha val="70000"/>
            </a:srgbClr>
          </a:solidFill>
          <a:ln w="9525">
            <a:noFill/>
            <a:miter lim="800000"/>
            <a:headEnd/>
            <a:tailEnd/>
          </a:ln>
        </p:spPr>
        <p:txBody>
          <a:bodyPr lIns="144000" tIns="72000" rIns="144000" bIns="72000"/>
          <a:lstStyle/>
          <a:p>
            <a:pPr defTabSz="576263" fontAlgn="base">
              <a:lnSpc>
                <a:spcPts val="4000"/>
              </a:lnSpc>
              <a:spcBef>
                <a:spcPct val="0"/>
              </a:spcBef>
              <a:spcAft>
                <a:spcPct val="0"/>
              </a:spcAft>
            </a:pPr>
            <a:endParaRPr lang="en-US" sz="4000" dirty="0">
              <a:solidFill>
                <a:srgbClr val="E20074"/>
              </a:solidFill>
              <a:latin typeface="TeleGrotesk Headline Ultra" pitchFamily="2" charset="0"/>
              <a:cs typeface="Arial Unicode MS" panose="020B0604020202020204" pitchFamily="34" charset="-128"/>
            </a:endParaRPr>
          </a:p>
        </p:txBody>
      </p:sp>
      <p:sp>
        <p:nvSpPr>
          <p:cNvPr id="13" name="Titel 3"/>
          <p:cNvSpPr>
            <a:spLocks/>
          </p:cNvSpPr>
          <p:nvPr userDrawn="1"/>
        </p:nvSpPr>
        <p:spPr bwMode="invGray">
          <a:xfrm>
            <a:off x="360000" y="2269846"/>
            <a:ext cx="9034573" cy="3886154"/>
          </a:xfrm>
          <a:prstGeom prst="rect">
            <a:avLst/>
          </a:prstGeom>
          <a:solidFill>
            <a:srgbClr val="E20074">
              <a:alpha val="70000"/>
            </a:srgbClr>
          </a:solidFill>
          <a:ln w="9525">
            <a:noFill/>
            <a:miter lim="800000"/>
            <a:headEnd/>
            <a:tailEnd/>
          </a:ln>
        </p:spPr>
        <p:txBody>
          <a:bodyPr lIns="144000" tIns="72000" rIns="144000" bIns="72000"/>
          <a:lstStyle/>
          <a:p>
            <a:pPr defTabSz="576263" fontAlgn="base">
              <a:lnSpc>
                <a:spcPts val="4000"/>
              </a:lnSpc>
              <a:spcBef>
                <a:spcPct val="0"/>
              </a:spcBef>
              <a:spcAft>
                <a:spcPct val="0"/>
              </a:spcAft>
            </a:pPr>
            <a:endParaRPr lang="en-US" sz="4000" noProof="0" dirty="0">
              <a:solidFill>
                <a:srgbClr val="E20074"/>
              </a:solidFill>
              <a:latin typeface="TeleGrotesk Headline Ultra" pitchFamily="2" charset="0"/>
              <a:cs typeface="Arial Unicode MS" panose="020B0604020202020204" pitchFamily="34" charset="-128"/>
            </a:endParaRPr>
          </a:p>
        </p:txBody>
      </p:sp>
      <p:pic>
        <p:nvPicPr>
          <p:cNvPr id="45078" name="Picture 22" hidden="1"/>
          <p:cNvPicPr>
            <a:picLocks noChangeAspect="1" noChangeArrowheads="1"/>
          </p:cNvPicPr>
          <p:nvPr userDrawn="1"/>
        </p:nvPicPr>
        <p:blipFill>
          <a:blip r:embed="rId6"/>
          <a:srcRect/>
          <a:stretch>
            <a:fillRect/>
          </a:stretch>
        </p:blipFill>
        <p:spPr bwMode="black">
          <a:xfrm>
            <a:off x="1390" y="1853"/>
            <a:ext cx="2778" cy="1852"/>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ltGray">
          <a:xfrm>
            <a:off x="360000" y="2631232"/>
            <a:ext cx="8697256" cy="3524768"/>
          </a:xfrm>
          <a:solidFill>
            <a:schemeClr val="tx2"/>
          </a:solidFill>
        </p:spPr>
        <p:txBody>
          <a:bodyPr lIns="144000">
            <a:noAutofit/>
          </a:bodyPr>
          <a:lstStyle>
            <a:lvl1pPr>
              <a:defRPr sz="4800" smtClean="0">
                <a:solidFill>
                  <a:schemeClr val="bg1"/>
                </a:solidFill>
                <a:latin typeface="+mj-lt"/>
              </a:defRPr>
            </a:lvl1pPr>
          </a:lstStyle>
          <a:p>
            <a:r>
              <a:rPr lang="en-US" dirty="0" err="1" smtClean="0"/>
              <a:t>Telegrotesk</a:t>
            </a:r>
            <a:r>
              <a:rPr lang="en-US" dirty="0" smtClean="0"/>
              <a:t> Headline (Ultra)</a:t>
            </a:r>
            <a:br>
              <a:rPr lang="en-US" dirty="0" smtClean="0"/>
            </a:br>
            <a:r>
              <a:rPr kumimoji="0" lang="en-US" sz="4800" b="0" i="0" u="none" strike="noStrike" kern="1200" cap="none" spc="0" normalizeH="0" baseline="0" noProof="0" dirty="0" smtClean="0">
                <a:ln>
                  <a:noFill/>
                </a:ln>
                <a:solidFill>
                  <a:schemeClr val="bg1"/>
                </a:solidFill>
                <a:effectLst/>
                <a:uLnTx/>
                <a:uFillTx/>
                <a:latin typeface="TeleGrotesk Headline" pitchFamily="2" charset="0"/>
                <a:ea typeface="+mj-ea"/>
                <a:cs typeface="TeleGrotesk Headline Ultra" pitchFamily="2" charset="0"/>
              </a:rPr>
              <a:t>Maximum of 3 lines</a:t>
            </a:r>
            <a:br>
              <a:rPr kumimoji="0" lang="en-US" sz="4800" b="0" i="0" u="none" strike="noStrike" kern="1200" cap="none" spc="0" normalizeH="0" baseline="0" noProof="0" dirty="0" smtClean="0">
                <a:ln>
                  <a:noFill/>
                </a:ln>
                <a:solidFill>
                  <a:schemeClr val="bg1"/>
                </a:solidFill>
                <a:effectLst/>
                <a:uLnTx/>
                <a:uFillTx/>
                <a:latin typeface="TeleGrotesk Headline" pitchFamily="2" charset="0"/>
                <a:ea typeface="+mj-ea"/>
                <a:cs typeface="TeleGrotesk Headline Ultra" pitchFamily="2" charset="0"/>
              </a:rPr>
            </a:br>
            <a:r>
              <a:rPr kumimoji="0" lang="en-US" sz="4800" b="0" i="0" u="none" strike="noStrike" kern="1200" cap="none" spc="0" normalizeH="0" baseline="0" noProof="0" dirty="0" smtClean="0">
                <a:ln>
                  <a:noFill/>
                </a:ln>
                <a:solidFill>
                  <a:schemeClr val="bg1"/>
                </a:solidFill>
                <a:effectLst/>
                <a:uLnTx/>
                <a:uFillTx/>
                <a:latin typeface="TeleGrotesk Headline" pitchFamily="2" charset="0"/>
                <a:ea typeface="+mj-ea"/>
                <a:cs typeface="TeleGrotesk Headline Ultra" pitchFamily="2" charset="0"/>
              </a:rPr>
              <a:t>40 (48) 60 pt </a:t>
            </a:r>
            <a:endParaRPr lang="en-US" dirty="0" smtClean="0"/>
          </a:p>
        </p:txBody>
      </p:sp>
      <p:sp>
        <p:nvSpPr>
          <p:cNvPr id="45059" name="Textplatzhalter 2"/>
          <p:cNvSpPr>
            <a:spLocks noGrp="1"/>
          </p:cNvSpPr>
          <p:nvPr>
            <p:ph type="subTitle" idx="1" hasCustomPrompt="1"/>
          </p:nvPr>
        </p:nvSpPr>
        <p:spPr bwMode="white">
          <a:xfrm>
            <a:off x="360000" y="5346000"/>
            <a:ext cx="8423751" cy="384080"/>
          </a:xfrm>
        </p:spPr>
        <p:txBody>
          <a:bodyPr wrap="square" lIns="144000">
            <a:spAutoFit/>
          </a:bodyPr>
          <a:lstStyle>
            <a:lvl1pPr>
              <a:spcBef>
                <a:spcPts val="0"/>
              </a:spcBef>
              <a:defRPr sz="2400" smtClean="0">
                <a:solidFill>
                  <a:schemeClr val="bg1"/>
                </a:solidFill>
                <a:latin typeface="Tele-GroteskNor" pitchFamily="2" charset="0"/>
              </a:defRPr>
            </a:lvl1pPr>
          </a:lstStyle>
          <a:p>
            <a:r>
              <a:rPr lang="en-US" smtClean="0"/>
              <a:t>Sub-heading: TeleGrotesk Normal, 24 pt</a:t>
            </a:r>
            <a:endParaRPr lang="en-US" dirty="0" smtClean="0"/>
          </a:p>
        </p:txBody>
      </p:sp>
      <p:pic>
        <p:nvPicPr>
          <p:cNvPr id="32" name="Grafik 31" descr="T_Logo_3c_Slogan_p_INT.emf"/>
          <p:cNvPicPr>
            <a:picLocks noChangeAspect="1"/>
          </p:cNvPicPr>
          <p:nvPr userDrawn="1"/>
        </p:nvPicPr>
        <p:blipFill>
          <a:blip r:embed="rId7" cstate="email">
            <a:extLst>
              <a:ext uri="{28A0092B-C50C-407E-A947-70E740481C1C}">
                <a14:useLocalDpi xmlns:a14="http://schemas.microsoft.com/office/drawing/2010/main"/>
              </a:ext>
            </a:extLst>
          </a:blip>
          <a:srcRect r="64605"/>
          <a:stretch>
            <a:fillRect/>
          </a:stretch>
        </p:blipFill>
        <p:spPr>
          <a:xfrm>
            <a:off x="360000" y="6678000"/>
            <a:ext cx="1237572" cy="522000"/>
          </a:xfrm>
          <a:prstGeom prst="rect">
            <a:avLst/>
          </a:prstGeom>
        </p:spPr>
      </p:pic>
      <p:pic>
        <p:nvPicPr>
          <p:cNvPr id="33" name="Grafik 32" descr="T_Logo_3c_Slogan_p_INT.emf"/>
          <p:cNvPicPr>
            <a:picLocks noChangeAspect="1"/>
          </p:cNvPicPr>
          <p:nvPr userDrawn="1"/>
        </p:nvPicPr>
        <p:blipFill>
          <a:blip r:embed="rId7" cstate="email">
            <a:extLst>
              <a:ext uri="{28A0092B-C50C-407E-A947-70E740481C1C}">
                <a14:useLocalDpi xmlns:a14="http://schemas.microsoft.com/office/drawing/2010/main"/>
              </a:ext>
            </a:extLst>
          </a:blip>
          <a:srcRect l="42246"/>
          <a:stretch>
            <a:fillRect/>
          </a:stretch>
        </p:blipFill>
        <p:spPr>
          <a:xfrm>
            <a:off x="7704083" y="6678000"/>
            <a:ext cx="2019358" cy="522000"/>
          </a:xfrm>
          <a:prstGeom prst="rect">
            <a:avLst/>
          </a:prstGeom>
        </p:spPr>
      </p:pic>
    </p:spTree>
    <p:extLst>
      <p:ext uri="{BB962C8B-B14F-4D97-AF65-F5344CB8AC3E}">
        <p14:creationId xmlns:p14="http://schemas.microsoft.com/office/powerpoint/2010/main" val="111893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full-page imag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4168" y="0"/>
            <a:ext cx="10080476" cy="7647573"/>
          </a:xfrm>
          <a:prstGeom prst="rect">
            <a:avLst/>
          </a:prstGeom>
        </p:spPr>
      </p:pic>
      <p:graphicFrame>
        <p:nvGraphicFramePr>
          <p:cNvPr id="11" name="Objekt 10" hidden="1"/>
          <p:cNvGraphicFramePr>
            <a:graphicFrameLocks noChangeAspect="1"/>
          </p:cNvGraphicFramePr>
          <p:nvPr>
            <p:custDataLst>
              <p:tags r:id="rId2"/>
            </p:custDataLst>
            <p:extLst>
              <p:ext uri="{D42A27DB-BD31-4B8C-83A1-F6EECF244321}">
                <p14:modId xmlns:p14="http://schemas.microsoft.com/office/powerpoint/2010/main" val="2448006018"/>
              </p:ext>
            </p:extLst>
          </p:nvPr>
        </p:nvGraphicFramePr>
        <p:xfrm>
          <a:off x="1387" y="1855"/>
          <a:ext cx="1388" cy="1852"/>
        </p:xfrm>
        <a:graphic>
          <a:graphicData uri="http://schemas.openxmlformats.org/presentationml/2006/ole">
            <mc:AlternateContent xmlns:mc="http://schemas.openxmlformats.org/markup-compatibility/2006">
              <mc:Choice xmlns:v="urn:schemas-microsoft-com:vml" Requires="v">
                <p:oleObj spid="_x0000_s604399" name="think-cell Folie" r:id="rId8" imgW="360" imgH="360" progId="TCLayout.ActiveDocument.1">
                  <p:embed/>
                </p:oleObj>
              </mc:Choice>
              <mc:Fallback>
                <p:oleObj name="think-cell Folie" r:id="rId8" imgW="360" imgH="360" progId="TCLayout.ActiveDocument.1">
                  <p:embed/>
                  <p:pic>
                    <p:nvPicPr>
                      <p:cNvPr id="0" name="Picture 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7"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9"/>
          <p:cNvGrpSpPr>
            <a:grpSpLocks/>
          </p:cNvGrpSpPr>
          <p:nvPr/>
        </p:nvGrpSpPr>
        <p:grpSpPr bwMode="gray">
          <a:xfrm>
            <a:off x="361483" y="3441654"/>
            <a:ext cx="9365545" cy="3762108"/>
            <a:chOff x="251" y="1858"/>
            <a:chExt cx="5282" cy="2031"/>
          </a:xfrm>
        </p:grpSpPr>
        <p:sp>
          <p:nvSpPr>
            <p:cNvPr id="15" name="Titel 3"/>
            <p:cNvSpPr>
              <a:spLocks/>
            </p:cNvSpPr>
            <p:nvPr>
              <p:custDataLst>
                <p:tags r:id="rId3"/>
              </p:custDataLst>
            </p:nvPr>
          </p:nvSpPr>
          <p:spPr bwMode="gray">
            <a:xfrm>
              <a:off x="251" y="2527"/>
              <a:ext cx="5282" cy="1362"/>
            </a:xfrm>
            <a:prstGeom prst="rect">
              <a:avLst/>
            </a:prstGeom>
            <a:solidFill>
              <a:srgbClr val="E20074">
                <a:alpha val="70000"/>
              </a:srgbClr>
            </a:solidFill>
            <a:ln w="9525">
              <a:noFill/>
              <a:miter lim="800000"/>
              <a:headEnd/>
              <a:tailEnd/>
            </a:ln>
          </p:spPr>
          <p:txBody>
            <a:bodyPr lIns="144000" tIns="72000" rIns="144000" bIns="72000"/>
            <a:lstStyle/>
            <a:p>
              <a:pPr defTabSz="576226" fontAlgn="base">
                <a:lnSpc>
                  <a:spcPts val="3999"/>
                </a:lnSpc>
                <a:spcBef>
                  <a:spcPct val="0"/>
                </a:spcBef>
                <a:spcAft>
                  <a:spcPct val="0"/>
                </a:spcAft>
              </a:pPr>
              <a:endParaRPr lang="en-US" sz="4000" dirty="0">
                <a:solidFill>
                  <a:srgbClr val="E20074"/>
                </a:solidFill>
                <a:latin typeface="TeleGrotesk Headline Ultra" pitchFamily="2" charset="0"/>
                <a:cs typeface="Arial Unicode MS" pitchFamily="34" charset="-128"/>
              </a:endParaRPr>
            </a:p>
          </p:txBody>
        </p:sp>
        <p:sp>
          <p:nvSpPr>
            <p:cNvPr id="16" name="Titel 3"/>
            <p:cNvSpPr>
              <a:spLocks/>
            </p:cNvSpPr>
            <p:nvPr>
              <p:custDataLst>
                <p:tags r:id="rId4"/>
              </p:custDataLst>
            </p:nvPr>
          </p:nvSpPr>
          <p:spPr bwMode="gray">
            <a:xfrm>
              <a:off x="251" y="1858"/>
              <a:ext cx="4817" cy="2031"/>
            </a:xfrm>
            <a:prstGeom prst="rect">
              <a:avLst/>
            </a:prstGeom>
            <a:solidFill>
              <a:srgbClr val="E20074">
                <a:alpha val="70000"/>
              </a:srgbClr>
            </a:solidFill>
            <a:ln w="9525">
              <a:noFill/>
              <a:miter lim="800000"/>
              <a:headEnd/>
              <a:tailEnd/>
            </a:ln>
          </p:spPr>
          <p:txBody>
            <a:bodyPr lIns="144000" tIns="72000" rIns="144000" bIns="72000"/>
            <a:lstStyle/>
            <a:p>
              <a:pPr defTabSz="576226" fontAlgn="base">
                <a:lnSpc>
                  <a:spcPts val="3999"/>
                </a:lnSpc>
                <a:spcBef>
                  <a:spcPct val="0"/>
                </a:spcBef>
                <a:spcAft>
                  <a:spcPct val="0"/>
                </a:spcAft>
              </a:pPr>
              <a:endParaRPr lang="en-US" sz="4000" dirty="0">
                <a:solidFill>
                  <a:srgbClr val="E20074"/>
                </a:solidFill>
                <a:latin typeface="TeleGrotesk Headline Ultra" pitchFamily="2" charset="0"/>
                <a:cs typeface="Arial Unicode MS" pitchFamily="34" charset="-128"/>
              </a:endParaRPr>
            </a:p>
          </p:txBody>
        </p:sp>
        <p:sp>
          <p:nvSpPr>
            <p:cNvPr id="17" name="Rectangle 4"/>
            <p:cNvSpPr>
              <a:spLocks noChangeArrowheads="1"/>
            </p:cNvSpPr>
            <p:nvPr>
              <p:custDataLst>
                <p:tags r:id="rId5"/>
              </p:custDataLst>
            </p:nvPr>
          </p:nvSpPr>
          <p:spPr bwMode="gray">
            <a:xfrm>
              <a:off x="251" y="2017"/>
              <a:ext cx="4502" cy="1872"/>
            </a:xfrm>
            <a:prstGeom prst="rect">
              <a:avLst/>
            </a:prstGeom>
            <a:solidFill>
              <a:schemeClr val="tx2"/>
            </a:solidFill>
            <a:ln w="9525">
              <a:noFill/>
              <a:miter lim="800000"/>
              <a:headEnd/>
              <a:tailEnd/>
            </a:ln>
          </p:spPr>
          <p:txBody>
            <a:bodyPr lIns="144000" tIns="72000" rIns="144000" bIns="72000" anchor="ctr"/>
            <a:lstStyle/>
            <a:p>
              <a:pPr defTabSz="457171" fontAlgn="base">
                <a:lnSpc>
                  <a:spcPts val="1799"/>
                </a:lnSpc>
                <a:spcBef>
                  <a:spcPct val="50000"/>
                </a:spcBef>
                <a:spcAft>
                  <a:spcPct val="0"/>
                </a:spcAft>
                <a:buClr>
                  <a:srgbClr val="E20074"/>
                </a:buClr>
                <a:buSzPct val="75000"/>
                <a:buFont typeface="Wingdings" pitchFamily="2" charset="2"/>
                <a:buChar char="§"/>
              </a:pPr>
              <a:endParaRPr lang="en-US" sz="1800" dirty="0">
                <a:solidFill>
                  <a:srgbClr val="000000"/>
                </a:solidFill>
                <a:ea typeface="Arial Unicode MS" panose="020B0604020202020204" pitchFamily="34" charset="-128"/>
                <a:cs typeface="Arial Unicode MS" pitchFamily="34" charset="-128"/>
              </a:endParaRPr>
            </a:p>
          </p:txBody>
        </p:sp>
      </p:grpSp>
      <p:pic>
        <p:nvPicPr>
          <p:cNvPr id="45078" name="Picture 22" hidden="1"/>
          <p:cNvPicPr>
            <a:picLocks noChangeAspect="1" noChangeArrowheads="1"/>
          </p:cNvPicPr>
          <p:nvPr/>
        </p:nvPicPr>
        <p:blipFill>
          <a:blip r:embed="rId10"/>
          <a:srcRect/>
          <a:stretch>
            <a:fillRect/>
          </a:stretch>
        </p:blipFill>
        <p:spPr bwMode="black">
          <a:xfrm>
            <a:off x="1390" y="1855"/>
            <a:ext cx="2778" cy="1852"/>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gray">
          <a:xfrm>
            <a:off x="361950" y="3734323"/>
            <a:ext cx="7980841" cy="1661993"/>
          </a:xfrm>
          <a:noFill/>
        </p:spPr>
        <p:txBody>
          <a:bodyPr wrap="square" lIns="143990">
            <a:spAutoFit/>
          </a:bodyPr>
          <a:lstStyle>
            <a:lvl1pPr>
              <a:defRPr sz="4000" smtClean="0">
                <a:solidFill>
                  <a:schemeClr val="bg1"/>
                </a:solidFill>
                <a:latin typeface="TeleGrotesk Headline Ultra" pitchFamily="2" charset="0"/>
              </a:defRPr>
            </a:lvl1pPr>
          </a:lstStyle>
          <a:p>
            <a:r>
              <a:rPr lang="en-US" smtClean="0"/>
              <a:t>TeleGrotesk Headline (Ultra)</a:t>
            </a:r>
            <a:br>
              <a:rPr lang="en-US" smtClean="0"/>
            </a:br>
            <a:r>
              <a:rPr kumimoji="0" lang="en-US" sz="40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Maximum of 3 lines</a:t>
            </a:r>
            <a:br>
              <a:rPr kumimoji="0" lang="en-US" sz="40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br>
            <a:r>
              <a:rPr kumimoji="0" lang="en-US" sz="40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 (40) 48 pt</a:t>
            </a:r>
            <a:endParaRPr lang="en-US" dirty="0" smtClean="0"/>
          </a:p>
        </p:txBody>
      </p:sp>
      <p:sp>
        <p:nvSpPr>
          <p:cNvPr id="45059" name="Textplatzhalter 2"/>
          <p:cNvSpPr>
            <a:spLocks noGrp="1"/>
          </p:cNvSpPr>
          <p:nvPr>
            <p:ph type="subTitle" idx="1" hasCustomPrompt="1"/>
          </p:nvPr>
        </p:nvSpPr>
        <p:spPr bwMode="gray">
          <a:xfrm>
            <a:off x="361950" y="5708745"/>
            <a:ext cx="7980841" cy="384080"/>
          </a:xfrm>
        </p:spPr>
        <p:txBody>
          <a:bodyPr wrap="square" lIns="143990">
            <a:spAutoFit/>
          </a:bodyPr>
          <a:lstStyle>
            <a:lvl1pPr>
              <a:spcBef>
                <a:spcPts val="0"/>
              </a:spcBef>
              <a:defRPr sz="2400" smtClean="0">
                <a:solidFill>
                  <a:schemeClr val="bg1"/>
                </a:solidFill>
                <a:latin typeface="Tele-GroteskNor" pitchFamily="2" charset="0"/>
              </a:defRPr>
            </a:lvl1pPr>
          </a:lstStyle>
          <a:p>
            <a:r>
              <a:rPr lang="en-US" smtClean="0"/>
              <a:t>Sub-heading: TeleGrotesk Normal, 24 pt</a:t>
            </a:r>
            <a:endParaRPr lang="en-US" dirty="0"/>
          </a:p>
        </p:txBody>
      </p:sp>
      <p:pic>
        <p:nvPicPr>
          <p:cNvPr id="23" name="Picture 22" hidden="1"/>
          <p:cNvPicPr>
            <a:picLocks noChangeAspect="1" noChangeArrowheads="1"/>
          </p:cNvPicPr>
          <p:nvPr/>
        </p:nvPicPr>
        <p:blipFill>
          <a:blip r:embed="rId10"/>
          <a:srcRect/>
          <a:stretch>
            <a:fillRect/>
          </a:stretch>
        </p:blipFill>
        <p:spPr bwMode="black">
          <a:xfrm>
            <a:off x="1390" y="1855"/>
            <a:ext cx="2778" cy="1852"/>
          </a:xfrm>
          <a:prstGeom prst="rect">
            <a:avLst/>
          </a:prstGeom>
          <a:noFill/>
          <a:ln w="9525">
            <a:noFill/>
            <a:miter lim="800000"/>
            <a:headEnd/>
            <a:tailEnd/>
          </a:ln>
          <a:effectLst/>
        </p:spPr>
      </p:pic>
      <p:pic>
        <p:nvPicPr>
          <p:cNvPr id="31" name="Picture 22" hidden="1"/>
          <p:cNvPicPr>
            <a:picLocks noChangeAspect="1" noChangeArrowheads="1"/>
          </p:cNvPicPr>
          <p:nvPr userDrawn="1"/>
        </p:nvPicPr>
        <p:blipFill>
          <a:blip r:embed="rId10"/>
          <a:srcRect/>
          <a:stretch>
            <a:fillRect/>
          </a:stretch>
        </p:blipFill>
        <p:spPr bwMode="black">
          <a:xfrm>
            <a:off x="1390" y="1855"/>
            <a:ext cx="2778" cy="1852"/>
          </a:xfrm>
          <a:prstGeom prst="rect">
            <a:avLst/>
          </a:prstGeom>
          <a:noFill/>
          <a:ln w="9525">
            <a:noFill/>
            <a:miter lim="800000"/>
            <a:headEnd/>
            <a:tailEnd/>
          </a:ln>
          <a:effectLst/>
        </p:spPr>
      </p:pic>
      <p:pic>
        <p:nvPicPr>
          <p:cNvPr id="38" name="Grafik 37" descr="T_Logo_3c_Slogan_p_INT.emf"/>
          <p:cNvPicPr>
            <a:picLocks noChangeAspect="1"/>
          </p:cNvPicPr>
          <p:nvPr userDrawn="1"/>
        </p:nvPicPr>
        <p:blipFill>
          <a:blip r:embed="rId11" cstate="email">
            <a:extLst>
              <a:ext uri="{28A0092B-C50C-407E-A947-70E740481C1C}">
                <a14:useLocalDpi xmlns:a14="http://schemas.microsoft.com/office/drawing/2010/main"/>
              </a:ext>
            </a:extLst>
          </a:blip>
          <a:srcRect r="64979"/>
          <a:stretch>
            <a:fillRect/>
          </a:stretch>
        </p:blipFill>
        <p:spPr>
          <a:xfrm>
            <a:off x="539823" y="6501629"/>
            <a:ext cx="1224495" cy="521999"/>
          </a:xfrm>
          <a:prstGeom prst="rect">
            <a:avLst/>
          </a:prstGeom>
        </p:spPr>
      </p:pic>
      <p:pic>
        <p:nvPicPr>
          <p:cNvPr id="39" name="Grafik 38" descr="T_Logo_3c_Slogan_p_INT.emf"/>
          <p:cNvPicPr>
            <a:picLocks noChangeAspect="1"/>
          </p:cNvPicPr>
          <p:nvPr userDrawn="1"/>
        </p:nvPicPr>
        <p:blipFill>
          <a:blip r:embed="rId11" cstate="email">
            <a:extLst>
              <a:ext uri="{28A0092B-C50C-407E-A947-70E740481C1C}">
                <a14:useLocalDpi xmlns:a14="http://schemas.microsoft.com/office/drawing/2010/main"/>
              </a:ext>
            </a:extLst>
          </a:blip>
          <a:srcRect l="43101"/>
          <a:stretch>
            <a:fillRect/>
          </a:stretch>
        </p:blipFill>
        <p:spPr>
          <a:xfrm>
            <a:off x="7546684" y="6501629"/>
            <a:ext cx="1989432" cy="521999"/>
          </a:xfrm>
          <a:prstGeom prst="rect">
            <a:avLst/>
          </a:prstGeom>
        </p:spPr>
      </p:pic>
    </p:spTree>
    <p:extLst>
      <p:ext uri="{BB962C8B-B14F-4D97-AF65-F5344CB8AC3E}">
        <p14:creationId xmlns:p14="http://schemas.microsoft.com/office/powerpoint/2010/main" val="250817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4">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940075499"/>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31999" name="think-cell Folie" r:id="rId4" imgW="360" imgH="360" progId="TCLayout.ActiveDocument.1">
                  <p:embed/>
                </p:oleObj>
              </mc:Choice>
              <mc:Fallback>
                <p:oleObj name="think-cell Folie" r:id="rId4" imgW="360" imgH="360" progId="TCLayout.ActiveDocument.1">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smtClean="0"/>
              <a:t>- Internal -       Internal PM Training</a:t>
            </a:r>
            <a:endParaRPr lang="en-US" dirty="0" smtClean="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fld id="{FEF3396B-3978-4748-843D-D247B70A81E6}" type="datetime1">
              <a:rPr lang="hu-HU" smtClean="0"/>
              <a:t>2019. 09. 20.</a:t>
            </a:fld>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hidden">
          <a:xfrm>
            <a:off x="1935" y="141"/>
            <a:ext cx="10076751" cy="7559620"/>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1512000"/>
            <a:ext cx="9360000" cy="2660399"/>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smtClean="0"/>
              <a:t>TeleGrotesk HEADLINE </a:t>
            </a: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4067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6">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744959555"/>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34047" name="think-cell Folie" r:id="rId4" imgW="360" imgH="360" progId="TCLayout.ActiveDocument.1">
                  <p:embed/>
                </p:oleObj>
              </mc:Choice>
              <mc:Fallback>
                <p:oleObj name="think-cell Folie" r:id="rId4" imgW="360" imgH="360" progId="TCLayout.ActiveDocument.1">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smtClean="0"/>
              <a:t>- Internal -       Internal PM Training</a:t>
            </a:r>
            <a:endParaRPr lang="en-US" dirty="0" smtClean="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fld id="{12A3A44F-F444-4CB2-B26D-40801238E6A9}" type="datetime1">
              <a:rPr lang="hu-HU" smtClean="0"/>
              <a:t>2019. 09. 20.</a:t>
            </a:fld>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hidden">
          <a:xfrm>
            <a:off x="1937" y="140"/>
            <a:ext cx="10076748" cy="7559618"/>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1512000"/>
            <a:ext cx="9360000" cy="2660399"/>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smtClean="0"/>
              <a:t>TeleGrotesk HEADLINE </a:t>
            </a: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0240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738824589"/>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19710" name="think-cell Folie" r:id="rId4" imgW="360" imgH="360" progId="TCLayout.ActiveDocument.1">
                  <p:embed/>
                </p:oleObj>
              </mc:Choice>
              <mc:Fallback>
                <p:oleObj name="think-cell Folie" r:id="rId4" imgW="360" imgH="360" progId="TCLayout.ActiveDocument.1">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Bildplatzhalter 2"/>
          <p:cNvSpPr>
            <a:spLocks noGrp="1"/>
          </p:cNvSpPr>
          <p:nvPr>
            <p:ph type="pic" sz="quarter" idx="13"/>
          </p:nvPr>
        </p:nvSpPr>
        <p:spPr>
          <a:xfrm>
            <a:off x="0" y="1"/>
            <a:ext cx="10080625" cy="7561263"/>
          </a:xfrm>
        </p:spPr>
        <p:txBody>
          <a:bodyPr/>
          <a:lstStyle/>
          <a:p>
            <a:r>
              <a:rPr lang="en-US" smtClean="0"/>
              <a:t>Click icon to add picture</a:t>
            </a:r>
            <a:endParaRPr lang="de-DE" dirty="0"/>
          </a:p>
        </p:txBody>
      </p:sp>
      <p:sp>
        <p:nvSpPr>
          <p:cNvPr id="14" name="Datumsplatzhalter 13"/>
          <p:cNvSpPr>
            <a:spLocks noGrp="1"/>
          </p:cNvSpPr>
          <p:nvPr>
            <p:ph type="dt" sz="half" idx="14"/>
          </p:nvPr>
        </p:nvSpPr>
        <p:spPr/>
        <p:txBody>
          <a:bodyPr/>
          <a:lstStyle/>
          <a:p>
            <a:pPr fontAlgn="base">
              <a:spcAft>
                <a:spcPct val="0"/>
              </a:spcAft>
            </a:pPr>
            <a:fld id="{0E843056-B378-4030-8B48-487F6875466A}" type="datetime1">
              <a:rPr lang="hu-HU" smtClean="0"/>
              <a:t>2019. 09. 20.</a:t>
            </a:fld>
            <a:endParaRPr lang="en-US" dirty="0"/>
          </a:p>
        </p:txBody>
      </p:sp>
      <p:sp>
        <p:nvSpPr>
          <p:cNvPr id="15" name="Foliennummernplatzhalter 14"/>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27117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lef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748214540"/>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18687" name="think-cell Folie" r:id="rId4" imgW="360" imgH="360" progId="TCLayout.ActiveDocument.1">
                  <p:embed/>
                </p:oleObj>
              </mc:Choice>
              <mc:Fallback>
                <p:oleObj name="think-cell Folie" r:id="rId4" imgW="360" imgH="360" progId="TCLayout.ActiveDocument.1">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88000"/>
            <a:ext cx="4607288" cy="942286"/>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360000" y="1620000"/>
            <a:ext cx="4608000" cy="4896000"/>
          </a:xfrm>
        </p:spPr>
        <p:txBody>
          <a:bodyPr anchor="ctr"/>
          <a:lstStyle>
            <a:lvl1pPr>
              <a:defRPr sz="1800" baseline="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Bildplatzhalter 5"/>
          <p:cNvSpPr>
            <a:spLocks noGrp="1"/>
          </p:cNvSpPr>
          <p:nvPr>
            <p:ph type="pic" sz="quarter" idx="13"/>
          </p:nvPr>
        </p:nvSpPr>
        <p:spPr>
          <a:xfrm>
            <a:off x="5112000" y="1"/>
            <a:ext cx="4968000" cy="7561263"/>
          </a:xfrm>
        </p:spPr>
        <p:txBody>
          <a:bodyPr/>
          <a:lstStyle/>
          <a:p>
            <a:r>
              <a:rPr lang="en-US" smtClean="0"/>
              <a:t>Click icon to add picture</a:t>
            </a:r>
            <a:endParaRPr lang="de-DE"/>
          </a:p>
        </p:txBody>
      </p:sp>
      <p:sp>
        <p:nvSpPr>
          <p:cNvPr id="17" name="Datumsplatzhalter 16"/>
          <p:cNvSpPr>
            <a:spLocks noGrp="1"/>
          </p:cNvSpPr>
          <p:nvPr>
            <p:ph type="dt" sz="half" idx="14"/>
          </p:nvPr>
        </p:nvSpPr>
        <p:spPr/>
        <p:txBody>
          <a:bodyPr/>
          <a:lstStyle/>
          <a:p>
            <a:pPr fontAlgn="base">
              <a:spcAft>
                <a:spcPct val="0"/>
              </a:spcAft>
            </a:pPr>
            <a:fld id="{3B9D0539-3F8A-448F-B374-7FA36E20DEB7}" type="datetime1">
              <a:rPr lang="hu-HU" smtClean="0"/>
              <a:t>2019. 09. 20.</a:t>
            </a:fld>
            <a:endParaRPr lang="en-US" dirty="0"/>
          </a:p>
        </p:txBody>
      </p:sp>
      <p:sp>
        <p:nvSpPr>
          <p:cNvPr id="18" name="Foliennummernplatzhalter 17"/>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9" name="Fußzeilenplatzhalter 18"/>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151968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ext righ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67594423"/>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40184" name="think-cell Folie" r:id="rId4" imgW="360" imgH="360" progId="TCLayout.ActiveDocument.1">
                  <p:embed/>
                </p:oleObj>
              </mc:Choice>
              <mc:Fallback>
                <p:oleObj name="think-cell Folie" r:id="rId4" imgW="360" imgH="360" progId="TCLayout.ActiveDocument.1">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5112000" y="288000"/>
            <a:ext cx="4610100" cy="942286"/>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5112000" y="1620000"/>
            <a:ext cx="4608000" cy="4896000"/>
          </a:xfrm>
        </p:spPr>
        <p:txBody>
          <a:bodyPr anchor="ct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Bildplatzhalter 5"/>
          <p:cNvSpPr>
            <a:spLocks noGrp="1"/>
          </p:cNvSpPr>
          <p:nvPr>
            <p:ph type="pic" sz="quarter" idx="13"/>
          </p:nvPr>
        </p:nvSpPr>
        <p:spPr>
          <a:xfrm>
            <a:off x="0" y="1"/>
            <a:ext cx="4968000" cy="7561263"/>
          </a:xfrm>
        </p:spPr>
        <p:txBody>
          <a:bodyPr/>
          <a:lstStyle/>
          <a:p>
            <a:r>
              <a:rPr lang="en-US" smtClean="0"/>
              <a:t>Click icon to add picture</a:t>
            </a:r>
            <a:endParaRPr lang="de-DE"/>
          </a:p>
        </p:txBody>
      </p:sp>
      <p:sp>
        <p:nvSpPr>
          <p:cNvPr id="17" name="Datumsplatzhalter 16"/>
          <p:cNvSpPr>
            <a:spLocks noGrp="1"/>
          </p:cNvSpPr>
          <p:nvPr>
            <p:ph type="dt" sz="half" idx="14"/>
          </p:nvPr>
        </p:nvSpPr>
        <p:spPr/>
        <p:txBody>
          <a:bodyPr/>
          <a:lstStyle/>
          <a:p>
            <a:pPr fontAlgn="base">
              <a:spcAft>
                <a:spcPct val="0"/>
              </a:spcAft>
            </a:pPr>
            <a:fld id="{6004ECA3-E001-408A-A9D2-4A602A0C7364}" type="datetime1">
              <a:rPr lang="hu-HU" smtClean="0"/>
              <a:t>2019. 09. 20.</a:t>
            </a:fld>
            <a:endParaRPr lang="en-US" dirty="0"/>
          </a:p>
        </p:txBody>
      </p:sp>
      <p:sp>
        <p:nvSpPr>
          <p:cNvPr id="18" name="Foliennummernplatzhalter 17"/>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9" name="Fußzeilenplatzhalter 18"/>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342480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41601645"/>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36091" name="think-cell Folie" r:id="rId4" imgW="360" imgH="360" progId="TCLayout.ActiveDocument.1">
                  <p:embed/>
                </p:oleObj>
              </mc:Choice>
              <mc:Fallback>
                <p:oleObj name="think-cell Folie" r:id="rId4" imgW="360" imgH="360" progId="TCLayout.ActiveDocument.1">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Datumsplatzhalter 13"/>
          <p:cNvSpPr>
            <a:spLocks noGrp="1"/>
          </p:cNvSpPr>
          <p:nvPr>
            <p:ph type="dt" sz="half" idx="10"/>
          </p:nvPr>
        </p:nvSpPr>
        <p:spPr/>
        <p:txBody>
          <a:bodyPr/>
          <a:lstStyle/>
          <a:p>
            <a:pPr fontAlgn="base">
              <a:spcAft>
                <a:spcPct val="0"/>
              </a:spcAft>
            </a:pPr>
            <a:fld id="{FEF7820D-8568-4EDA-A63F-46C5DD7B0250}" type="datetime1">
              <a:rPr lang="hu-HU" smtClean="0"/>
              <a:t>2019. 09. 20.</a:t>
            </a:fld>
            <a:endParaRPr lang="en-US" dirty="0"/>
          </a:p>
        </p:txBody>
      </p:sp>
      <p:sp>
        <p:nvSpPr>
          <p:cNvPr id="15" name="Foliennummernplatzhalter 1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0"/>
            </p:custDataLst>
            <p:extLst>
              <p:ext uri="{D42A27DB-BD31-4B8C-83A1-F6EECF244321}">
                <p14:modId xmlns:p14="http://schemas.microsoft.com/office/powerpoint/2010/main" val="90326554"/>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130544" name="think-cell Folie" r:id="rId21" imgW="360" imgH="360" progId="TCLayout.ActiveDocument.1">
                  <p:embed/>
                </p:oleObj>
              </mc:Choice>
              <mc:Fallback>
                <p:oleObj name="think-cell Folie" r:id="rId21" imgW="360" imgH="360" progId="TCLayout.ActiveDocument.1">
                  <p:embed/>
                  <p:pic>
                    <p:nvPicPr>
                      <p:cNvPr id="0" name="Picture 30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Titelplatzhalter 1"/>
          <p:cNvSpPr>
            <a:spLocks noGrp="1"/>
          </p:cNvSpPr>
          <p:nvPr>
            <p:ph type="title"/>
          </p:nvPr>
        </p:nvSpPr>
        <p:spPr bwMode="gray">
          <a:xfrm>
            <a:off x="360001" y="288000"/>
            <a:ext cx="9359999" cy="5880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endParaRPr lang="en-US" noProof="0" dirty="0" smtClean="0"/>
          </a:p>
        </p:txBody>
      </p:sp>
      <p:sp>
        <p:nvSpPr>
          <p:cNvPr id="1027" name="Textplatzhalter 2"/>
          <p:cNvSpPr>
            <a:spLocks noGrp="1"/>
          </p:cNvSpPr>
          <p:nvPr>
            <p:ph type="body" idx="1"/>
          </p:nvPr>
        </p:nvSpPr>
        <p:spPr bwMode="gray">
          <a:xfrm>
            <a:off x="360000" y="1620000"/>
            <a:ext cx="9360000" cy="4896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smtClean="0"/>
              <a:t>Click to edit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umsplatzhalter 3"/>
          <p:cNvSpPr>
            <a:spLocks noGrp="1"/>
          </p:cNvSpPr>
          <p:nvPr>
            <p:ph type="dt" sz="half" idx="2"/>
          </p:nvPr>
        </p:nvSpPr>
        <p:spPr bwMode="gray">
          <a:xfrm>
            <a:off x="8445500" y="6980111"/>
            <a:ext cx="897210" cy="353089"/>
          </a:xfrm>
          <a:prstGeom prst="rect">
            <a:avLst/>
          </a:prstGeom>
        </p:spPr>
        <p:txBody>
          <a:bodyPr vert="horz" wrap="non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fld id="{C6B50E64-AFEA-4CA4-8BF1-9166F932A1A6}" type="datetime1">
              <a:rPr lang="hu-HU" noProof="0" smtClean="0"/>
              <a:t>2019. 09. 20.</a:t>
            </a:fld>
            <a:endParaRPr lang="en-US" noProof="0"/>
          </a:p>
        </p:txBody>
      </p:sp>
      <p:sp>
        <p:nvSpPr>
          <p:cNvPr id="6" name="Foliennummernplatzhalter 5"/>
          <p:cNvSpPr>
            <a:spLocks noGrp="1"/>
          </p:cNvSpPr>
          <p:nvPr>
            <p:ph type="sldNum" sz="quarter" idx="4"/>
          </p:nvPr>
        </p:nvSpPr>
        <p:spPr bwMode="gray">
          <a:xfrm>
            <a:off x="9407166" y="6980111"/>
            <a:ext cx="319447" cy="320455"/>
          </a:xfrm>
          <a:prstGeom prst="rect">
            <a:avLst/>
          </a:prstGeom>
        </p:spPr>
        <p:txBody>
          <a:bodyPr vert="horz" wrap="squar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fld id="{31ED8236-F742-4994-B025-3D78EEC04644}" type="slidenum">
              <a:rPr lang="en-US" noProof="0" smtClean="0"/>
              <a:pPr fontAlgn="base">
                <a:spcAft>
                  <a:spcPct val="0"/>
                </a:spcAft>
              </a:pPr>
              <a:t>‹#›</a:t>
            </a:fld>
            <a:endParaRPr lang="en-US" noProof="0"/>
          </a:p>
        </p:txBody>
      </p:sp>
      <p:sp>
        <p:nvSpPr>
          <p:cNvPr id="5" name="Fußzeilenplatzhalter 4"/>
          <p:cNvSpPr>
            <a:spLocks noGrp="1"/>
          </p:cNvSpPr>
          <p:nvPr>
            <p:ph type="ftr" sz="quarter" idx="3"/>
          </p:nvPr>
        </p:nvSpPr>
        <p:spPr bwMode="gray">
          <a:xfrm>
            <a:off x="3816351" y="6980111"/>
            <a:ext cx="4539600" cy="320455"/>
          </a:xfrm>
          <a:prstGeom prst="rect">
            <a:avLst/>
          </a:prstGeom>
        </p:spPr>
        <p:txBody>
          <a:bodyPr vert="horz" wrap="squar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r>
              <a:rPr lang="en-US" noProof="0" smtClean="0"/>
              <a:t>- Internal -       Internal PM Training</a:t>
            </a:r>
            <a:endParaRPr lang="en-US" noProof="0" dirty="0" smtClean="0"/>
          </a:p>
        </p:txBody>
      </p:sp>
      <p:pic>
        <p:nvPicPr>
          <p:cNvPr id="31" name="Grafik 30" descr="T_Logo_3c_Slogan_p_INT.emf"/>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60000" y="6919200"/>
            <a:ext cx="2773050" cy="414000"/>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898" r:id="rId2"/>
    <p:sldLayoutId id="2147483961" r:id="rId3"/>
    <p:sldLayoutId id="2147483964" r:id="rId4"/>
    <p:sldLayoutId id="2147483967" r:id="rId5"/>
    <p:sldLayoutId id="2147483972" r:id="rId6"/>
    <p:sldLayoutId id="2147483971" r:id="rId7"/>
    <p:sldLayoutId id="2147483973" r:id="rId8"/>
    <p:sldLayoutId id="2147483716" r:id="rId9"/>
    <p:sldLayoutId id="2147483718" r:id="rId10"/>
    <p:sldLayoutId id="2147483722" r:id="rId11"/>
    <p:sldLayoutId id="2147483723" r:id="rId12"/>
    <p:sldLayoutId id="2147483969" r:id="rId13"/>
    <p:sldLayoutId id="2147483970" r:id="rId14"/>
    <p:sldLayoutId id="2147483930" r:id="rId15"/>
    <p:sldLayoutId id="2147483959" r:id="rId16"/>
    <p:sldLayoutId id="214748396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marL="0" indent="0" algn="l" defTabSz="457322" rtl="0" eaLnBrk="1" fontAlgn="base" hangingPunct="1">
        <a:lnSpc>
          <a:spcPct val="90000"/>
        </a:lnSpc>
        <a:spcBef>
          <a:spcPts val="0"/>
        </a:spcBef>
        <a:spcAft>
          <a:spcPct val="0"/>
        </a:spcAft>
        <a:defRPr lang="de-DE" sz="3200" kern="1200" dirty="0">
          <a:solidFill>
            <a:schemeClr val="tx2"/>
          </a:solidFill>
          <a:latin typeface="TeleGrotesk Headline Ultra" pitchFamily="2" charset="0"/>
          <a:ea typeface="+mj-ea"/>
          <a:cs typeface="TeleGrotesk Headline Ultra" pitchFamily="2" charset="0"/>
        </a:defRPr>
      </a:lvl1pPr>
      <a:lvl2pPr algn="l" defTabSz="576226" rtl="0" eaLnBrk="1" fontAlgn="base" hangingPunct="1">
        <a:lnSpc>
          <a:spcPct val="90000"/>
        </a:lnSpc>
        <a:spcBef>
          <a:spcPct val="0"/>
        </a:spcBef>
        <a:spcAft>
          <a:spcPct val="0"/>
        </a:spcAft>
        <a:defRPr sz="3700">
          <a:solidFill>
            <a:schemeClr val="tx2"/>
          </a:solidFill>
          <a:latin typeface="Tele-GroteskUlt" pitchFamily="2" charset="0"/>
        </a:defRPr>
      </a:lvl2pPr>
      <a:lvl3pPr algn="l" defTabSz="576226" rtl="0" eaLnBrk="1" fontAlgn="base" hangingPunct="1">
        <a:lnSpc>
          <a:spcPct val="90000"/>
        </a:lnSpc>
        <a:spcBef>
          <a:spcPct val="0"/>
        </a:spcBef>
        <a:spcAft>
          <a:spcPct val="0"/>
        </a:spcAft>
        <a:defRPr sz="3700">
          <a:solidFill>
            <a:schemeClr val="tx2"/>
          </a:solidFill>
          <a:latin typeface="Tele-GroteskUlt" pitchFamily="2" charset="0"/>
        </a:defRPr>
      </a:lvl3pPr>
      <a:lvl4pPr algn="l" defTabSz="576226" rtl="0" eaLnBrk="1" fontAlgn="base" hangingPunct="1">
        <a:lnSpc>
          <a:spcPct val="90000"/>
        </a:lnSpc>
        <a:spcBef>
          <a:spcPct val="0"/>
        </a:spcBef>
        <a:spcAft>
          <a:spcPct val="0"/>
        </a:spcAft>
        <a:defRPr sz="3700">
          <a:solidFill>
            <a:schemeClr val="tx2"/>
          </a:solidFill>
          <a:latin typeface="Tele-GroteskUlt" pitchFamily="2" charset="0"/>
        </a:defRPr>
      </a:lvl4pPr>
      <a:lvl5pPr algn="l" defTabSz="576226" rtl="0" eaLnBrk="1" fontAlgn="base" hangingPunct="1">
        <a:lnSpc>
          <a:spcPct val="90000"/>
        </a:lnSpc>
        <a:spcBef>
          <a:spcPct val="0"/>
        </a:spcBef>
        <a:spcAft>
          <a:spcPct val="0"/>
        </a:spcAft>
        <a:defRPr sz="3700">
          <a:solidFill>
            <a:schemeClr val="tx2"/>
          </a:solidFill>
          <a:latin typeface="Tele-GroteskUlt" pitchFamily="2" charset="0"/>
        </a:defRPr>
      </a:lvl5pPr>
      <a:lvl6pPr marL="457171" algn="l" defTabSz="576226" rtl="0" eaLnBrk="1" fontAlgn="base" hangingPunct="1">
        <a:lnSpc>
          <a:spcPct val="90000"/>
        </a:lnSpc>
        <a:spcBef>
          <a:spcPct val="0"/>
        </a:spcBef>
        <a:spcAft>
          <a:spcPct val="0"/>
        </a:spcAft>
        <a:defRPr sz="3700">
          <a:solidFill>
            <a:schemeClr val="tx2"/>
          </a:solidFill>
          <a:latin typeface="Tele-GroteskUlt" pitchFamily="2" charset="0"/>
        </a:defRPr>
      </a:lvl6pPr>
      <a:lvl7pPr marL="914342" algn="l" defTabSz="576226" rtl="0" eaLnBrk="1" fontAlgn="base" hangingPunct="1">
        <a:lnSpc>
          <a:spcPct val="90000"/>
        </a:lnSpc>
        <a:spcBef>
          <a:spcPct val="0"/>
        </a:spcBef>
        <a:spcAft>
          <a:spcPct val="0"/>
        </a:spcAft>
        <a:defRPr sz="3700">
          <a:solidFill>
            <a:schemeClr val="tx2"/>
          </a:solidFill>
          <a:latin typeface="Tele-GroteskUlt" pitchFamily="2" charset="0"/>
        </a:defRPr>
      </a:lvl7pPr>
      <a:lvl8pPr marL="1371513" algn="l" defTabSz="576226" rtl="0" eaLnBrk="1" fontAlgn="base" hangingPunct="1">
        <a:lnSpc>
          <a:spcPct val="90000"/>
        </a:lnSpc>
        <a:spcBef>
          <a:spcPct val="0"/>
        </a:spcBef>
        <a:spcAft>
          <a:spcPct val="0"/>
        </a:spcAft>
        <a:defRPr sz="3700">
          <a:solidFill>
            <a:schemeClr val="tx2"/>
          </a:solidFill>
          <a:latin typeface="Tele-GroteskUlt" pitchFamily="2" charset="0"/>
        </a:defRPr>
      </a:lvl8pPr>
      <a:lvl9pPr marL="1828683" algn="l" defTabSz="576226" rtl="0" eaLnBrk="1" fontAlgn="base" hangingPunct="1">
        <a:lnSpc>
          <a:spcPct val="90000"/>
        </a:lnSpc>
        <a:spcBef>
          <a:spcPct val="0"/>
        </a:spcBef>
        <a:spcAft>
          <a:spcPct val="0"/>
        </a:spcAft>
        <a:defRPr sz="3700">
          <a:solidFill>
            <a:schemeClr val="tx2"/>
          </a:solidFill>
          <a:latin typeface="Tele-GroteskUlt" pitchFamily="2" charset="0"/>
        </a:defRPr>
      </a:lvl9pPr>
    </p:titleStyle>
    <p:body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chemeClr val="tx1"/>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chemeClr val="tx1"/>
          </a:solidFill>
          <a:latin typeface="+mn-lt"/>
          <a:ea typeface="+mn-ea"/>
          <a:cs typeface="+mn-cs"/>
        </a:defRPr>
      </a:lvl2pPr>
      <a:lvl3pPr marL="216000" indent="-216000"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baseline="0">
          <a:solidFill>
            <a:schemeClr val="tx1"/>
          </a:solidFill>
          <a:latin typeface="+mn-lt"/>
          <a:ea typeface="+mn-ea"/>
          <a:cs typeface="+mn-cs"/>
        </a:defRPr>
      </a:lvl3pPr>
      <a:lvl4pPr marL="432000"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4pPr>
      <a:lvl5pPr marL="648000" indent="-216000"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2" algn="l" defTabSz="457171" rtl="0" eaLnBrk="1" latinLnBrk="0" hangingPunct="1">
        <a:defRPr sz="1800" kern="1200">
          <a:solidFill>
            <a:schemeClr val="tx1"/>
          </a:solidFill>
          <a:latin typeface="+mn-lt"/>
          <a:ea typeface="+mn-ea"/>
          <a:cs typeface="+mn-cs"/>
        </a:defRPr>
      </a:lvl3pPr>
      <a:lvl4pPr marL="1371513"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5"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5" algn="l" defTabSz="4571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2" userDrawn="1">
          <p15:clr>
            <a:srgbClr val="F26B43"/>
          </p15:clr>
        </p15:guide>
        <p15:guide id="2" pos="3220" userDrawn="1">
          <p15:clr>
            <a:srgbClr val="F26B43"/>
          </p15:clr>
        </p15:guide>
        <p15:guide id="3" orient="horz" pos="1021" userDrawn="1">
          <p15:clr>
            <a:srgbClr val="F26B43"/>
          </p15:clr>
        </p15:guide>
        <p15:guide id="5" orient="horz" pos="4105" userDrawn="1">
          <p15:clr>
            <a:srgbClr val="F26B43"/>
          </p15:clr>
        </p15:guide>
        <p15:guide id="6" pos="227" userDrawn="1">
          <p15:clr>
            <a:srgbClr val="F26B43"/>
          </p15:clr>
        </p15:guide>
        <p15:guide id="7" pos="6123" userDrawn="1">
          <p15:clr>
            <a:srgbClr val="F26B43"/>
          </p15:clr>
        </p15:guide>
        <p15:guide id="8" orient="horz" pos="3843" userDrawn="1">
          <p15:clr>
            <a:srgbClr val="F26B43"/>
          </p15:clr>
        </p15:guide>
        <p15:guide id="10" orient="horz" pos="749" userDrawn="1">
          <p15:clr>
            <a:srgbClr val="F26B43"/>
          </p15:clr>
        </p15:guide>
        <p15:guide id="11" orient="horz" pos="227" userDrawn="1">
          <p15:clr>
            <a:srgbClr val="F26B43"/>
          </p15:clr>
        </p15:guide>
        <p15:guide id="12" pos="1724" userDrawn="1">
          <p15:clr>
            <a:srgbClr val="F26B43"/>
          </p15:clr>
        </p15:guide>
        <p15:guide id="13" pos="1633" userDrawn="1">
          <p15:clr>
            <a:srgbClr val="F26B43"/>
          </p15:clr>
        </p15:guide>
        <p15:guide id="14" pos="3175" userDrawn="1">
          <p15:clr>
            <a:srgbClr val="F26B43"/>
          </p15:clr>
        </p15:guide>
        <p15:guide id="15" pos="3130" userDrawn="1">
          <p15:clr>
            <a:srgbClr val="F26B43"/>
          </p15:clr>
        </p15:guide>
        <p15:guide id="16" pos="4717" userDrawn="1">
          <p15:clr>
            <a:srgbClr val="F26B43"/>
          </p15:clr>
        </p15:guide>
        <p15:guide id="17" pos="4627" userDrawn="1">
          <p15:clr>
            <a:srgbClr val="F26B43"/>
          </p15:clr>
        </p15:guide>
        <p15:guide id="18" orient="horz" pos="4365" userDrawn="1">
          <p15:clr>
            <a:srgbClr val="F26B43"/>
          </p15:clr>
        </p15:guide>
        <p15:guide id="19" orient="horz" pos="45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emf"/><Relationship Id="rId2" Type="http://schemas.openxmlformats.org/officeDocument/2006/relationships/tags" Target="../tags/tag23.xml"/><Relationship Id="rId1" Type="http://schemas.openxmlformats.org/officeDocument/2006/relationships/vmlDrawing" Target="../drawings/vmlDrawing19.vml"/><Relationship Id="rId6" Type="http://schemas.openxmlformats.org/officeDocument/2006/relationships/image" Target="../media/image10.emf"/><Relationship Id="rId5" Type="http://schemas.openxmlformats.org/officeDocument/2006/relationships/oleObject" Target="../embeddings/oleObject19.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Work_(project_management)"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en.wikipedia.org/wiki/Project_tea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361950" y="3734323"/>
            <a:ext cx="7980841" cy="1107996"/>
          </a:xfrm>
        </p:spPr>
        <p:txBody>
          <a:bodyPr/>
          <a:lstStyle/>
          <a:p>
            <a:r>
              <a:rPr lang="hu-HU" dirty="0" smtClean="0"/>
              <a:t>Project management </a:t>
            </a:r>
            <a:br>
              <a:rPr lang="hu-HU" dirty="0" smtClean="0"/>
            </a:br>
            <a:r>
              <a:rPr lang="hu-HU" dirty="0" err="1" smtClean="0"/>
              <a:t>introduction</a:t>
            </a:r>
            <a:endParaRPr lang="en-US" dirty="0"/>
          </a:p>
        </p:txBody>
      </p:sp>
      <p:sp>
        <p:nvSpPr>
          <p:cNvPr id="5" name="Untertitel 4"/>
          <p:cNvSpPr>
            <a:spLocks noGrp="1"/>
          </p:cNvSpPr>
          <p:nvPr>
            <p:ph type="subTitle" idx="1"/>
          </p:nvPr>
        </p:nvSpPr>
        <p:spPr>
          <a:xfrm>
            <a:off x="361950" y="5708745"/>
            <a:ext cx="7980841" cy="384080"/>
          </a:xfrm>
        </p:spPr>
        <p:txBody>
          <a:bodyPr/>
          <a:lstStyle/>
          <a:p>
            <a:r>
              <a:rPr lang="hu-HU" dirty="0" smtClean="0"/>
              <a:t>Beáta Neidert, Tibor Varga, Imre Szanyi,  Timea Zengő</a:t>
            </a:r>
            <a:endParaRPr lang="hu-HU" dirty="0"/>
          </a:p>
        </p:txBody>
      </p:sp>
    </p:spTree>
    <p:extLst>
      <p:ext uri="{BB962C8B-B14F-4D97-AF65-F5344CB8AC3E}">
        <p14:creationId xmlns:p14="http://schemas.microsoft.com/office/powerpoint/2010/main" val="135132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382456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b="1" dirty="0" err="1">
                <a:solidFill>
                  <a:schemeClr val="tx2"/>
                </a:solidFill>
              </a:rPr>
              <a:t>Temporary</a:t>
            </a:r>
            <a:r>
              <a:rPr lang="hu-HU" altLang="hu-HU" sz="2800" dirty="0">
                <a:solidFill>
                  <a:schemeClr val="tx2"/>
                </a:solidFill>
              </a:rPr>
              <a:t> </a:t>
            </a:r>
            <a:r>
              <a:rPr lang="hu-HU" altLang="hu-HU" sz="2800" dirty="0" err="1"/>
              <a:t>endeavor</a:t>
            </a:r>
            <a:r>
              <a:rPr lang="hu-HU" altLang="hu-HU" sz="2800" dirty="0"/>
              <a:t> (</a:t>
            </a:r>
            <a:r>
              <a:rPr lang="hu-HU" altLang="hu-HU" sz="2800" dirty="0" err="1"/>
              <a:t>definite</a:t>
            </a:r>
            <a:r>
              <a:rPr lang="hu-HU" altLang="hu-HU" sz="2800" dirty="0"/>
              <a:t> </a:t>
            </a:r>
            <a:r>
              <a:rPr lang="hu-HU" altLang="hu-HU" sz="2800" dirty="0" err="1"/>
              <a:t>beginning</a:t>
            </a:r>
            <a:r>
              <a:rPr lang="hu-HU" altLang="hu-HU" sz="2800" dirty="0"/>
              <a:t> and end)</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dirty="0" err="1"/>
              <a:t>Creating</a:t>
            </a:r>
            <a:r>
              <a:rPr lang="hu-HU" altLang="hu-HU" sz="2800" dirty="0"/>
              <a:t> </a:t>
            </a:r>
            <a:r>
              <a:rPr lang="hu-HU" altLang="hu-HU" sz="2800" b="1" dirty="0" err="1">
                <a:solidFill>
                  <a:schemeClr val="tx2"/>
                </a:solidFill>
              </a:rPr>
              <a:t>unique</a:t>
            </a:r>
            <a:r>
              <a:rPr lang="hu-HU" altLang="hu-HU" sz="2800" b="1" dirty="0">
                <a:solidFill>
                  <a:schemeClr val="tx2"/>
                </a:solidFill>
              </a:rPr>
              <a:t> </a:t>
            </a:r>
            <a:r>
              <a:rPr lang="hu-HU" altLang="hu-HU" sz="2800" b="1" dirty="0" err="1">
                <a:solidFill>
                  <a:schemeClr val="tx2"/>
                </a:solidFill>
              </a:rPr>
              <a:t>product</a:t>
            </a:r>
            <a:r>
              <a:rPr lang="hu-HU" altLang="hu-HU" sz="2800" b="1" dirty="0">
                <a:solidFill>
                  <a:schemeClr val="tx2"/>
                </a:solidFill>
              </a:rPr>
              <a:t>, service</a:t>
            </a:r>
            <a:r>
              <a:rPr lang="hu-HU" altLang="hu-HU" sz="2800" dirty="0"/>
              <a:t> </a:t>
            </a:r>
            <a:r>
              <a:rPr lang="hu-HU" altLang="hu-HU" sz="2800" dirty="0" smtClean="0"/>
              <a:t> </a:t>
            </a:r>
            <a:r>
              <a:rPr lang="hu-HU" altLang="hu-HU" sz="2800" dirty="0" err="1" smtClean="0"/>
              <a:t>or</a:t>
            </a:r>
            <a:r>
              <a:rPr lang="hu-HU" altLang="hu-HU" sz="2800" dirty="0" smtClean="0"/>
              <a:t> </a:t>
            </a:r>
            <a:r>
              <a:rPr lang="hu-HU" altLang="hu-HU" sz="2800" dirty="0" err="1"/>
              <a:t>result</a:t>
            </a:r>
            <a:r>
              <a:rPr lang="hu-HU" altLang="hu-HU" sz="2800" dirty="0"/>
              <a:t> </a:t>
            </a:r>
            <a:r>
              <a:rPr lang="hu-HU" altLang="hu-HU" sz="2800" dirty="0" err="1"/>
              <a:t>for</a:t>
            </a:r>
            <a:r>
              <a:rPr lang="hu-HU" altLang="hu-HU" sz="2800" dirty="0"/>
              <a:t> a </a:t>
            </a:r>
            <a:r>
              <a:rPr lang="hu-HU" altLang="hu-HU" sz="2800" dirty="0" err="1"/>
              <a:t>purpose</a:t>
            </a: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dirty="0" smtClean="0"/>
              <a:t>Project </a:t>
            </a:r>
            <a:r>
              <a:rPr lang="hu-HU" altLang="hu-HU" sz="2800" b="1" dirty="0" err="1">
                <a:solidFill>
                  <a:schemeClr val="tx2"/>
                </a:solidFill>
              </a:rPr>
              <a:t>constraints</a:t>
            </a:r>
            <a:r>
              <a:rPr lang="hu-HU" altLang="hu-HU" sz="2800" dirty="0"/>
              <a:t>:</a:t>
            </a:r>
          </a:p>
          <a:p>
            <a:pPr marL="861822" lvl="2"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dirty="0" err="1"/>
              <a:t>scope</a:t>
            </a:r>
            <a:r>
              <a:rPr lang="hu-HU" altLang="hu-HU" sz="2800" dirty="0"/>
              <a:t> of </a:t>
            </a:r>
            <a:r>
              <a:rPr lang="hu-HU" altLang="hu-HU" sz="2800" dirty="0" err="1"/>
              <a:t>work</a:t>
            </a:r>
            <a:r>
              <a:rPr lang="hu-HU" altLang="hu-HU" sz="2800" dirty="0"/>
              <a:t>, </a:t>
            </a:r>
            <a:r>
              <a:rPr lang="hu-HU" altLang="hu-HU" sz="2800" dirty="0" err="1"/>
              <a:t>quality</a:t>
            </a:r>
            <a:r>
              <a:rPr lang="hu-HU" altLang="hu-HU" sz="2800" dirty="0"/>
              <a:t>, </a:t>
            </a:r>
            <a:r>
              <a:rPr lang="hu-HU" altLang="hu-HU" sz="2800" dirty="0" err="1"/>
              <a:t>budget</a:t>
            </a:r>
            <a:r>
              <a:rPr lang="hu-HU" altLang="hu-HU" sz="2800" dirty="0"/>
              <a:t>, </a:t>
            </a:r>
            <a:r>
              <a:rPr lang="hu-HU" altLang="hu-HU" sz="2800" dirty="0" err="1"/>
              <a:t>resources</a:t>
            </a:r>
            <a:r>
              <a:rPr lang="hu-HU" altLang="hu-HU" sz="2800" dirty="0"/>
              <a:t>, </a:t>
            </a:r>
            <a:r>
              <a:rPr lang="hu-HU" altLang="hu-HU" sz="2800" dirty="0" err="1"/>
              <a:t>schedule</a:t>
            </a:r>
            <a:r>
              <a:rPr lang="hu-HU" altLang="hu-HU" sz="2800" dirty="0"/>
              <a:t>, </a:t>
            </a:r>
            <a:r>
              <a:rPr lang="hu-HU" altLang="hu-HU" sz="2800" dirty="0" err="1"/>
              <a:t>risks</a:t>
            </a:r>
            <a:r>
              <a:rPr lang="hu-HU" altLang="hu-HU" sz="2800" dirty="0"/>
              <a:t>, </a:t>
            </a:r>
            <a:r>
              <a:rPr lang="hu-HU" altLang="hu-HU" sz="2800" dirty="0" err="1"/>
              <a:t>customer</a:t>
            </a:r>
            <a:r>
              <a:rPr lang="hu-HU" altLang="hu-HU" sz="2800" dirty="0"/>
              <a:t> </a:t>
            </a:r>
            <a:r>
              <a:rPr lang="hu-HU" altLang="hu-HU" sz="2800" dirty="0" err="1"/>
              <a:t>satisfaction</a:t>
            </a: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417910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management</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4825030"/>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342900" indent="-342900">
              <a:spcBef>
                <a:spcPts val="213"/>
              </a:spcBef>
              <a:buClr>
                <a:srgbClr val="045F78"/>
              </a:buClr>
              <a:buFont typeface="Arial" panose="020B0604020202020204" pitchFamily="34" charset="0"/>
              <a:buChar char="•"/>
            </a:pPr>
            <a:r>
              <a:rPr lang="hu-HU" sz="2800" b="1" dirty="0" smtClean="0"/>
              <a:t>S</a:t>
            </a:r>
            <a:r>
              <a:rPr lang="en-US" sz="2800" b="1" dirty="0" err="1" smtClean="0"/>
              <a:t>trategic</a:t>
            </a:r>
            <a:r>
              <a:rPr lang="en-US" sz="2800" b="1" dirty="0" smtClean="0"/>
              <a:t> </a:t>
            </a:r>
            <a:r>
              <a:rPr lang="en-US" sz="2800" b="1" dirty="0"/>
              <a:t>management </a:t>
            </a:r>
            <a:r>
              <a:rPr lang="en-US" sz="2800" dirty="0"/>
              <a:t>involves the formulation and implementation of the major goals and initiatives taken by an organization's top management on behalf of owners, based on consideration of resources and an assessment of the internal and external environments in which the organization </a:t>
            </a:r>
            <a:r>
              <a:rPr lang="en-US" sz="2800" dirty="0" smtClean="0"/>
              <a:t>operates</a:t>
            </a:r>
            <a:endParaRPr lang="hu-HU" sz="2800" dirty="0" smtClean="0"/>
          </a:p>
          <a:p>
            <a:pPr marL="342900" indent="-342900">
              <a:spcBef>
                <a:spcPts val="213"/>
              </a:spcBef>
              <a:buClr>
                <a:srgbClr val="045F78"/>
              </a:buClr>
              <a:buFont typeface="Arial" panose="020B0604020202020204" pitchFamily="34" charset="0"/>
              <a:buChar char="•"/>
            </a:pPr>
            <a:endParaRPr lang="hu-HU" sz="2800" dirty="0" smtClean="0"/>
          </a:p>
          <a:p>
            <a:pPr marL="342900" indent="-342900">
              <a:spcBef>
                <a:spcPts val="213"/>
              </a:spcBef>
              <a:buClr>
                <a:srgbClr val="045F78"/>
              </a:buClr>
              <a:buFont typeface="Arial" panose="020B0604020202020204" pitchFamily="34" charset="0"/>
              <a:buChar char="•"/>
            </a:pPr>
            <a:r>
              <a:rPr lang="en-US" sz="2800" b="1" dirty="0" smtClean="0"/>
              <a:t>Operations </a:t>
            </a:r>
            <a:r>
              <a:rPr lang="en-US" sz="2800" b="1" dirty="0"/>
              <a:t>management </a:t>
            </a:r>
            <a:r>
              <a:rPr lang="en-US" sz="2800" dirty="0"/>
              <a:t>is responsible for overseeing, directing, and controlling business operations. </a:t>
            </a:r>
            <a:r>
              <a:rPr lang="en-US" sz="2800" dirty="0" smtClean="0"/>
              <a:t>Operations</a:t>
            </a:r>
            <a:r>
              <a:rPr lang="hu-HU" sz="2800" dirty="0" smtClean="0"/>
              <a:t> </a:t>
            </a:r>
            <a:r>
              <a:rPr lang="en-US" sz="2800" dirty="0" smtClean="0"/>
              <a:t>evolve </a:t>
            </a:r>
            <a:r>
              <a:rPr lang="en-US" sz="2800" dirty="0"/>
              <a:t>to support the day-to-day business, and are necessary to achieve strategic and tactical goals of the business.</a:t>
            </a:r>
            <a:endParaRPr lang="hu-HU" altLang="hu-HU" dirty="0" smtClean="0">
              <a:solidFill>
                <a:srgbClr val="045F78"/>
              </a:solidFill>
              <a:latin typeface="Arial"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346311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3" y="1391172"/>
            <a:ext cx="4275551" cy="2287797"/>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342900" fontAlgn="base">
              <a:lnSpc>
                <a:spcPct val="104000"/>
              </a:lnSpc>
              <a:spcBef>
                <a:spcPts val="213"/>
              </a:spcBef>
              <a:spcAft>
                <a:spcPct val="0"/>
              </a:spcAft>
              <a:buClr>
                <a:srgbClr val="045F78"/>
              </a:buClr>
              <a:buSzPct val="70000"/>
              <a:buFont typeface="Arial" panose="020B0604020202020204" pitchFamily="34" charset="0"/>
              <a:buChar char="•"/>
            </a:pPr>
            <a:r>
              <a:rPr lang="hu-HU" altLang="hu-HU" sz="2800" dirty="0" err="1"/>
              <a:t>Application</a:t>
            </a:r>
            <a:r>
              <a:rPr lang="hu-HU" altLang="hu-HU" sz="2800" dirty="0"/>
              <a:t> of </a:t>
            </a:r>
            <a:r>
              <a:rPr lang="hu-HU" altLang="hu-HU" sz="2800" dirty="0" err="1"/>
              <a:t>knowledge</a:t>
            </a:r>
            <a:r>
              <a:rPr lang="hu-HU" altLang="hu-HU" sz="2800" dirty="0"/>
              <a:t>, </a:t>
            </a:r>
            <a:r>
              <a:rPr lang="hu-HU" altLang="hu-HU" sz="2800" dirty="0" err="1"/>
              <a:t>skills</a:t>
            </a:r>
            <a:r>
              <a:rPr lang="hu-HU" altLang="hu-HU" sz="2800" dirty="0"/>
              <a:t>, </a:t>
            </a:r>
            <a:r>
              <a:rPr lang="hu-HU" altLang="hu-HU" sz="2800" dirty="0" err="1"/>
              <a:t>tools</a:t>
            </a:r>
            <a:r>
              <a:rPr lang="hu-HU" altLang="hu-HU" sz="2800" dirty="0"/>
              <a:t> and </a:t>
            </a:r>
            <a:r>
              <a:rPr lang="hu-HU" altLang="hu-HU" sz="2800" dirty="0" err="1"/>
              <a:t>techniques</a:t>
            </a:r>
            <a:r>
              <a:rPr lang="hu-HU" altLang="hu-HU" sz="2800" dirty="0"/>
              <a:t> </a:t>
            </a:r>
            <a:r>
              <a:rPr lang="hu-HU" altLang="hu-HU" sz="2800" dirty="0" err="1"/>
              <a:t>to</a:t>
            </a:r>
            <a:r>
              <a:rPr lang="hu-HU" altLang="hu-HU" sz="2800" dirty="0"/>
              <a:t> project </a:t>
            </a:r>
            <a:r>
              <a:rPr lang="hu-HU" altLang="hu-HU" sz="2800" dirty="0" err="1"/>
              <a:t>activities</a:t>
            </a:r>
            <a:r>
              <a:rPr lang="hu-HU" altLang="hu-HU" sz="2800" dirty="0"/>
              <a:t> </a:t>
            </a:r>
            <a:r>
              <a:rPr lang="hu-HU" altLang="hu-HU" sz="2800" dirty="0" err="1"/>
              <a:t>to</a:t>
            </a:r>
            <a:r>
              <a:rPr lang="hu-HU" altLang="hu-HU" sz="2800" dirty="0"/>
              <a:t> </a:t>
            </a:r>
            <a:r>
              <a:rPr lang="hu-HU" altLang="hu-HU" sz="2800" dirty="0" err="1"/>
              <a:t>meet</a:t>
            </a:r>
            <a:r>
              <a:rPr lang="hu-HU" altLang="hu-HU" sz="2800" dirty="0"/>
              <a:t> </a:t>
            </a:r>
            <a:r>
              <a:rPr lang="hu-HU" altLang="hu-HU" sz="2800" dirty="0" err="1"/>
              <a:t>the</a:t>
            </a:r>
            <a:r>
              <a:rPr lang="hu-HU" altLang="hu-HU" sz="2800" dirty="0"/>
              <a:t> </a:t>
            </a:r>
            <a:r>
              <a:rPr lang="hu-HU" altLang="hu-HU" sz="2800" dirty="0" err="1"/>
              <a:t>project</a:t>
            </a:r>
            <a:r>
              <a:rPr lang="hu-HU" altLang="hu-HU" sz="2800" dirty="0"/>
              <a:t> </a:t>
            </a:r>
            <a:r>
              <a:rPr lang="hu-HU" altLang="hu-HU" sz="2800" dirty="0" err="1" smtClean="0"/>
              <a:t>requirements</a:t>
            </a:r>
            <a:endParaRPr lang="hu-HU" altLang="hu-HU" sz="2800" dirty="0"/>
          </a:p>
          <a:p>
            <a:pPr defTabSz="457322" fontAlgn="base">
              <a:lnSpc>
                <a:spcPct val="104000"/>
              </a:lnSpc>
              <a:spcBef>
                <a:spcPts val="300"/>
              </a:spcBef>
              <a:spcAft>
                <a:spcPct val="0"/>
              </a:spcAft>
              <a:buClr>
                <a:schemeClr val="tx1"/>
              </a:buClr>
              <a:buSzPct val="70000"/>
            </a:pPr>
            <a:endParaRPr lang="hu-HU" sz="2400" dirty="0" smtClean="0">
              <a:ea typeface="Swagger" pitchFamily="2"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55243" y="1129687"/>
            <a:ext cx="4546864" cy="4083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305371" y="5786649"/>
            <a:ext cx="3384645" cy="78014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u-HU" sz="4800" b="1" dirty="0" err="1" smtClean="0">
                <a:solidFill>
                  <a:schemeClr val="tx2"/>
                </a:solidFill>
                <a:ea typeface="Swagger" pitchFamily="2" charset="0"/>
              </a:rPr>
              <a:t>Goal</a:t>
            </a:r>
            <a:r>
              <a:rPr lang="hu-HU" sz="4800" b="1" dirty="0" smtClean="0">
                <a:solidFill>
                  <a:schemeClr val="tx2"/>
                </a:solidFill>
                <a:ea typeface="Swagger" pitchFamily="2" charset="0"/>
              </a:rPr>
              <a:t> </a:t>
            </a:r>
            <a:r>
              <a:rPr lang="hu-HU" sz="4800" b="1" dirty="0" err="1" smtClean="0">
                <a:solidFill>
                  <a:schemeClr val="tx2"/>
                </a:solidFill>
                <a:ea typeface="Swagger" pitchFamily="2" charset="0"/>
              </a:rPr>
              <a:t>oriented</a:t>
            </a:r>
            <a:endParaRPr lang="hu-HU" sz="4800" b="1" dirty="0" smtClean="0">
              <a:solidFill>
                <a:schemeClr val="tx2"/>
              </a:solidFill>
              <a:ea typeface="Swagger" pitchFamily="2" charset="0"/>
            </a:endParaRPr>
          </a:p>
        </p:txBody>
      </p:sp>
    </p:spTree>
    <p:extLst>
      <p:ext uri="{BB962C8B-B14F-4D97-AF65-F5344CB8AC3E}">
        <p14:creationId xmlns:p14="http://schemas.microsoft.com/office/powerpoint/2010/main" val="5536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vs operation</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426390"/>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57109392"/>
              </p:ext>
            </p:extLst>
          </p:nvPr>
        </p:nvGraphicFramePr>
        <p:xfrm>
          <a:off x="307972" y="1441692"/>
          <a:ext cx="9416690" cy="4592477"/>
        </p:xfrm>
        <a:graphic>
          <a:graphicData uri="http://schemas.openxmlformats.org/drawingml/2006/table">
            <a:tbl>
              <a:tblPr>
                <a:tableStyleId>{9DCAF9ED-07DC-4A11-8D7F-57B35C25682E}</a:tableStyleId>
              </a:tblPr>
              <a:tblGrid>
                <a:gridCol w="4708345">
                  <a:extLst>
                    <a:ext uri="{9D8B030D-6E8A-4147-A177-3AD203B41FA5}">
                      <a16:colId xmlns:a16="http://schemas.microsoft.com/office/drawing/2014/main" val="20000"/>
                    </a:ext>
                  </a:extLst>
                </a:gridCol>
                <a:gridCol w="4708345">
                  <a:extLst>
                    <a:ext uri="{9D8B030D-6E8A-4147-A177-3AD203B41FA5}">
                      <a16:colId xmlns:a16="http://schemas.microsoft.com/office/drawing/2014/main" val="20001"/>
                    </a:ext>
                  </a:extLst>
                </a:gridCol>
              </a:tblGrid>
              <a:tr h="973972">
                <a:tc>
                  <a:txBody>
                    <a:bodyPr/>
                    <a:lstStyle/>
                    <a:p>
                      <a:pPr algn="ctr">
                        <a:lnSpc>
                          <a:spcPct val="115000"/>
                        </a:lnSpc>
                        <a:spcAft>
                          <a:spcPts val="0"/>
                        </a:spcAft>
                      </a:pPr>
                      <a:r>
                        <a:rPr lang="hu-HU" sz="2800" dirty="0" smtClean="0">
                          <a:solidFill>
                            <a:schemeClr val="tx2"/>
                          </a:solidFill>
                          <a:effectLst/>
                        </a:rPr>
                        <a:t>Project</a:t>
                      </a:r>
                      <a:endParaRPr lang="hu-HU" sz="2800" dirty="0">
                        <a:solidFill>
                          <a:schemeClr val="tx2"/>
                        </a:solidFill>
                        <a:effectLst/>
                        <a:latin typeface="Calibri"/>
                        <a:ea typeface="Calibri"/>
                        <a:cs typeface="Arial Unicode M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hu-HU" sz="2800" dirty="0" err="1" smtClean="0">
                          <a:solidFill>
                            <a:schemeClr val="tx2"/>
                          </a:solidFill>
                          <a:effectLst/>
                        </a:rPr>
                        <a:t>Operation</a:t>
                      </a:r>
                      <a:endParaRPr lang="hu-HU" sz="2800" dirty="0">
                        <a:solidFill>
                          <a:schemeClr val="tx2"/>
                        </a:solidFill>
                        <a:effectLst/>
                        <a:latin typeface="Calibri"/>
                        <a:ea typeface="Calibri"/>
                        <a:cs typeface="Arial Unicode M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3150">
                <a:tc>
                  <a:txBody>
                    <a:bodyPr/>
                    <a:lstStyle/>
                    <a:p>
                      <a:pPr>
                        <a:lnSpc>
                          <a:spcPct val="115000"/>
                        </a:lnSpc>
                        <a:spcAft>
                          <a:spcPts val="0"/>
                        </a:spcAft>
                      </a:pPr>
                      <a:r>
                        <a:rPr lang="en-US" sz="2800" dirty="0" smtClean="0">
                          <a:effectLst/>
                          <a:latin typeface="+mn-lt"/>
                          <a:ea typeface="+mn-ea"/>
                          <a:cs typeface="+mn-cs"/>
                        </a:rPr>
                        <a:t>Creating </a:t>
                      </a:r>
                      <a:r>
                        <a:rPr lang="hu-HU" sz="2800" dirty="0" err="1" smtClean="0">
                          <a:effectLst/>
                          <a:latin typeface="+mn-lt"/>
                          <a:ea typeface="+mn-ea"/>
                          <a:cs typeface="+mn-cs"/>
                        </a:rPr>
                        <a:t>new</a:t>
                      </a:r>
                      <a:r>
                        <a:rPr lang="hu-HU" sz="2800" dirty="0" smtClean="0">
                          <a:effectLst/>
                          <a:latin typeface="+mn-lt"/>
                          <a:ea typeface="+mn-ea"/>
                          <a:cs typeface="+mn-cs"/>
                        </a:rPr>
                        <a:t> </a:t>
                      </a:r>
                      <a:r>
                        <a:rPr lang="en-US" sz="2800" dirty="0" smtClean="0">
                          <a:effectLst/>
                          <a:latin typeface="+mn-lt"/>
                          <a:ea typeface="+mn-ea"/>
                          <a:cs typeface="+mn-cs"/>
                        </a:rPr>
                        <a:t>product</a:t>
                      </a:r>
                      <a:r>
                        <a:rPr lang="hu-HU" sz="2800" dirty="0" smtClean="0">
                          <a:effectLst/>
                          <a:latin typeface="+mn-lt"/>
                          <a:ea typeface="+mn-ea"/>
                          <a:cs typeface="+mn-cs"/>
                        </a:rPr>
                        <a:t>/</a:t>
                      </a:r>
                      <a:r>
                        <a:rPr lang="en-US" sz="2800" dirty="0" smtClean="0">
                          <a:effectLst/>
                          <a:latin typeface="+mn-lt"/>
                          <a:ea typeface="+mn-ea"/>
                          <a:cs typeface="+mn-cs"/>
                        </a:rPr>
                        <a:t>service</a:t>
                      </a:r>
                      <a:r>
                        <a:rPr lang="hu-HU" sz="2800" dirty="0" smtClean="0">
                          <a:effectLst/>
                          <a:latin typeface="+mn-lt"/>
                          <a:ea typeface="+mn-ea"/>
                          <a:cs typeface="+mn-cs"/>
                        </a:rPr>
                        <a:t>/</a:t>
                      </a:r>
                      <a:r>
                        <a:rPr lang="en-US" sz="2800" dirty="0" smtClean="0">
                          <a:effectLst/>
                          <a:latin typeface="+mn-lt"/>
                          <a:ea typeface="+mn-ea"/>
                          <a:cs typeface="+mn-cs"/>
                        </a:rPr>
                        <a:t>result </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err="1" smtClean="0">
                          <a:effectLst/>
                        </a:rPr>
                        <a:t>Repetitive</a:t>
                      </a:r>
                      <a:r>
                        <a:rPr lang="hu-HU" sz="2800" dirty="0" smtClean="0">
                          <a:effectLst/>
                        </a:rPr>
                        <a:t> </a:t>
                      </a:r>
                      <a:r>
                        <a:rPr lang="hu-HU" sz="2800" dirty="0" err="1" smtClean="0">
                          <a:effectLst/>
                        </a:rPr>
                        <a:t>product</a:t>
                      </a:r>
                      <a:r>
                        <a:rPr lang="hu-HU" sz="2800" dirty="0" smtClean="0">
                          <a:effectLst/>
                        </a:rPr>
                        <a:t>/</a:t>
                      </a:r>
                      <a:r>
                        <a:rPr lang="en-US" sz="2800" dirty="0" smtClean="0">
                          <a:effectLst/>
                          <a:latin typeface="+mn-lt"/>
                          <a:ea typeface="+mn-ea"/>
                          <a:cs typeface="+mn-cs"/>
                        </a:rPr>
                        <a:t>service</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4137">
                <a:tc>
                  <a:txBody>
                    <a:bodyPr/>
                    <a:lstStyle/>
                    <a:p>
                      <a:pPr>
                        <a:lnSpc>
                          <a:spcPct val="115000"/>
                        </a:lnSpc>
                        <a:spcAft>
                          <a:spcPts val="0"/>
                        </a:spcAft>
                      </a:pPr>
                      <a:r>
                        <a:rPr lang="hu-HU" sz="2800" dirty="0" err="1" smtClean="0">
                          <a:effectLst/>
                        </a:rPr>
                        <a:t>Pre-defined</a:t>
                      </a:r>
                      <a:r>
                        <a:rPr lang="hu-HU" sz="2800" dirty="0" smtClean="0">
                          <a:effectLst/>
                        </a:rPr>
                        <a:t> start and end </a:t>
                      </a:r>
                      <a:r>
                        <a:rPr lang="hu-HU" sz="2800" dirty="0" err="1" smtClean="0">
                          <a:effectLst/>
                        </a:rPr>
                        <a:t>date</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err="1" smtClean="0">
                          <a:effectLst/>
                        </a:rPr>
                        <a:t>Continuous</a:t>
                      </a:r>
                      <a:r>
                        <a:rPr lang="hu-HU" sz="2800" dirty="0" smtClean="0">
                          <a:effectLst/>
                        </a:rPr>
                        <a:t> </a:t>
                      </a:r>
                      <a:r>
                        <a:rPr lang="hu-HU" sz="2800" dirty="0" err="1" smtClean="0">
                          <a:effectLst/>
                        </a:rPr>
                        <a:t>activity</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3150">
                <a:tc>
                  <a:txBody>
                    <a:bodyPr/>
                    <a:lstStyle/>
                    <a:p>
                      <a:pPr>
                        <a:lnSpc>
                          <a:spcPct val="115000"/>
                        </a:lnSpc>
                        <a:spcAft>
                          <a:spcPts val="0"/>
                        </a:spcAft>
                      </a:pPr>
                      <a:r>
                        <a:rPr lang="en-US" sz="2800" dirty="0" smtClean="0">
                          <a:effectLst/>
                        </a:rPr>
                        <a:t>Comprehensive</a:t>
                      </a:r>
                      <a:r>
                        <a:rPr lang="hu-HU" sz="2800" dirty="0" smtClean="0">
                          <a:effectLst/>
                        </a:rPr>
                        <a:t> </a:t>
                      </a:r>
                      <a:r>
                        <a:rPr lang="en-US" sz="2800" dirty="0" smtClean="0">
                          <a:effectLst/>
                        </a:rPr>
                        <a:t>knowledge is required</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err="1" smtClean="0">
                          <a:effectLst/>
                        </a:rPr>
                        <a:t>Specific</a:t>
                      </a:r>
                      <a:r>
                        <a:rPr lang="hu-HU" sz="2800" dirty="0" smtClean="0">
                          <a:effectLst/>
                        </a:rPr>
                        <a:t> </a:t>
                      </a:r>
                      <a:r>
                        <a:rPr lang="hu-HU" sz="2800" dirty="0" err="1" smtClean="0">
                          <a:effectLst/>
                        </a:rPr>
                        <a:t>knowledge</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3150">
                <a:tc>
                  <a:txBody>
                    <a:bodyPr/>
                    <a:lstStyle/>
                    <a:p>
                      <a:pPr>
                        <a:lnSpc>
                          <a:spcPct val="115000"/>
                        </a:lnSpc>
                        <a:spcAft>
                          <a:spcPts val="0"/>
                        </a:spcAft>
                      </a:pPr>
                      <a:r>
                        <a:rPr lang="hu-HU" sz="2800" dirty="0" err="1" smtClean="0">
                          <a:effectLst/>
                        </a:rPr>
                        <a:t>Temporally</a:t>
                      </a:r>
                      <a:r>
                        <a:rPr lang="hu-HU" sz="2800" dirty="0" smtClean="0">
                          <a:effectLst/>
                        </a:rPr>
                        <a:t> team</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err="1" smtClean="0">
                          <a:effectLst/>
                        </a:rPr>
                        <a:t>Permanent</a:t>
                      </a:r>
                      <a:r>
                        <a:rPr lang="hu-HU" sz="2800" dirty="0" smtClean="0">
                          <a:effectLst/>
                        </a:rPr>
                        <a:t> team</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3150">
                <a:tc>
                  <a:txBody>
                    <a:bodyPr/>
                    <a:lstStyle/>
                    <a:p>
                      <a:pPr>
                        <a:lnSpc>
                          <a:spcPct val="115000"/>
                        </a:lnSpc>
                        <a:spcAft>
                          <a:spcPts val="0"/>
                        </a:spcAft>
                      </a:pPr>
                      <a:r>
                        <a:rPr lang="hu-HU" sz="2800" dirty="0" smtClean="0">
                          <a:effectLst/>
                          <a:latin typeface="+mn-lt"/>
                          <a:ea typeface="+mn-ea"/>
                          <a:cs typeface="+mn-cs"/>
                        </a:rPr>
                        <a:t>U</a:t>
                      </a:r>
                      <a:r>
                        <a:rPr lang="en-US" sz="2800" dirty="0" err="1" smtClean="0">
                          <a:effectLst/>
                          <a:latin typeface="+mn-lt"/>
                          <a:ea typeface="+mn-ea"/>
                          <a:cs typeface="+mn-cs"/>
                        </a:rPr>
                        <a:t>nique</a:t>
                      </a:r>
                      <a:r>
                        <a:rPr lang="en-US" sz="2800" dirty="0" smtClean="0">
                          <a:effectLst/>
                        </a:rPr>
                        <a:t> </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smtClean="0">
                          <a:effectLst/>
                        </a:rPr>
                        <a:t>R</a:t>
                      </a:r>
                      <a:r>
                        <a:rPr lang="en-US" sz="2800" dirty="0" err="1" smtClean="0">
                          <a:effectLst/>
                        </a:rPr>
                        <a:t>epetitive</a:t>
                      </a:r>
                      <a:r>
                        <a:rPr lang="hu-HU" sz="2800" dirty="0" smtClean="0">
                          <a:effectLst/>
                        </a:rPr>
                        <a:t> and </a:t>
                      </a:r>
                      <a:r>
                        <a:rPr lang="hu-HU" sz="2800" dirty="0" err="1" smtClean="0">
                          <a:effectLst/>
                        </a:rPr>
                        <a:t>well-known</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121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vs operation</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426390"/>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36003669"/>
              </p:ext>
            </p:extLst>
          </p:nvPr>
        </p:nvGraphicFramePr>
        <p:xfrm>
          <a:off x="307972" y="1482636"/>
          <a:ext cx="9416690" cy="4872500"/>
        </p:xfrm>
        <a:graphic>
          <a:graphicData uri="http://schemas.openxmlformats.org/drawingml/2006/table">
            <a:tbl>
              <a:tblPr>
                <a:tableStyleId>{9DCAF9ED-07DC-4A11-8D7F-57B35C25682E}</a:tableStyleId>
              </a:tblPr>
              <a:tblGrid>
                <a:gridCol w="4708345">
                  <a:extLst>
                    <a:ext uri="{9D8B030D-6E8A-4147-A177-3AD203B41FA5}">
                      <a16:colId xmlns:a16="http://schemas.microsoft.com/office/drawing/2014/main" val="20000"/>
                    </a:ext>
                  </a:extLst>
                </a:gridCol>
                <a:gridCol w="4708345">
                  <a:extLst>
                    <a:ext uri="{9D8B030D-6E8A-4147-A177-3AD203B41FA5}">
                      <a16:colId xmlns:a16="http://schemas.microsoft.com/office/drawing/2014/main" val="20001"/>
                    </a:ext>
                  </a:extLst>
                </a:gridCol>
              </a:tblGrid>
              <a:tr h="946676">
                <a:tc>
                  <a:txBody>
                    <a:bodyPr/>
                    <a:lstStyle/>
                    <a:p>
                      <a:pPr algn="ctr">
                        <a:lnSpc>
                          <a:spcPct val="115000"/>
                        </a:lnSpc>
                        <a:spcAft>
                          <a:spcPts val="0"/>
                        </a:spcAft>
                      </a:pPr>
                      <a:r>
                        <a:rPr lang="hu-HU" sz="2800" dirty="0" smtClean="0">
                          <a:solidFill>
                            <a:schemeClr val="tx2"/>
                          </a:solidFill>
                          <a:effectLst/>
                        </a:rPr>
                        <a:t>Project</a:t>
                      </a:r>
                      <a:endParaRPr lang="hu-HU" sz="2800" dirty="0">
                        <a:solidFill>
                          <a:schemeClr val="tx2"/>
                        </a:solidFill>
                        <a:effectLst/>
                        <a:latin typeface="Calibri"/>
                        <a:ea typeface="Calibri"/>
                        <a:cs typeface="Arial Unicode M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hu-HU" sz="2800" dirty="0" err="1" smtClean="0">
                          <a:solidFill>
                            <a:schemeClr val="tx2"/>
                          </a:solidFill>
                          <a:effectLst/>
                        </a:rPr>
                        <a:t>Operation</a:t>
                      </a:r>
                      <a:endParaRPr lang="hu-HU" sz="2800" dirty="0">
                        <a:solidFill>
                          <a:schemeClr val="tx2"/>
                        </a:solidFill>
                        <a:effectLst/>
                        <a:latin typeface="Calibri"/>
                        <a:ea typeface="Calibri"/>
                        <a:cs typeface="Arial Unicode M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17855">
                <a:tc>
                  <a:txBody>
                    <a:bodyPr/>
                    <a:lstStyle/>
                    <a:p>
                      <a:pPr>
                        <a:lnSpc>
                          <a:spcPct val="115000"/>
                        </a:lnSpc>
                        <a:spcAft>
                          <a:spcPts val="0"/>
                        </a:spcAft>
                      </a:pPr>
                      <a:r>
                        <a:rPr lang="hu-HU" sz="2800" dirty="0">
                          <a:effectLst/>
                        </a:rPr>
                        <a:t>Terv szerint </a:t>
                      </a:r>
                      <a:r>
                        <a:rPr lang="hu-HU" sz="2800" dirty="0" smtClean="0">
                          <a:effectLst/>
                        </a:rPr>
                        <a:t>dolgozók</a:t>
                      </a:r>
                      <a:r>
                        <a:rPr lang="hu-HU" sz="2800" baseline="0" dirty="0" smtClean="0">
                          <a:effectLst/>
                        </a:rPr>
                        <a:t> </a:t>
                      </a:r>
                      <a:r>
                        <a:rPr lang="hu-HU" sz="2800" dirty="0" smtClean="0">
                          <a:effectLst/>
                        </a:rPr>
                        <a:t>meghatározott </a:t>
                      </a:r>
                      <a:r>
                        <a:rPr lang="hu-HU" sz="2800" dirty="0">
                          <a:effectLst/>
                        </a:rPr>
                        <a:t>költséggel. </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800">
                          <a:effectLst/>
                        </a:rPr>
                        <a:t>Éves költségterv alapján dolgozik. </a:t>
                      </a:r>
                      <a:endParaRPr lang="hu-HU" sz="280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17855">
                <a:tc>
                  <a:txBody>
                    <a:bodyPr/>
                    <a:lstStyle/>
                    <a:p>
                      <a:pPr>
                        <a:lnSpc>
                          <a:spcPct val="115000"/>
                        </a:lnSpc>
                        <a:spcAft>
                          <a:spcPts val="0"/>
                        </a:spcAft>
                      </a:pPr>
                      <a:r>
                        <a:rPr lang="hu-HU" sz="2800">
                          <a:effectLst/>
                        </a:rPr>
                        <a:t>Megszüntetik, ha az előzetes célok nem teljesülnek. </a:t>
                      </a:r>
                      <a:endParaRPr lang="hu-HU" sz="280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a:effectLst/>
                        </a:rPr>
                        <a:t>A folyamatos működés majdnem minden körülmény ellenére biztosítva van. </a:t>
                      </a:r>
                      <a:endParaRPr lang="hu-HU" sz="280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17855">
                <a:tc>
                  <a:txBody>
                    <a:bodyPr/>
                    <a:lstStyle/>
                    <a:p>
                      <a:pPr>
                        <a:lnSpc>
                          <a:spcPct val="115000"/>
                        </a:lnSpc>
                        <a:spcAft>
                          <a:spcPts val="0"/>
                        </a:spcAft>
                      </a:pPr>
                      <a:r>
                        <a:rPr lang="hu-HU" sz="2800">
                          <a:effectLst/>
                        </a:rPr>
                        <a:t>Nehéz meghatározni és betartani a költségét és befejezésének idejét. </a:t>
                      </a:r>
                      <a:endParaRPr lang="hu-HU" sz="280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a:effectLst/>
                        </a:rPr>
                        <a:t>Az éves kiadások a korábbi tapasztalatok alapján kerülnek meghatározásra. </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353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smtClean="0"/>
              <a:t>Project – Program- </a:t>
            </a:r>
            <a:r>
              <a:rPr lang="hu-HU" dirty="0" err="1" smtClean="0"/>
              <a:t>Portfolio</a:t>
            </a:r>
            <a:endParaRPr lang="hu-HU"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67" name="Group 66"/>
          <p:cNvGrpSpPr/>
          <p:nvPr/>
        </p:nvGrpSpPr>
        <p:grpSpPr>
          <a:xfrm>
            <a:off x="155575" y="1501255"/>
            <a:ext cx="9752700" cy="4948788"/>
            <a:chOff x="819255" y="3133875"/>
            <a:chExt cx="8208000" cy="3097509"/>
          </a:xfrm>
        </p:grpSpPr>
        <p:sp>
          <p:nvSpPr>
            <p:cNvPr id="8" name="Rectangle 7"/>
            <p:cNvSpPr/>
            <p:nvPr/>
          </p:nvSpPr>
          <p:spPr bwMode="gray">
            <a:xfrm>
              <a:off x="819255" y="3133875"/>
              <a:ext cx="8208000" cy="792000"/>
            </a:xfrm>
            <a:prstGeom prst="rect">
              <a:avLst/>
            </a:prstGeom>
            <a:solidFill>
              <a:schemeClr val="bg1">
                <a:lumMod val="95000"/>
              </a:schemeClr>
            </a:solidFill>
            <a:ln w="19050" algn="ctr">
              <a:solidFill>
                <a:schemeClr val="tx1">
                  <a:lumMod val="20000"/>
                  <a:lumOff val="80000"/>
                </a:schemeClr>
              </a:solidFill>
              <a:miter lim="800000"/>
              <a:headEnd/>
              <a:tailEnd/>
            </a:ln>
            <a:effectLst/>
          </p:spPr>
          <p:txBody>
            <a:bodyPr wrap="square" lIns="108000" tIns="108000" rIns="108000" bIns="108000" rtlCol="0" anchor="ctr" anchorCtr="0">
              <a:spAutoFit/>
            </a:bodyPr>
            <a:lstStyle/>
            <a:p>
              <a:pPr defTabSz="457293" fontAlgn="base">
                <a:lnSpc>
                  <a:spcPct val="90000"/>
                </a:lnSpc>
                <a:buClr>
                  <a:srgbClr val="E20074"/>
                </a:buClr>
                <a:buSzPct val="75000"/>
              </a:pPr>
              <a:r>
                <a:rPr lang="hu-HU" sz="2400" dirty="0" smtClean="0">
                  <a:latin typeface="TeleGrotesk Headline Ultra" pitchFamily="2" charset="0"/>
                  <a:cs typeface="Arial Unicode MS" panose="020B0604020202020204" pitchFamily="34" charset="-128"/>
                </a:rPr>
                <a:t>PORTFOLIO</a:t>
              </a:r>
            </a:p>
          </p:txBody>
        </p:sp>
        <p:sp>
          <p:nvSpPr>
            <p:cNvPr id="15" name="Rectangle 14"/>
            <p:cNvSpPr/>
            <p:nvPr/>
          </p:nvSpPr>
          <p:spPr bwMode="gray">
            <a:xfrm>
              <a:off x="819255" y="4276750"/>
              <a:ext cx="8208000" cy="792000"/>
            </a:xfrm>
            <a:prstGeom prst="rect">
              <a:avLst/>
            </a:prstGeom>
            <a:solidFill>
              <a:schemeClr val="bg1">
                <a:lumMod val="95000"/>
              </a:schemeClr>
            </a:solidFill>
            <a:ln w="19050" algn="ctr">
              <a:solidFill>
                <a:schemeClr val="tx1">
                  <a:lumMod val="20000"/>
                  <a:lumOff val="80000"/>
                </a:schemeClr>
              </a:solidFill>
              <a:miter lim="800000"/>
              <a:headEnd/>
              <a:tailEnd/>
            </a:ln>
            <a:effectLst/>
          </p:spPr>
          <p:txBody>
            <a:bodyPr wrap="square" lIns="108000" tIns="108000" rIns="108000" bIns="108000" rtlCol="0" anchor="ctr" anchorCtr="0">
              <a:spAutoFit/>
            </a:bodyPr>
            <a:lstStyle/>
            <a:p>
              <a:pPr defTabSz="457293" fontAlgn="base">
                <a:lnSpc>
                  <a:spcPct val="90000"/>
                </a:lnSpc>
                <a:buClr>
                  <a:srgbClr val="E20074"/>
                </a:buClr>
                <a:buSzPct val="75000"/>
              </a:pPr>
              <a:r>
                <a:rPr lang="hu-HU" sz="2400" dirty="0" smtClean="0">
                  <a:latin typeface="TeleGrotesk Headline Ultra" pitchFamily="2" charset="0"/>
                  <a:cs typeface="Arial Unicode MS" panose="020B0604020202020204" pitchFamily="34" charset="-128"/>
                </a:rPr>
                <a:t>PROGRAM</a:t>
              </a:r>
            </a:p>
          </p:txBody>
        </p:sp>
        <p:sp>
          <p:nvSpPr>
            <p:cNvPr id="16" name="Rectangle 15"/>
            <p:cNvSpPr/>
            <p:nvPr/>
          </p:nvSpPr>
          <p:spPr bwMode="gray">
            <a:xfrm>
              <a:off x="819255" y="5439384"/>
              <a:ext cx="8208000" cy="792000"/>
            </a:xfrm>
            <a:prstGeom prst="rect">
              <a:avLst/>
            </a:prstGeom>
            <a:solidFill>
              <a:schemeClr val="bg1">
                <a:lumMod val="95000"/>
              </a:schemeClr>
            </a:solidFill>
            <a:ln w="19050" algn="ctr">
              <a:solidFill>
                <a:schemeClr val="tx1">
                  <a:lumMod val="20000"/>
                  <a:lumOff val="80000"/>
                </a:schemeClr>
              </a:solidFill>
              <a:miter lim="800000"/>
              <a:headEnd/>
              <a:tailEnd/>
            </a:ln>
            <a:effectLst/>
          </p:spPr>
          <p:txBody>
            <a:bodyPr wrap="square" lIns="108000" tIns="108000" rIns="108000" bIns="108000" rtlCol="0" anchor="ctr" anchorCtr="0">
              <a:spAutoFit/>
            </a:bodyPr>
            <a:lstStyle/>
            <a:p>
              <a:pPr defTabSz="457293" fontAlgn="base">
                <a:lnSpc>
                  <a:spcPct val="90000"/>
                </a:lnSpc>
                <a:buClr>
                  <a:srgbClr val="E20074"/>
                </a:buClr>
                <a:buSzPct val="75000"/>
              </a:pPr>
              <a:r>
                <a:rPr lang="hu-HU" sz="2400" dirty="0" smtClean="0">
                  <a:latin typeface="TeleGrotesk Headline Ultra" pitchFamily="2" charset="0"/>
                  <a:cs typeface="Arial Unicode MS" panose="020B0604020202020204" pitchFamily="34" charset="-128"/>
                </a:rPr>
                <a:t>PROJECT</a:t>
              </a:r>
            </a:p>
          </p:txBody>
        </p:sp>
        <p:sp>
          <p:nvSpPr>
            <p:cNvPr id="10" name="Rectangle 9"/>
            <p:cNvSpPr/>
            <p:nvPr/>
          </p:nvSpPr>
          <p:spPr bwMode="gray">
            <a:xfrm>
              <a:off x="5324701" y="3282321"/>
              <a:ext cx="1440000" cy="495108"/>
            </a:xfrm>
            <a:prstGeom prst="rect">
              <a:avLst/>
            </a:prstGeom>
            <a:solidFill>
              <a:schemeClr val="accent3"/>
            </a:solidFill>
            <a:ln w="19050" algn="ctr">
              <a:solidFill>
                <a:schemeClr val="accent3"/>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en-US" sz="2000" dirty="0" smtClean="0">
                  <a:solidFill>
                    <a:schemeClr val="bg1"/>
                  </a:solidFill>
                  <a:latin typeface="Tele-GroteskFet" pitchFamily="2" charset="0"/>
                  <a:ea typeface="Tele-GroteskFet" pitchFamily="2" charset="0"/>
                  <a:cs typeface="Tele-GroteskFet" pitchFamily="2" charset="0"/>
                </a:rPr>
                <a:t>Portfolio</a:t>
              </a:r>
            </a:p>
          </p:txBody>
        </p:sp>
        <p:sp>
          <p:nvSpPr>
            <p:cNvPr id="18" name="Rectangle 17"/>
            <p:cNvSpPr/>
            <p:nvPr/>
          </p:nvSpPr>
          <p:spPr bwMode="gray">
            <a:xfrm>
              <a:off x="3287035" y="4425196"/>
              <a:ext cx="1440000" cy="495108"/>
            </a:xfrm>
            <a:prstGeom prst="rect">
              <a:avLst/>
            </a:prstGeom>
            <a:solidFill>
              <a:schemeClr val="accent4"/>
            </a:solidFill>
            <a:ln w="19050" algn="ctr">
              <a:solidFill>
                <a:schemeClr val="accent4"/>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Program</a:t>
              </a:r>
            </a:p>
          </p:txBody>
        </p:sp>
        <p:sp>
          <p:nvSpPr>
            <p:cNvPr id="19" name="Rectangle 18"/>
            <p:cNvSpPr/>
            <p:nvPr/>
          </p:nvSpPr>
          <p:spPr bwMode="gray">
            <a:xfrm>
              <a:off x="5703405" y="4425196"/>
              <a:ext cx="1440000" cy="495108"/>
            </a:xfrm>
            <a:prstGeom prst="rect">
              <a:avLst/>
            </a:prstGeom>
            <a:solidFill>
              <a:schemeClr val="accent1"/>
            </a:solidFill>
            <a:ln w="19050" algn="ctr">
              <a:solidFill>
                <a:schemeClr val="accent1"/>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Program</a:t>
              </a:r>
            </a:p>
          </p:txBody>
        </p:sp>
        <p:sp>
          <p:nvSpPr>
            <p:cNvPr id="20" name="Rectangle 19"/>
            <p:cNvSpPr/>
            <p:nvPr/>
          </p:nvSpPr>
          <p:spPr bwMode="gray">
            <a:xfrm>
              <a:off x="2509056" y="5587830"/>
              <a:ext cx="1440000" cy="495108"/>
            </a:xfrm>
            <a:prstGeom prst="rect">
              <a:avLst/>
            </a:prstGeom>
            <a:solidFill>
              <a:schemeClr val="accent4"/>
            </a:solidFill>
            <a:ln w="19050" algn="ctr">
              <a:solidFill>
                <a:schemeClr val="accent4"/>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sp>
          <p:nvSpPr>
            <p:cNvPr id="21" name="Rectangle 20"/>
            <p:cNvSpPr/>
            <p:nvPr/>
          </p:nvSpPr>
          <p:spPr bwMode="gray">
            <a:xfrm>
              <a:off x="4007035" y="5587830"/>
              <a:ext cx="1440000" cy="495108"/>
            </a:xfrm>
            <a:prstGeom prst="rect">
              <a:avLst/>
            </a:prstGeom>
            <a:solidFill>
              <a:schemeClr val="accent4"/>
            </a:solidFill>
            <a:ln w="19050" algn="ctr">
              <a:solidFill>
                <a:schemeClr val="accent4"/>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sp>
          <p:nvSpPr>
            <p:cNvPr id="22" name="Rectangle 21"/>
            <p:cNvSpPr/>
            <p:nvPr/>
          </p:nvSpPr>
          <p:spPr bwMode="gray">
            <a:xfrm>
              <a:off x="5703405" y="5587830"/>
              <a:ext cx="1440000" cy="495108"/>
            </a:xfrm>
            <a:prstGeom prst="rect">
              <a:avLst/>
            </a:prstGeom>
            <a:solidFill>
              <a:schemeClr val="accent1"/>
            </a:solidFill>
            <a:ln w="19050" algn="ctr">
              <a:solidFill>
                <a:schemeClr val="accent1"/>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sp>
          <p:nvSpPr>
            <p:cNvPr id="23" name="Rectangle 22"/>
            <p:cNvSpPr/>
            <p:nvPr/>
          </p:nvSpPr>
          <p:spPr bwMode="gray">
            <a:xfrm>
              <a:off x="7388843" y="5587830"/>
              <a:ext cx="1440000" cy="495108"/>
            </a:xfrm>
            <a:prstGeom prst="rect">
              <a:avLst/>
            </a:prstGeom>
            <a:solidFill>
              <a:schemeClr val="accent6"/>
            </a:solidFill>
            <a:ln w="19050" algn="ctr">
              <a:solidFill>
                <a:schemeClr val="accent6"/>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grpSp>
          <p:nvGrpSpPr>
            <p:cNvPr id="659470" name="Group 659469"/>
            <p:cNvGrpSpPr/>
            <p:nvPr/>
          </p:nvGrpSpPr>
          <p:grpSpPr>
            <a:xfrm>
              <a:off x="4007035" y="3777429"/>
              <a:ext cx="2037666" cy="647767"/>
              <a:chOff x="4007035" y="3777429"/>
              <a:chExt cx="2037666" cy="647767"/>
            </a:xfrm>
          </p:grpSpPr>
          <p:cxnSp>
            <p:nvCxnSpPr>
              <p:cNvPr id="659459" name="Straight Connector 659458"/>
              <p:cNvCxnSpPr>
                <a:stCxn id="18" idx="0"/>
              </p:cNvCxnSpPr>
              <p:nvPr/>
            </p:nvCxnSpPr>
            <p:spPr>
              <a:xfrm flipV="1">
                <a:off x="4007035" y="4055165"/>
                <a:ext cx="0" cy="370031"/>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9462" name="Straight Connector 659461"/>
              <p:cNvCxnSpPr/>
              <p:nvPr/>
            </p:nvCxnSpPr>
            <p:spPr>
              <a:xfrm>
                <a:off x="4007035" y="4055165"/>
                <a:ext cx="2037666" cy="0"/>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9467" name="Straight Connector 659466"/>
              <p:cNvCxnSpPr>
                <a:stCxn id="10" idx="2"/>
              </p:cNvCxnSpPr>
              <p:nvPr/>
            </p:nvCxnSpPr>
            <p:spPr>
              <a:xfrm>
                <a:off x="6044701" y="3777429"/>
                <a:ext cx="0" cy="277736"/>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flipH="1">
              <a:off x="6044701" y="3777429"/>
              <a:ext cx="378706" cy="647767"/>
              <a:chOff x="5745866" y="3631421"/>
              <a:chExt cx="378706" cy="647767"/>
            </a:xfrm>
          </p:grpSpPr>
          <p:cxnSp>
            <p:nvCxnSpPr>
              <p:cNvPr id="48" name="Straight Connector 47"/>
              <p:cNvCxnSpPr>
                <a:stCxn id="19" idx="0"/>
              </p:cNvCxnSpPr>
              <p:nvPr/>
            </p:nvCxnSpPr>
            <p:spPr>
              <a:xfrm flipH="1" flipV="1">
                <a:off x="5745866" y="3909157"/>
                <a:ext cx="2" cy="370031"/>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745866" y="3909157"/>
                <a:ext cx="378706" cy="0"/>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10" idx="2"/>
              </p:cNvCxnSpPr>
              <p:nvPr/>
            </p:nvCxnSpPr>
            <p:spPr>
              <a:xfrm flipH="1">
                <a:off x="6124572" y="3631421"/>
                <a:ext cx="0" cy="277736"/>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flipH="1">
              <a:off x="6044701" y="3777429"/>
              <a:ext cx="2064142" cy="1810401"/>
              <a:chOff x="4713583" y="3534829"/>
              <a:chExt cx="2064142" cy="1810401"/>
            </a:xfrm>
          </p:grpSpPr>
          <p:cxnSp>
            <p:nvCxnSpPr>
              <p:cNvPr id="64" name="Straight Connector 63"/>
              <p:cNvCxnSpPr>
                <a:stCxn id="23" idx="0"/>
              </p:cNvCxnSpPr>
              <p:nvPr/>
            </p:nvCxnSpPr>
            <p:spPr>
              <a:xfrm flipH="1" flipV="1">
                <a:off x="4713583" y="3812565"/>
                <a:ext cx="0" cy="1532665"/>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713583" y="3812565"/>
                <a:ext cx="2064141" cy="0"/>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10" idx="2"/>
              </p:cNvCxnSpPr>
              <p:nvPr/>
            </p:nvCxnSpPr>
            <p:spPr>
              <a:xfrm flipH="1">
                <a:off x="6777725" y="3534829"/>
                <a:ext cx="0" cy="277736"/>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3229056" y="4920304"/>
              <a:ext cx="777979" cy="667526"/>
              <a:chOff x="6410037" y="3823976"/>
              <a:chExt cx="777979" cy="667526"/>
            </a:xfrm>
          </p:grpSpPr>
          <p:cxnSp>
            <p:nvCxnSpPr>
              <p:cNvPr id="74" name="Straight Connector 73"/>
              <p:cNvCxnSpPr>
                <a:stCxn id="20" idx="0"/>
              </p:cNvCxnSpPr>
              <p:nvPr/>
            </p:nvCxnSpPr>
            <p:spPr>
              <a:xfrm flipV="1">
                <a:off x="6410037" y="4240180"/>
                <a:ext cx="0" cy="251322"/>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410037" y="4240180"/>
                <a:ext cx="777979" cy="0"/>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18" idx="2"/>
              </p:cNvCxnSpPr>
              <p:nvPr/>
            </p:nvCxnSpPr>
            <p:spPr>
              <a:xfrm>
                <a:off x="7188016" y="3823976"/>
                <a:ext cx="0" cy="416204"/>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flipH="1">
              <a:off x="4007035" y="4920304"/>
              <a:ext cx="720000" cy="667526"/>
              <a:chOff x="6468016" y="3823976"/>
              <a:chExt cx="720000" cy="667526"/>
            </a:xfrm>
          </p:grpSpPr>
          <p:cxnSp>
            <p:nvCxnSpPr>
              <p:cNvPr id="91" name="Straight Connector 90"/>
              <p:cNvCxnSpPr>
                <a:stCxn id="21" idx="0"/>
              </p:cNvCxnSpPr>
              <p:nvPr/>
            </p:nvCxnSpPr>
            <p:spPr>
              <a:xfrm flipH="1" flipV="1">
                <a:off x="6468016" y="4240180"/>
                <a:ext cx="0" cy="251322"/>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6468016" y="4240180"/>
                <a:ext cx="719999" cy="0"/>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7188016" y="3823976"/>
                <a:ext cx="0" cy="416204"/>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54" name="Straight Connector 53"/>
            <p:cNvCxnSpPr>
              <a:stCxn id="19" idx="2"/>
              <a:endCxn id="22" idx="0"/>
            </p:cNvCxnSpPr>
            <p:nvPr/>
          </p:nvCxnSpPr>
          <p:spPr>
            <a:xfrm>
              <a:off x="6423405" y="4920304"/>
              <a:ext cx="0" cy="667526"/>
            </a:xfrm>
            <a:prstGeom prst="line">
              <a:avLst/>
            </a:prstGeom>
            <a:ln w="19050">
              <a:solidFill>
                <a:schemeClr val="accent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8077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a:t>Project – Program- </a:t>
            </a:r>
            <a:r>
              <a:rPr lang="hu-HU" dirty="0" err="1"/>
              <a:t>Portfolio</a:t>
            </a:r>
            <a:endParaRPr lang="hu-HU"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6584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7926" y="1073194"/>
            <a:ext cx="9376927" cy="549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7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life cycle / product life cycle</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object 3"/>
          <p:cNvSpPr>
            <a:spLocks noChangeArrowheads="1"/>
          </p:cNvSpPr>
          <p:nvPr/>
        </p:nvSpPr>
        <p:spPr bwMode="auto">
          <a:xfrm>
            <a:off x="266016" y="1463322"/>
            <a:ext cx="9608775" cy="467817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useBgFill="1">
        <p:nvSpPr>
          <p:cNvPr id="2" name="Rectangle 1"/>
          <p:cNvSpPr/>
          <p:nvPr/>
        </p:nvSpPr>
        <p:spPr bwMode="gray">
          <a:xfrm>
            <a:off x="360000" y="5747657"/>
            <a:ext cx="9186771" cy="990600"/>
          </a:xfrm>
          <a:prstGeom prst="rect">
            <a:avLst/>
          </a:prstGeom>
          <a:ln w="19050" algn="ctr">
            <a:solidFill>
              <a:schemeClr val="bg1"/>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endParaRPr lang="en-US" sz="1800" dirty="0" smtClean="0">
              <a:latin typeface="Tele-GroteskNor" pitchFamily="2" charset="0"/>
              <a:cs typeface="Arial Unicode MS" panose="020B0604020202020204" pitchFamily="34" charset="-128"/>
            </a:endParaRPr>
          </a:p>
        </p:txBody>
      </p:sp>
    </p:spTree>
    <p:extLst>
      <p:ext uri="{BB962C8B-B14F-4D97-AF65-F5344CB8AC3E}">
        <p14:creationId xmlns:p14="http://schemas.microsoft.com/office/powerpoint/2010/main" val="3318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MANAGEMENT methods</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5" y="1600861"/>
            <a:ext cx="8551103" cy="149405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err="1" smtClean="0">
                <a:ea typeface="Swagger" pitchFamily="2" charset="0"/>
              </a:rPr>
              <a:t>Waterfall</a:t>
            </a:r>
            <a:r>
              <a:rPr lang="hu-HU" sz="2800" dirty="0" smtClean="0">
                <a:ea typeface="Swagger" pitchFamily="2" charset="0"/>
              </a:rPr>
              <a:t> </a:t>
            </a:r>
            <a:r>
              <a:rPr lang="hu-HU" sz="2800" dirty="0" err="1" smtClean="0">
                <a:ea typeface="Swagger" pitchFamily="2" charset="0"/>
              </a:rPr>
              <a:t>Model</a:t>
            </a:r>
            <a:endParaRPr lang="hu-HU" sz="2800" dirty="0" smtClean="0">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err="1" smtClean="0">
                <a:ea typeface="Swagger" pitchFamily="2" charset="0"/>
              </a:rPr>
              <a:t>Iterative</a:t>
            </a:r>
            <a:r>
              <a:rPr lang="hu-HU" sz="2800" dirty="0" smtClean="0">
                <a:ea typeface="Swagger" pitchFamily="2" charset="0"/>
              </a:rPr>
              <a:t> </a:t>
            </a:r>
            <a:r>
              <a:rPr lang="hu-HU" sz="2800" dirty="0" err="1" smtClean="0">
                <a:ea typeface="Swagger" pitchFamily="2" charset="0"/>
              </a:rPr>
              <a:t>Model</a:t>
            </a:r>
            <a:r>
              <a:rPr lang="hu-HU" sz="2800" dirty="0" smtClean="0">
                <a:ea typeface="Swagger" pitchFamily="2" charset="0"/>
              </a:rPr>
              <a:t> </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err="1" smtClean="0">
                <a:ea typeface="Swagger" pitchFamily="2" charset="0"/>
              </a:rPr>
              <a:t>Agile</a:t>
            </a:r>
            <a:r>
              <a:rPr lang="hu-HU" sz="2800" dirty="0" smtClean="0">
                <a:ea typeface="Swagger" pitchFamily="2" charset="0"/>
              </a:rPr>
              <a:t> </a:t>
            </a:r>
            <a:r>
              <a:rPr lang="hu-HU" sz="2800" dirty="0" err="1" smtClean="0">
                <a:ea typeface="Swagger" pitchFamily="2" charset="0"/>
              </a:rPr>
              <a:t>Model</a:t>
            </a:r>
            <a:endParaRPr lang="en-US" sz="2000" dirty="0" smtClean="0">
              <a:ea typeface="Swagger" pitchFamily="2" charset="0"/>
            </a:endParaRPr>
          </a:p>
        </p:txBody>
      </p:sp>
      <p:pic>
        <p:nvPicPr>
          <p:cNvPr id="65946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4748" y="3247696"/>
            <a:ext cx="6209130" cy="324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13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 methods</a:t>
            </a:r>
            <a:r>
              <a:rPr lang="hu-HU" dirty="0" smtClean="0"/>
              <a:t> – </a:t>
            </a:r>
            <a:r>
              <a:rPr lang="hu-HU" dirty="0" err="1" smtClean="0"/>
              <a:t>Waterfall</a:t>
            </a:r>
            <a:r>
              <a:rPr lang="hu-HU" dirty="0" smtClean="0"/>
              <a:t> </a:t>
            </a:r>
            <a:r>
              <a:rPr lang="hu-HU" dirty="0" err="1" smtClean="0"/>
              <a:t>model</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5" y="1600861"/>
            <a:ext cx="4176939" cy="461837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err="1" smtClean="0">
                <a:solidFill>
                  <a:schemeClr val="tx2"/>
                </a:solidFill>
                <a:ea typeface="Swagger" pitchFamily="2" charset="0"/>
              </a:rPr>
              <a:t>Detailed</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scoope</a:t>
            </a:r>
            <a:r>
              <a:rPr lang="hu-HU" sz="2800" b="1" dirty="0" smtClean="0">
                <a:solidFill>
                  <a:schemeClr val="tx2"/>
                </a:solidFill>
                <a:ea typeface="Swagger" pitchFamily="2" charset="0"/>
              </a:rPr>
              <a:t> </a:t>
            </a:r>
            <a:r>
              <a:rPr lang="hu-HU" sz="2800" dirty="0" err="1" smtClean="0">
                <a:ea typeface="Swagger" pitchFamily="2" charset="0"/>
              </a:rPr>
              <a:t>at</a:t>
            </a:r>
            <a:r>
              <a:rPr lang="hu-HU" sz="2800" dirty="0" smtClean="0">
                <a:ea typeface="Swagger" pitchFamily="2" charset="0"/>
              </a:rPr>
              <a:t> </a:t>
            </a:r>
            <a:r>
              <a:rPr lang="hu-HU" sz="2800" dirty="0" err="1" smtClean="0">
                <a:ea typeface="Swagger" pitchFamily="2" charset="0"/>
              </a:rPr>
              <a:t>the</a:t>
            </a:r>
            <a:r>
              <a:rPr lang="hu-HU" sz="2800" dirty="0" smtClean="0">
                <a:ea typeface="Swagger" pitchFamily="2" charset="0"/>
              </a:rPr>
              <a:t> </a:t>
            </a:r>
            <a:r>
              <a:rPr lang="hu-HU" sz="2800" dirty="0" err="1" smtClean="0">
                <a:ea typeface="Swagger" pitchFamily="2" charset="0"/>
              </a:rPr>
              <a:t>beginning</a:t>
            </a:r>
            <a:r>
              <a:rPr lang="hu-HU" sz="2800" dirty="0" smtClean="0">
                <a:ea typeface="Swagger" pitchFamily="2" charset="0"/>
              </a:rPr>
              <a:t> </a:t>
            </a:r>
            <a:r>
              <a:rPr lang="hu-HU" sz="2800" dirty="0" err="1" smtClean="0">
                <a:ea typeface="Swagger" pitchFamily="2" charset="0"/>
              </a:rPr>
              <a:t>for</a:t>
            </a:r>
            <a:r>
              <a:rPr lang="hu-HU" sz="2800" dirty="0" smtClean="0">
                <a:ea typeface="Swagger" pitchFamily="2" charset="0"/>
              </a:rPr>
              <a:t> </a:t>
            </a:r>
            <a:r>
              <a:rPr lang="hu-HU" sz="2800" dirty="0" err="1" smtClean="0">
                <a:ea typeface="Swagger" pitchFamily="2" charset="0"/>
              </a:rPr>
              <a:t>the</a:t>
            </a:r>
            <a:r>
              <a:rPr lang="hu-HU" sz="2800" dirty="0" smtClean="0">
                <a:ea typeface="Swagger" pitchFamily="2" charset="0"/>
              </a:rPr>
              <a:t> </a:t>
            </a:r>
            <a:r>
              <a:rPr lang="hu-HU" sz="2800" dirty="0" err="1" smtClean="0">
                <a:ea typeface="Swagger" pitchFamily="2" charset="0"/>
              </a:rPr>
              <a:t>whole</a:t>
            </a:r>
            <a:r>
              <a:rPr lang="hu-HU" sz="2800" dirty="0" smtClean="0">
                <a:ea typeface="Swagger" pitchFamily="2" charset="0"/>
              </a:rPr>
              <a:t> project -&gt; </a:t>
            </a:r>
          </a:p>
          <a:p>
            <a:pPr defTabSz="457322" fontAlgn="base">
              <a:lnSpc>
                <a:spcPct val="104000"/>
              </a:lnSpc>
              <a:spcBef>
                <a:spcPts val="300"/>
              </a:spcBef>
              <a:spcAft>
                <a:spcPct val="0"/>
              </a:spcAft>
              <a:buClr>
                <a:schemeClr val="tx1"/>
              </a:buClr>
              <a:buSzPct val="70000"/>
            </a:pPr>
            <a:r>
              <a:rPr lang="hu-HU" sz="2800" dirty="0">
                <a:ea typeface="Swagger" pitchFamily="2" charset="0"/>
              </a:rPr>
              <a:t>	</a:t>
            </a:r>
            <a:r>
              <a:rPr lang="hu-HU" sz="2800" dirty="0" smtClean="0">
                <a:ea typeface="Swagger" pitchFamily="2" charset="0"/>
              </a:rPr>
              <a:t>-&gt; (</a:t>
            </a:r>
            <a:r>
              <a:rPr lang="hu-HU" sz="2800" b="1" dirty="0" err="1" smtClean="0">
                <a:solidFill>
                  <a:schemeClr val="tx2"/>
                </a:solidFill>
                <a:ea typeface="Swagger" pitchFamily="2" charset="0"/>
              </a:rPr>
              <a:t>master</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plan</a:t>
            </a:r>
            <a:r>
              <a:rPr lang="hu-HU" sz="2800" dirty="0" smtClean="0">
                <a:ea typeface="Swagger" pitchFamily="2" charset="0"/>
              </a:rPr>
              <a: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800" b="1" dirty="0" smtClean="0">
              <a:solidFill>
                <a:schemeClr val="tx2"/>
              </a:solidFill>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smtClean="0">
                <a:solidFill>
                  <a:schemeClr val="tx2"/>
                </a:solidFill>
                <a:ea typeface="Swagger" pitchFamily="2" charset="0"/>
              </a:rPr>
              <a:t>Change </a:t>
            </a:r>
            <a:r>
              <a:rPr lang="hu-HU" sz="2800" b="1" dirty="0" err="1" smtClean="0">
                <a:solidFill>
                  <a:schemeClr val="tx2"/>
                </a:solidFill>
                <a:ea typeface="Swagger" pitchFamily="2" charset="0"/>
              </a:rPr>
              <a:t>request</a:t>
            </a:r>
            <a:r>
              <a:rPr lang="hu-HU" sz="2800" b="1" dirty="0">
                <a:solidFill>
                  <a:schemeClr val="tx2"/>
                </a:solidFill>
                <a:ea typeface="Swagger" pitchFamily="2" charset="0"/>
              </a:rPr>
              <a:t> </a:t>
            </a:r>
            <a:r>
              <a:rPr lang="hu-HU" sz="2800" dirty="0" err="1" smtClean="0">
                <a:ea typeface="Swagger" pitchFamily="2" charset="0"/>
              </a:rPr>
              <a:t>after</a:t>
            </a:r>
            <a:r>
              <a:rPr lang="hu-HU" sz="2800" dirty="0" smtClean="0">
                <a:ea typeface="Swagger" pitchFamily="2" charset="0"/>
              </a:rPr>
              <a:t> </a:t>
            </a:r>
            <a:r>
              <a:rPr lang="hu-HU" sz="2800" dirty="0" err="1" smtClean="0">
                <a:ea typeface="Swagger" pitchFamily="2" charset="0"/>
              </a:rPr>
              <a:t>the</a:t>
            </a:r>
            <a:r>
              <a:rPr lang="hu-HU" sz="2800" dirty="0" smtClean="0">
                <a:ea typeface="Swagger" pitchFamily="2" charset="0"/>
              </a:rPr>
              <a:t> </a:t>
            </a:r>
            <a:r>
              <a:rPr lang="hu-HU" sz="2800" dirty="0" err="1" smtClean="0">
                <a:ea typeface="Swagger" pitchFamily="2" charset="0"/>
              </a:rPr>
              <a:t>master</a:t>
            </a:r>
            <a:r>
              <a:rPr lang="hu-HU" sz="2800" dirty="0" smtClean="0">
                <a:ea typeface="Swagger" pitchFamily="2" charset="0"/>
              </a:rPr>
              <a:t> </a:t>
            </a:r>
            <a:r>
              <a:rPr lang="hu-HU" sz="2800" dirty="0" err="1" smtClean="0">
                <a:ea typeface="Swagger" pitchFamily="2" charset="0"/>
              </a:rPr>
              <a:t>plan</a:t>
            </a:r>
            <a:r>
              <a:rPr lang="hu-HU" sz="2800" dirty="0" smtClean="0">
                <a:ea typeface="Swagger" pitchFamily="2" charset="0"/>
              </a:rPr>
              <a:t> (</a:t>
            </a:r>
            <a:r>
              <a:rPr lang="hu-HU" sz="2800" b="1" dirty="0" err="1" smtClean="0">
                <a:solidFill>
                  <a:schemeClr val="tx2"/>
                </a:solidFill>
                <a:ea typeface="Swagger" pitchFamily="2" charset="0"/>
              </a:rPr>
              <a:t>smaller</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changes</a:t>
            </a:r>
            <a:r>
              <a:rPr lang="hu-HU" sz="2800" dirty="0" smtClean="0">
                <a:ea typeface="Swagger" pitchFamily="2" charset="0"/>
              </a:rPr>
              <a: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800" dirty="0" smtClean="0">
              <a:ea typeface="Swagger" pitchFamily="2" charset="0"/>
            </a:endParaRPr>
          </a:p>
          <a:p>
            <a:pPr defTabSz="457322" fontAlgn="base">
              <a:lnSpc>
                <a:spcPct val="104000"/>
              </a:lnSpc>
              <a:spcBef>
                <a:spcPts val="300"/>
              </a:spcBef>
              <a:spcAft>
                <a:spcPct val="0"/>
              </a:spcAft>
              <a:buClr>
                <a:schemeClr val="tx1"/>
              </a:buClr>
              <a:buSzPct val="70000"/>
            </a:pPr>
            <a:endParaRPr lang="en-US" sz="2000" dirty="0" smtClean="0">
              <a:ea typeface="Swagger" pitchFamily="2" charset="0"/>
            </a:endParaRPr>
          </a:p>
        </p:txBody>
      </p:sp>
      <p:pic>
        <p:nvPicPr>
          <p:cNvPr id="66048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9080" y="1600861"/>
            <a:ext cx="5751545" cy="478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68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1390" y="947280"/>
          <a:ext cx="1388" cy="1388"/>
        </p:xfrm>
        <a:graphic>
          <a:graphicData uri="http://schemas.openxmlformats.org/presentationml/2006/ole">
            <mc:AlternateContent xmlns:mc="http://schemas.openxmlformats.org/markup-compatibility/2006">
              <mc:Choice xmlns:v="urn:schemas-microsoft-com:vml" Requires="v">
                <p:oleObj spid="_x0000_s64733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0" y="947280"/>
                        <a:ext cx="1388" cy="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8180" name="Picture 52" hidden="1"/>
          <p:cNvPicPr>
            <a:picLocks noChangeAspect="1" noChangeArrowheads="1"/>
          </p:cNvPicPr>
          <p:nvPr/>
        </p:nvPicPr>
        <p:blipFill>
          <a:blip r:embed="rId7"/>
          <a:srcRect/>
          <a:stretch>
            <a:fillRect/>
          </a:stretch>
        </p:blipFill>
        <p:spPr bwMode="auto">
          <a:xfrm>
            <a:off x="1390" y="947281"/>
            <a:ext cx="2778" cy="1388"/>
          </a:xfrm>
          <a:prstGeom prst="rect">
            <a:avLst/>
          </a:prstGeom>
          <a:noFill/>
          <a:ln w="9525">
            <a:noFill/>
            <a:miter lim="800000"/>
            <a:headEnd/>
            <a:tailEnd/>
          </a:ln>
          <a:effectLst/>
        </p:spPr>
      </p:pic>
      <p:sp>
        <p:nvSpPr>
          <p:cNvPr id="48133" name="Rectangle 5"/>
          <p:cNvSpPr>
            <a:spLocks noGrp="1"/>
          </p:cNvSpPr>
          <p:nvPr>
            <p:ph type="title"/>
          </p:nvPr>
        </p:nvSpPr>
        <p:spPr/>
        <p:txBody>
          <a:bodyPr/>
          <a:lstStyle/>
          <a:p>
            <a:r>
              <a:rPr lang="en-US" dirty="0" smtClean="0"/>
              <a:t>Agenda</a:t>
            </a:r>
          </a:p>
        </p:txBody>
      </p:sp>
      <p:graphicFrame>
        <p:nvGraphicFramePr>
          <p:cNvPr id="3" name="Tabelle 2"/>
          <p:cNvGraphicFramePr>
            <a:graphicFrameLocks noGrp="1"/>
          </p:cNvGraphicFramePr>
          <p:nvPr>
            <p:extLst>
              <p:ext uri="{D42A27DB-BD31-4B8C-83A1-F6EECF244321}">
                <p14:modId xmlns:p14="http://schemas.microsoft.com/office/powerpoint/2010/main" val="4069019638"/>
              </p:ext>
            </p:extLst>
          </p:nvPr>
        </p:nvGraphicFramePr>
        <p:xfrm>
          <a:off x="1720447" y="778881"/>
          <a:ext cx="5503887" cy="5838132"/>
        </p:xfrm>
        <a:graphic>
          <a:graphicData uri="http://schemas.openxmlformats.org/drawingml/2006/table">
            <a:tbl>
              <a:tblPr bandRow="1">
                <a:tableStyleId>{8EC20E35-A176-4012-BC5E-935CFFF8708E}</a:tableStyleId>
              </a:tblPr>
              <a:tblGrid>
                <a:gridCol w="525945">
                  <a:extLst>
                    <a:ext uri="{9D8B030D-6E8A-4147-A177-3AD203B41FA5}">
                      <a16:colId xmlns:a16="http://schemas.microsoft.com/office/drawing/2014/main" val="20000"/>
                    </a:ext>
                  </a:extLst>
                </a:gridCol>
                <a:gridCol w="4977942">
                  <a:extLst>
                    <a:ext uri="{9D8B030D-6E8A-4147-A177-3AD203B41FA5}">
                      <a16:colId xmlns:a16="http://schemas.microsoft.com/office/drawing/2014/main" val="20001"/>
                    </a:ext>
                  </a:extLst>
                </a:gridCol>
              </a:tblGrid>
              <a:tr h="487067">
                <a:tc>
                  <a:txBody>
                    <a:bodyPr/>
                    <a:lstStyle/>
                    <a:p>
                      <a:pPr>
                        <a:lnSpc>
                          <a:spcPct val="104000"/>
                        </a:lnSpc>
                      </a:pPr>
                      <a:r>
                        <a:rPr lang="en-US" sz="2400" noProof="0" dirty="0" smtClean="0">
                          <a:solidFill>
                            <a:schemeClr val="tx2"/>
                          </a:solidFill>
                          <a:latin typeface="+mj-lt"/>
                        </a:rPr>
                        <a:t>01</a:t>
                      </a:r>
                      <a:endParaRPr lang="en-US" sz="2400" noProof="0" dirty="0">
                        <a:solidFill>
                          <a:schemeClr val="tx2"/>
                        </a:solidFill>
                        <a:latin typeface="+mj-lt"/>
                      </a:endParaRPr>
                    </a:p>
                  </a:txBody>
                  <a:tcPr marL="80001" marR="80001" marT="40000" marB="40000" anchor="ct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Introduction</a:t>
                      </a:r>
                    </a:p>
                  </a:txBody>
                  <a:tcPr marL="80001" marR="80001" marT="40000" marB="40000" anchor="ct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87067">
                <a:tc>
                  <a:txBody>
                    <a:bodyPr/>
                    <a:lstStyle/>
                    <a:p>
                      <a:pPr>
                        <a:lnSpc>
                          <a:spcPct val="104000"/>
                        </a:lnSpc>
                      </a:pPr>
                      <a:r>
                        <a:rPr lang="en-US" sz="2400" noProof="0" dirty="0" smtClean="0">
                          <a:solidFill>
                            <a:schemeClr val="tx2"/>
                          </a:solidFill>
                          <a:latin typeface="+mj-lt"/>
                        </a:rPr>
                        <a:t>02</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Vasa project</a:t>
                      </a:r>
                      <a:r>
                        <a:rPr lang="en-US" sz="2400" baseline="0" noProof="0" dirty="0" smtClean="0">
                          <a:solidFill>
                            <a:schemeClr val="tx2"/>
                          </a:solidFill>
                          <a:latin typeface="Tele-GroteskNor" pitchFamily="2" charset="0"/>
                        </a:rPr>
                        <a:t> </a:t>
                      </a:r>
                      <a:endParaRPr lang="en-US" sz="2400" noProof="0" dirty="0" smtClean="0">
                        <a:solidFill>
                          <a:schemeClr val="tx2"/>
                        </a:solidFill>
                        <a:latin typeface="Tele-GroteskNor" pitchFamily="2" charset="0"/>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0395">
                <a:tc>
                  <a:txBody>
                    <a:bodyPr/>
                    <a:lstStyle/>
                    <a:p>
                      <a:pPr>
                        <a:lnSpc>
                          <a:spcPct val="104000"/>
                        </a:lnSpc>
                      </a:pPr>
                      <a:r>
                        <a:rPr lang="en-US" sz="2400" noProof="0" dirty="0" smtClean="0">
                          <a:solidFill>
                            <a:schemeClr val="tx2"/>
                          </a:solidFill>
                          <a:latin typeface="+mj-lt"/>
                        </a:rPr>
                        <a:t>03</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 management history</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7067">
                <a:tc>
                  <a:txBody>
                    <a:bodyPr/>
                    <a:lstStyle/>
                    <a:p>
                      <a:pPr>
                        <a:lnSpc>
                          <a:spcPct val="104000"/>
                        </a:lnSpc>
                      </a:pPr>
                      <a:r>
                        <a:rPr lang="en-US" sz="2400" noProof="0" dirty="0" smtClean="0">
                          <a:solidFill>
                            <a:schemeClr val="tx2"/>
                          </a:solidFill>
                          <a:latin typeface="+mj-lt"/>
                        </a:rPr>
                        <a:t>04</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indent="0" algn="l" defTabSz="457171" rtl="0" eaLnBrk="1" fontAlgn="auto" latinLnBrk="0" hangingPunct="1">
                        <a:lnSpc>
                          <a:spcPct val="104000"/>
                        </a:lnSpc>
                        <a:spcBef>
                          <a:spcPts val="2400"/>
                        </a:spcBef>
                        <a:spcAft>
                          <a:spcPts val="0"/>
                        </a:spcAft>
                        <a:buClrTx/>
                        <a:buSzPct val="150000"/>
                        <a:buFont typeface="+mj-lt"/>
                        <a:buNone/>
                        <a:tabLst/>
                        <a:defRPr/>
                      </a:pPr>
                      <a:r>
                        <a:rPr lang="en-US" sz="2400" noProof="0" dirty="0" smtClean="0">
                          <a:solidFill>
                            <a:schemeClr val="tx2"/>
                          </a:solidFill>
                          <a:latin typeface="Tele-GroteskNor" pitchFamily="2" charset="0"/>
                        </a:rPr>
                        <a:t>ITIL</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7067">
                <a:tc>
                  <a:txBody>
                    <a:bodyPr/>
                    <a:lstStyle/>
                    <a:p>
                      <a:pPr>
                        <a:lnSpc>
                          <a:spcPct val="104000"/>
                        </a:lnSpc>
                      </a:pPr>
                      <a:r>
                        <a:rPr lang="en-US" sz="2400" noProof="0" dirty="0" smtClean="0">
                          <a:solidFill>
                            <a:schemeClr val="tx2"/>
                          </a:solidFill>
                          <a:latin typeface="+mj-lt"/>
                        </a:rPr>
                        <a:t>05</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87067">
                <a:tc>
                  <a:txBody>
                    <a:bodyPr/>
                    <a:lstStyle/>
                    <a:p>
                      <a:pPr>
                        <a:lnSpc>
                          <a:spcPct val="104000"/>
                        </a:lnSpc>
                      </a:pPr>
                      <a:r>
                        <a:rPr lang="en-US" sz="2400" noProof="0" dirty="0" smtClean="0">
                          <a:solidFill>
                            <a:schemeClr val="tx2"/>
                          </a:solidFill>
                          <a:latin typeface="+mj-lt"/>
                        </a:rPr>
                        <a:t>06</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Management</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87067">
                <a:tc>
                  <a:txBody>
                    <a:bodyPr/>
                    <a:lstStyle/>
                    <a:p>
                      <a:pPr>
                        <a:lnSpc>
                          <a:spcPct val="104000"/>
                        </a:lnSpc>
                      </a:pPr>
                      <a:r>
                        <a:rPr lang="en-US" sz="2400" noProof="0" dirty="0" smtClean="0">
                          <a:solidFill>
                            <a:schemeClr val="tx2"/>
                          </a:solidFill>
                          <a:latin typeface="+mj-lt"/>
                        </a:rPr>
                        <a:t>07</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 Management</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87067">
                <a:tc>
                  <a:txBody>
                    <a:bodyPr/>
                    <a:lstStyle/>
                    <a:p>
                      <a:pPr>
                        <a:lnSpc>
                          <a:spcPct val="104000"/>
                        </a:lnSpc>
                      </a:pPr>
                      <a:r>
                        <a:rPr lang="en-US" sz="2400" noProof="0" dirty="0" smtClean="0">
                          <a:solidFill>
                            <a:schemeClr val="tx2"/>
                          </a:solidFill>
                          <a:latin typeface="+mj-lt"/>
                        </a:rPr>
                        <a:t>08</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 vs Operation</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87067">
                <a:tc>
                  <a:txBody>
                    <a:bodyPr/>
                    <a:lstStyle/>
                    <a:p>
                      <a:pPr>
                        <a:lnSpc>
                          <a:spcPct val="104000"/>
                        </a:lnSpc>
                      </a:pPr>
                      <a:r>
                        <a:rPr lang="en-US" sz="2400" noProof="0" dirty="0" smtClean="0">
                          <a:solidFill>
                            <a:schemeClr val="tx2"/>
                          </a:solidFill>
                          <a:latin typeface="+mj-lt"/>
                        </a:rPr>
                        <a:t>09</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 Program Portfolio</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87067">
                <a:tc>
                  <a:txBody>
                    <a:bodyPr/>
                    <a:lstStyle/>
                    <a:p>
                      <a:pPr>
                        <a:lnSpc>
                          <a:spcPct val="104000"/>
                        </a:lnSpc>
                      </a:pPr>
                      <a:r>
                        <a:rPr lang="en-US" sz="2400" noProof="0" dirty="0" smtClean="0">
                          <a:solidFill>
                            <a:schemeClr val="tx2"/>
                          </a:solidFill>
                          <a:latin typeface="+mj-lt"/>
                        </a:rPr>
                        <a:t>10</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PM Methods</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87067">
                <a:tc>
                  <a:txBody>
                    <a:bodyPr/>
                    <a:lstStyle/>
                    <a:p>
                      <a:pPr>
                        <a:lnSpc>
                          <a:spcPct val="104000"/>
                        </a:lnSpc>
                      </a:pPr>
                      <a:r>
                        <a:rPr lang="en-US" sz="2400" noProof="0" dirty="0" smtClean="0">
                          <a:solidFill>
                            <a:schemeClr val="tx2"/>
                          </a:solidFill>
                          <a:latin typeface="+mj-lt"/>
                        </a:rPr>
                        <a:t>11</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PM/PMO roles</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87067">
                <a:tc>
                  <a:txBody>
                    <a:bodyPr/>
                    <a:lstStyle/>
                    <a:p>
                      <a:pPr>
                        <a:lnSpc>
                          <a:spcPct val="104000"/>
                        </a:lnSpc>
                      </a:pPr>
                      <a:r>
                        <a:rPr lang="en-US" sz="2400" noProof="0" dirty="0" smtClean="0">
                          <a:solidFill>
                            <a:schemeClr val="tx2"/>
                          </a:solidFill>
                          <a:latin typeface="+mj-lt"/>
                        </a:rPr>
                        <a:t>12</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Project/Product</a:t>
                      </a:r>
                      <a:r>
                        <a:rPr lang="en-US" sz="2400" baseline="0" noProof="0" dirty="0" smtClean="0">
                          <a:solidFill>
                            <a:schemeClr val="tx2"/>
                          </a:solidFill>
                          <a:latin typeface="Tele-GroteskNor" pitchFamily="2" charset="0"/>
                        </a:rPr>
                        <a:t> life cycle</a:t>
                      </a:r>
                      <a:endParaRPr lang="en-US" sz="2400" noProof="0" dirty="0" smtClean="0">
                        <a:solidFill>
                          <a:schemeClr val="tx2"/>
                        </a:solidFill>
                        <a:latin typeface="Tele-GroteskNor" pitchFamily="2" charset="0"/>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6424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 methods</a:t>
            </a:r>
            <a:r>
              <a:rPr lang="hu-HU" dirty="0" smtClean="0"/>
              <a:t> – </a:t>
            </a:r>
            <a:r>
              <a:rPr lang="hu-HU" dirty="0" err="1" smtClean="0"/>
              <a:t>Agile</a:t>
            </a:r>
            <a:r>
              <a:rPr lang="hu-HU" dirty="0" smtClean="0"/>
              <a:t> </a:t>
            </a:r>
            <a:r>
              <a:rPr lang="hu-HU" dirty="0" err="1" smtClean="0"/>
              <a:t>model</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5" y="1600861"/>
            <a:ext cx="4275551" cy="185261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err="1" smtClean="0">
                <a:ea typeface="Swagger" pitchFamily="2" charset="0"/>
              </a:rPr>
              <a:t>Do</a:t>
            </a:r>
            <a:r>
              <a:rPr lang="hu-HU" sz="2800" dirty="0" smtClean="0">
                <a:ea typeface="Swagger" pitchFamily="2" charset="0"/>
              </a:rPr>
              <a:t> </a:t>
            </a:r>
            <a:r>
              <a:rPr lang="hu-HU" sz="2800" b="1" dirty="0" err="1" smtClean="0">
                <a:solidFill>
                  <a:schemeClr val="tx2"/>
                </a:solidFill>
                <a:ea typeface="Swagger" pitchFamily="2" charset="0"/>
              </a:rPr>
              <a:t>not</a:t>
            </a:r>
            <a:r>
              <a:rPr lang="hu-HU" sz="2800" dirty="0" smtClean="0">
                <a:ea typeface="Swagger" pitchFamily="2" charset="0"/>
              </a:rPr>
              <a:t> </a:t>
            </a:r>
            <a:r>
              <a:rPr lang="hu-HU" sz="2800" dirty="0" err="1" smtClean="0">
                <a:ea typeface="Swagger" pitchFamily="2" charset="0"/>
              </a:rPr>
              <a:t>have</a:t>
            </a:r>
            <a:r>
              <a:rPr lang="hu-HU" sz="2800" dirty="0" smtClean="0">
                <a:ea typeface="Swagger" pitchFamily="2" charset="0"/>
              </a:rPr>
              <a:t> </a:t>
            </a:r>
            <a:r>
              <a:rPr lang="hu-HU" sz="2800" b="1" dirty="0" err="1" smtClean="0">
                <a:solidFill>
                  <a:schemeClr val="tx2"/>
                </a:solidFill>
                <a:ea typeface="Swagger" pitchFamily="2" charset="0"/>
              </a:rPr>
              <a:t>detailed</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scoope</a:t>
            </a:r>
            <a:r>
              <a:rPr lang="hu-HU" sz="2800" b="1" dirty="0" smtClean="0">
                <a:solidFill>
                  <a:schemeClr val="tx2"/>
                </a:solidFill>
                <a:ea typeface="Swagger" pitchFamily="2" charset="0"/>
              </a:rPr>
              <a:t>  </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err="1" smtClean="0">
                <a:solidFill>
                  <a:schemeClr val="tx2"/>
                </a:solidFill>
                <a:ea typeface="Swagger" pitchFamily="2" charset="0"/>
              </a:rPr>
              <a:t>Requirements</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list</a:t>
            </a:r>
            <a:endParaRPr lang="hu-HU" sz="2800" b="1" dirty="0" smtClean="0">
              <a:solidFill>
                <a:schemeClr val="tx2"/>
              </a:solidFill>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smtClean="0">
                <a:solidFill>
                  <a:schemeClr val="tx2"/>
                </a:solidFill>
                <a:ea typeface="Swagger" pitchFamily="2" charset="0"/>
              </a:rPr>
              <a:t>Sprint</a:t>
            </a:r>
            <a:r>
              <a:rPr lang="hu-HU" sz="2800" dirty="0" smtClean="0">
                <a:ea typeface="Swagger" pitchFamily="2" charset="0"/>
              </a:rPr>
              <a:t> (1,2…n)</a:t>
            </a:r>
          </a:p>
          <a:p>
            <a:pPr defTabSz="457322" fontAlgn="base">
              <a:lnSpc>
                <a:spcPct val="104000"/>
              </a:lnSpc>
              <a:spcBef>
                <a:spcPts val="300"/>
              </a:spcBef>
              <a:spcAft>
                <a:spcPct val="0"/>
              </a:spcAft>
              <a:buClr>
                <a:schemeClr val="tx1"/>
              </a:buClr>
              <a:buSzPct val="70000"/>
            </a:pPr>
            <a:endParaRPr lang="en-US" sz="2000" dirty="0" smtClean="0">
              <a:ea typeface="Swagger" pitchFamily="2" charset="0"/>
            </a:endParaRPr>
          </a:p>
        </p:txBody>
      </p:sp>
      <p:pic>
        <p:nvPicPr>
          <p:cNvPr id="6615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4755" y="3212171"/>
            <a:ext cx="50101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24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a:t>
            </a:r>
            <a:r>
              <a:rPr lang="hu-HU" b="1" dirty="0" smtClean="0"/>
              <a:t>management </a:t>
            </a:r>
            <a:r>
              <a:rPr lang="hu-HU" b="1" dirty="0" err="1" smtClean="0"/>
              <a:t>roles</a:t>
            </a:r>
            <a:r>
              <a:rPr lang="hu-HU" b="1" dirty="0" smtClean="0"/>
              <a:t> – Project </a:t>
            </a:r>
            <a:r>
              <a:rPr lang="hu-HU" b="1" dirty="0" err="1" smtClean="0"/>
              <a:t>manager</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3307563"/>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u-HU" altLang="hu-HU" sz="2800" dirty="0" err="1"/>
              <a:t>Depends</a:t>
            </a:r>
            <a:r>
              <a:rPr lang="hu-HU" altLang="hu-HU" sz="2800" dirty="0"/>
              <a:t> </a:t>
            </a:r>
            <a:r>
              <a:rPr lang="hu-HU" altLang="hu-HU" sz="2800" dirty="0" err="1"/>
              <a:t>on</a:t>
            </a:r>
            <a:r>
              <a:rPr lang="hu-HU" altLang="hu-HU" sz="2800" dirty="0"/>
              <a:t> </a:t>
            </a:r>
            <a:r>
              <a:rPr lang="hu-HU" altLang="hu-HU" sz="2800" dirty="0" err="1"/>
              <a:t>the</a:t>
            </a:r>
            <a:r>
              <a:rPr lang="hu-HU" altLang="hu-HU" sz="2800" dirty="0"/>
              <a:t> </a:t>
            </a:r>
            <a:r>
              <a:rPr lang="hu-HU" altLang="hu-HU" sz="2800" dirty="0" err="1"/>
              <a:t>organizational</a:t>
            </a:r>
            <a:r>
              <a:rPr lang="hu-HU" altLang="hu-HU" sz="2800" dirty="0"/>
              <a:t> </a:t>
            </a:r>
            <a:r>
              <a:rPr lang="hu-HU" altLang="hu-HU" sz="2800" dirty="0" err="1"/>
              <a:t>structure</a:t>
            </a:r>
            <a:r>
              <a:rPr lang="hu-HU" altLang="hu-HU" sz="2800" dirty="0"/>
              <a:t>, </a:t>
            </a:r>
            <a:r>
              <a:rPr lang="hu-HU" altLang="hu-HU" sz="2800" dirty="0" err="1"/>
              <a:t>ultimate</a:t>
            </a:r>
            <a:r>
              <a:rPr lang="hu-HU" altLang="hu-HU" sz="2800" dirty="0"/>
              <a:t> </a:t>
            </a:r>
            <a:r>
              <a:rPr lang="hu-HU" altLang="hu-HU" sz="2800" dirty="0" err="1"/>
              <a:t>responsibility</a:t>
            </a:r>
            <a:r>
              <a:rPr lang="hu-HU" altLang="hu-HU" sz="2800" dirty="0"/>
              <a:t> </a:t>
            </a:r>
            <a:r>
              <a:rPr lang="hu-HU" altLang="hu-HU" sz="2800" dirty="0" err="1"/>
              <a:t>for</a:t>
            </a:r>
            <a:r>
              <a:rPr lang="hu-HU" altLang="hu-HU" sz="2800" dirty="0"/>
              <a:t> </a:t>
            </a:r>
            <a:r>
              <a:rPr lang="hu-HU" altLang="hu-HU" sz="2800" dirty="0" err="1"/>
              <a:t>the</a:t>
            </a:r>
            <a:r>
              <a:rPr lang="hu-HU" altLang="hu-HU" sz="2800" dirty="0"/>
              <a:t> </a:t>
            </a:r>
            <a:r>
              <a:rPr lang="hu-HU" altLang="hu-HU" sz="2800" dirty="0" err="1"/>
              <a:t>product</a:t>
            </a:r>
            <a:r>
              <a:rPr lang="hu-HU" altLang="hu-HU" sz="2800" dirty="0"/>
              <a:t> </a:t>
            </a:r>
            <a:r>
              <a:rPr lang="hu-HU" altLang="hu-HU" sz="2800" dirty="0" err="1"/>
              <a:t>quality</a:t>
            </a:r>
            <a:r>
              <a:rPr lang="hu-HU" altLang="hu-HU" sz="2800" dirty="0"/>
              <a:t> of </a:t>
            </a:r>
            <a:r>
              <a:rPr lang="hu-HU" altLang="hu-HU" sz="2800" dirty="0" err="1"/>
              <a:t>the</a:t>
            </a:r>
            <a:r>
              <a:rPr lang="hu-HU" altLang="hu-HU" sz="2800" dirty="0"/>
              <a:t> project.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altLang="hu-HU" sz="2800" dirty="0"/>
          </a:p>
          <a:p>
            <a:pPr marL="514350" indent="-514350" defTabSz="457322" fontAlgn="base">
              <a:lnSpc>
                <a:spcPct val="104000"/>
              </a:lnSpc>
              <a:spcBef>
                <a:spcPts val="300"/>
              </a:spcBef>
              <a:spcAft>
                <a:spcPct val="0"/>
              </a:spcAft>
              <a:buClr>
                <a:schemeClr val="tx1"/>
              </a:buClr>
              <a:buSzPct val="70000"/>
              <a:buFont typeface="+mj-lt"/>
              <a:buAutoNum type="arabicPeriod"/>
            </a:pPr>
            <a:r>
              <a:rPr lang="hu-HU" altLang="hu-HU" sz="2800" b="1" dirty="0" err="1">
                <a:solidFill>
                  <a:schemeClr val="tx2"/>
                </a:solidFill>
              </a:rPr>
              <a:t>Knowledge</a:t>
            </a:r>
            <a:r>
              <a:rPr lang="hu-HU" altLang="hu-HU" sz="2800" dirty="0"/>
              <a:t> </a:t>
            </a:r>
            <a:r>
              <a:rPr lang="hu-HU" altLang="hu-HU" sz="2800" dirty="0" smtClean="0"/>
              <a:t> (</a:t>
            </a:r>
            <a:r>
              <a:rPr lang="hu-HU" altLang="hu-HU" sz="2800" dirty="0" err="1"/>
              <a:t>what</a:t>
            </a:r>
            <a:r>
              <a:rPr lang="hu-HU" altLang="hu-HU" sz="2800" dirty="0"/>
              <a:t> </a:t>
            </a:r>
            <a:r>
              <a:rPr lang="hu-HU" altLang="hu-HU" sz="2800" dirty="0" err="1"/>
              <a:t>the</a:t>
            </a:r>
            <a:r>
              <a:rPr lang="hu-HU" altLang="hu-HU" sz="2800" dirty="0"/>
              <a:t> PM </a:t>
            </a:r>
            <a:r>
              <a:rPr lang="hu-HU" altLang="hu-HU" sz="2800" dirty="0" err="1"/>
              <a:t>knows</a:t>
            </a:r>
            <a:r>
              <a:rPr lang="hu-HU" altLang="hu-HU" sz="2800" dirty="0"/>
              <a:t> </a:t>
            </a:r>
            <a:r>
              <a:rPr lang="hu-HU" altLang="hu-HU" sz="2800" dirty="0" err="1"/>
              <a:t>about</a:t>
            </a:r>
            <a:r>
              <a:rPr lang="hu-HU" altLang="hu-HU" sz="2800" dirty="0"/>
              <a:t> project management)</a:t>
            </a:r>
          </a:p>
          <a:p>
            <a:pPr marL="514350" indent="-514350" defTabSz="457322" fontAlgn="base">
              <a:lnSpc>
                <a:spcPct val="104000"/>
              </a:lnSpc>
              <a:spcBef>
                <a:spcPts val="300"/>
              </a:spcBef>
              <a:spcAft>
                <a:spcPct val="0"/>
              </a:spcAft>
              <a:buClr>
                <a:schemeClr val="tx1"/>
              </a:buClr>
              <a:buSzPct val="70000"/>
              <a:buFont typeface="+mj-lt"/>
              <a:buAutoNum type="arabicPeriod"/>
            </a:pPr>
            <a:r>
              <a:rPr lang="hu-HU" altLang="hu-HU" sz="2800" b="1" dirty="0">
                <a:solidFill>
                  <a:schemeClr val="tx2"/>
                </a:solidFill>
              </a:rPr>
              <a:t>Performance</a:t>
            </a:r>
            <a:r>
              <a:rPr lang="hu-HU" altLang="hu-HU" sz="2800" dirty="0"/>
              <a:t> </a:t>
            </a:r>
            <a:r>
              <a:rPr lang="hu-HU" altLang="hu-HU" sz="2800" dirty="0" smtClean="0"/>
              <a:t> (</a:t>
            </a:r>
            <a:r>
              <a:rPr lang="hu-HU" altLang="hu-HU" sz="2800" dirty="0" err="1"/>
              <a:t>what</a:t>
            </a:r>
            <a:r>
              <a:rPr lang="hu-HU" altLang="hu-HU" sz="2800" dirty="0"/>
              <a:t> </a:t>
            </a:r>
            <a:r>
              <a:rPr lang="hu-HU" altLang="hu-HU" sz="2800" dirty="0" err="1"/>
              <a:t>the</a:t>
            </a:r>
            <a:r>
              <a:rPr lang="hu-HU" altLang="hu-HU" sz="2800" dirty="0"/>
              <a:t> PM is </a:t>
            </a:r>
            <a:r>
              <a:rPr lang="hu-HU" altLang="hu-HU" sz="2800" dirty="0" err="1"/>
              <a:t>able</a:t>
            </a:r>
            <a:r>
              <a:rPr lang="hu-HU" altLang="hu-HU" sz="2800" dirty="0"/>
              <a:t> </a:t>
            </a:r>
            <a:r>
              <a:rPr lang="hu-HU" altLang="hu-HU" sz="2800" dirty="0" err="1"/>
              <a:t>to</a:t>
            </a:r>
            <a:r>
              <a:rPr lang="hu-HU" altLang="hu-HU" sz="2800" dirty="0"/>
              <a:t> </a:t>
            </a:r>
            <a:r>
              <a:rPr lang="hu-HU" altLang="hu-HU" sz="2800" dirty="0" err="1"/>
              <a:t>do</a:t>
            </a:r>
            <a:r>
              <a:rPr lang="hu-HU" altLang="hu-HU" sz="2800" dirty="0"/>
              <a:t> </a:t>
            </a:r>
            <a:r>
              <a:rPr lang="hu-HU" altLang="hu-HU" sz="2800" dirty="0" err="1"/>
              <a:t>or</a:t>
            </a:r>
            <a:r>
              <a:rPr lang="hu-HU" altLang="hu-HU" sz="2800" dirty="0"/>
              <a:t> </a:t>
            </a:r>
            <a:r>
              <a:rPr lang="hu-HU" altLang="hu-HU" sz="2800" dirty="0" err="1"/>
              <a:t>accomplish</a:t>
            </a:r>
            <a:r>
              <a:rPr lang="hu-HU" altLang="hu-HU" sz="2800" dirty="0"/>
              <a:t>)</a:t>
            </a:r>
          </a:p>
          <a:p>
            <a:pPr marL="514350" indent="-514350" defTabSz="457322" fontAlgn="base">
              <a:lnSpc>
                <a:spcPct val="104000"/>
              </a:lnSpc>
              <a:spcBef>
                <a:spcPts val="300"/>
              </a:spcBef>
              <a:spcAft>
                <a:spcPct val="0"/>
              </a:spcAft>
              <a:buClr>
                <a:schemeClr val="tx1"/>
              </a:buClr>
              <a:buSzPct val="70000"/>
              <a:buFont typeface="+mj-lt"/>
              <a:buAutoNum type="arabicPeriod"/>
            </a:pPr>
            <a:r>
              <a:rPr lang="hu-HU" altLang="hu-HU" sz="2800" b="1" dirty="0" err="1">
                <a:solidFill>
                  <a:schemeClr val="tx2"/>
                </a:solidFill>
              </a:rPr>
              <a:t>Personal</a:t>
            </a:r>
            <a:r>
              <a:rPr lang="hu-HU" altLang="hu-HU" sz="2800" dirty="0"/>
              <a:t> </a:t>
            </a:r>
            <a:r>
              <a:rPr lang="hu-HU" altLang="hu-HU" sz="2800" dirty="0" smtClean="0"/>
              <a:t> (</a:t>
            </a:r>
            <a:r>
              <a:rPr lang="hu-HU" altLang="hu-HU" sz="2800" dirty="0" err="1"/>
              <a:t>how</a:t>
            </a:r>
            <a:r>
              <a:rPr lang="hu-HU" altLang="hu-HU" sz="2800" dirty="0"/>
              <a:t> </a:t>
            </a:r>
            <a:r>
              <a:rPr lang="hu-HU" altLang="hu-HU" sz="2800" dirty="0" err="1"/>
              <a:t>the</a:t>
            </a:r>
            <a:r>
              <a:rPr lang="hu-HU" altLang="hu-HU" sz="2800" dirty="0"/>
              <a:t> PM </a:t>
            </a:r>
            <a:r>
              <a:rPr lang="hu-HU" altLang="hu-HU" sz="2800" dirty="0" err="1"/>
              <a:t>behaves</a:t>
            </a:r>
            <a:r>
              <a:rPr lang="hu-HU" altLang="hu-HU" sz="2800" dirty="0"/>
              <a:t> </a:t>
            </a:r>
            <a:r>
              <a:rPr lang="hu-HU" altLang="hu-HU" sz="2800" dirty="0" err="1"/>
              <a:t>when</a:t>
            </a:r>
            <a:r>
              <a:rPr lang="hu-HU" altLang="hu-HU" sz="2800" dirty="0"/>
              <a:t> </a:t>
            </a:r>
            <a:r>
              <a:rPr lang="hu-HU" altLang="hu-HU" sz="2800" dirty="0" err="1"/>
              <a:t>performing</a:t>
            </a:r>
            <a:r>
              <a:rPr lang="hu-HU" altLang="hu-HU" sz="2800" dirty="0"/>
              <a:t> </a:t>
            </a:r>
            <a:r>
              <a:rPr lang="hu-HU" altLang="hu-HU" sz="2800" dirty="0" err="1"/>
              <a:t>the</a:t>
            </a:r>
            <a:r>
              <a:rPr lang="hu-HU" altLang="hu-HU" sz="2800" dirty="0"/>
              <a:t> project)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80833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 roles – </a:t>
            </a:r>
            <a:r>
              <a:rPr lang="hu-HU" b="1" dirty="0" smtClean="0"/>
              <a:t>PMO</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933516"/>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fontAlgn="base">
              <a:lnSpc>
                <a:spcPct val="104000"/>
              </a:lnSpc>
              <a:spcBef>
                <a:spcPts val="213"/>
              </a:spcBef>
              <a:spcAft>
                <a:spcPct val="0"/>
              </a:spcAft>
              <a:buClr>
                <a:srgbClr val="045F78"/>
              </a:buClr>
              <a:buSzPct val="70000"/>
            </a:pPr>
            <a:r>
              <a:rPr lang="hu-HU" altLang="hu-HU" sz="2800" dirty="0" err="1"/>
              <a:t>O</a:t>
            </a:r>
            <a:r>
              <a:rPr lang="hu-HU" altLang="hu-HU" sz="2800" dirty="0" err="1" smtClean="0"/>
              <a:t>rganizational</a:t>
            </a:r>
            <a:r>
              <a:rPr lang="hu-HU" altLang="hu-HU" sz="2800" dirty="0" smtClean="0"/>
              <a:t> </a:t>
            </a:r>
            <a:r>
              <a:rPr lang="hu-HU" altLang="hu-HU" sz="2800" dirty="0"/>
              <a:t>unit </a:t>
            </a:r>
            <a:r>
              <a:rPr lang="hu-HU" altLang="hu-HU" sz="2800" dirty="0" err="1"/>
              <a:t>to</a:t>
            </a:r>
            <a:r>
              <a:rPr lang="hu-HU" altLang="hu-HU" sz="2800" dirty="0"/>
              <a:t> </a:t>
            </a:r>
            <a:r>
              <a:rPr lang="hu-HU" altLang="hu-HU" sz="2800" dirty="0" err="1"/>
              <a:t>centralize</a:t>
            </a:r>
            <a:r>
              <a:rPr lang="hu-HU" altLang="hu-HU" sz="2800" dirty="0"/>
              <a:t> and </a:t>
            </a:r>
            <a:r>
              <a:rPr lang="hu-HU" altLang="hu-HU" sz="2800" dirty="0" err="1"/>
              <a:t>coordinate</a:t>
            </a:r>
            <a:r>
              <a:rPr lang="hu-HU" altLang="hu-HU" sz="2800" dirty="0"/>
              <a:t> management of </a:t>
            </a:r>
            <a:r>
              <a:rPr lang="hu-HU" altLang="hu-HU" sz="2800" dirty="0" err="1"/>
              <a:t>projects</a:t>
            </a:r>
            <a:r>
              <a:rPr lang="hu-HU" altLang="hu-HU" sz="2800" dirty="0"/>
              <a:t> (</a:t>
            </a:r>
            <a:r>
              <a:rPr lang="hu-HU" altLang="hu-HU" sz="2800" dirty="0" err="1"/>
              <a:t>programs</a:t>
            </a:r>
            <a:r>
              <a:rPr lang="hu-HU" altLang="hu-HU" sz="2800" dirty="0" smtClean="0"/>
              <a:t>)</a:t>
            </a:r>
            <a:endParaRPr lang="hu-HU" altLang="hu-HU" sz="2800" dirty="0"/>
          </a:p>
        </p:txBody>
      </p:sp>
      <p:sp>
        <p:nvSpPr>
          <p:cNvPr id="7" name="object 8"/>
          <p:cNvSpPr txBox="1">
            <a:spLocks noChangeArrowheads="1"/>
          </p:cNvSpPr>
          <p:nvPr/>
        </p:nvSpPr>
        <p:spPr bwMode="auto">
          <a:xfrm>
            <a:off x="993775" y="2840269"/>
            <a:ext cx="7186613" cy="366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eaLnBrk="1" fontAlgn="base" hangingPunct="1">
              <a:lnSpc>
                <a:spcPct val="104000"/>
              </a:lnSpc>
              <a:spcBef>
                <a:spcPts val="213"/>
              </a:spcBef>
              <a:spcAft>
                <a:spcPct val="0"/>
              </a:spcAft>
              <a:buClr>
                <a:srgbClr val="045F78"/>
              </a:buClr>
              <a:buSzPct val="70000"/>
            </a:pPr>
            <a:r>
              <a:rPr lang="hu-HU" altLang="hu-HU" sz="2800" dirty="0" err="1">
                <a:latin typeface="+mn-lt"/>
                <a:cs typeface="+mn-cs"/>
              </a:rPr>
              <a:t>Levels</a:t>
            </a:r>
            <a:r>
              <a:rPr lang="hu-HU" altLang="hu-HU" sz="2800" dirty="0">
                <a:latin typeface="+mn-lt"/>
                <a:cs typeface="+mn-cs"/>
              </a:rPr>
              <a:t> of PMO:</a:t>
            </a:r>
          </a:p>
          <a:p>
            <a:pPr marL="457200" indent="-457200" eaLnBrk="1" fontAlgn="base" hangingPunct="1">
              <a:lnSpc>
                <a:spcPct val="104000"/>
              </a:lnSpc>
              <a:spcBef>
                <a:spcPts val="213"/>
              </a:spcBef>
              <a:spcAft>
                <a:spcPct val="0"/>
              </a:spcAft>
              <a:buClr>
                <a:srgbClr val="045F78"/>
              </a:buClr>
              <a:buSzPct val="70000"/>
              <a:buFont typeface="Arial" panose="020B0604020202020204" pitchFamily="34" charset="0"/>
              <a:buChar char="•"/>
            </a:pPr>
            <a:r>
              <a:rPr lang="hu-HU" altLang="hu-HU" sz="2800" b="1" dirty="0" err="1">
                <a:solidFill>
                  <a:schemeClr val="tx2"/>
                </a:solidFill>
                <a:latin typeface="+mn-lt"/>
                <a:cs typeface="+mn-cs"/>
              </a:rPr>
              <a:t>Supportive</a:t>
            </a:r>
            <a:r>
              <a:rPr lang="hu-HU" altLang="hu-HU" sz="2800" b="1" dirty="0">
                <a:solidFill>
                  <a:schemeClr val="tx2"/>
                </a:solidFill>
                <a:latin typeface="+mn-lt"/>
                <a:cs typeface="+mn-cs"/>
              </a:rPr>
              <a:t>: </a:t>
            </a:r>
            <a:r>
              <a:rPr lang="hu-HU" altLang="hu-HU" sz="2800" dirty="0">
                <a:latin typeface="+mn-lt"/>
                <a:cs typeface="+mn-cs"/>
              </a:rPr>
              <a:t>PM </a:t>
            </a:r>
            <a:r>
              <a:rPr lang="hu-HU" altLang="hu-HU" sz="2800" dirty="0" err="1">
                <a:latin typeface="+mn-lt"/>
                <a:cs typeface="+mn-cs"/>
              </a:rPr>
              <a:t>support</a:t>
            </a:r>
            <a:r>
              <a:rPr lang="hu-HU" altLang="hu-HU" sz="2800" dirty="0">
                <a:latin typeface="+mn-lt"/>
                <a:cs typeface="+mn-cs"/>
              </a:rPr>
              <a:t> </a:t>
            </a:r>
            <a:r>
              <a:rPr lang="hu-HU" altLang="hu-HU" sz="2800" dirty="0" err="1">
                <a:latin typeface="+mn-lt"/>
                <a:cs typeface="+mn-cs"/>
              </a:rPr>
              <a:t>function</a:t>
            </a:r>
            <a:r>
              <a:rPr lang="hu-HU" altLang="hu-HU" sz="2800" dirty="0">
                <a:latin typeface="+mn-lt"/>
                <a:cs typeface="+mn-cs"/>
              </a:rPr>
              <a:t> (</a:t>
            </a:r>
            <a:r>
              <a:rPr lang="hu-HU" altLang="hu-HU" sz="2800" dirty="0" err="1">
                <a:latin typeface="+mn-lt"/>
                <a:cs typeface="+mn-cs"/>
              </a:rPr>
              <a:t>templates</a:t>
            </a:r>
            <a:r>
              <a:rPr lang="hu-HU" altLang="hu-HU" sz="2800" dirty="0">
                <a:latin typeface="+mn-lt"/>
                <a:cs typeface="+mn-cs"/>
              </a:rPr>
              <a:t>, </a:t>
            </a:r>
            <a:r>
              <a:rPr lang="hu-HU" altLang="hu-HU" sz="2800" dirty="0" err="1">
                <a:latin typeface="+mn-lt"/>
                <a:cs typeface="+mn-cs"/>
              </a:rPr>
              <a:t>training</a:t>
            </a:r>
            <a:r>
              <a:rPr lang="hu-HU" altLang="hu-HU" sz="2800" dirty="0">
                <a:latin typeface="+mn-lt"/>
                <a:cs typeface="+mn-cs"/>
              </a:rPr>
              <a:t>, </a:t>
            </a:r>
            <a:r>
              <a:rPr lang="hu-HU" altLang="hu-HU" sz="2800" dirty="0" err="1" smtClean="0">
                <a:latin typeface="+mn-lt"/>
                <a:cs typeface="+mn-cs"/>
              </a:rPr>
              <a:t>best</a:t>
            </a:r>
            <a:r>
              <a:rPr lang="hu-HU" altLang="hu-HU" sz="2800" dirty="0" smtClean="0">
                <a:latin typeface="+mn-lt"/>
                <a:cs typeface="+mn-cs"/>
              </a:rPr>
              <a:t> </a:t>
            </a:r>
            <a:r>
              <a:rPr lang="hu-HU" altLang="hu-HU" sz="2800" dirty="0" err="1" smtClean="0">
                <a:latin typeface="+mn-lt"/>
                <a:cs typeface="+mn-cs"/>
              </a:rPr>
              <a:t>practices</a:t>
            </a:r>
            <a:r>
              <a:rPr lang="hu-HU" altLang="hu-HU" sz="2800" dirty="0">
                <a:latin typeface="+mn-lt"/>
                <a:cs typeface="+mn-cs"/>
              </a:rPr>
              <a:t>, </a:t>
            </a:r>
            <a:r>
              <a:rPr lang="hu-HU" altLang="hu-HU" sz="2800" dirty="0" err="1">
                <a:latin typeface="+mn-lt"/>
                <a:cs typeface="+mn-cs"/>
              </a:rPr>
              <a:t>lessons</a:t>
            </a:r>
            <a:r>
              <a:rPr lang="hu-HU" altLang="hu-HU" sz="2800" dirty="0">
                <a:latin typeface="+mn-lt"/>
                <a:cs typeface="+mn-cs"/>
              </a:rPr>
              <a:t> </a:t>
            </a:r>
            <a:r>
              <a:rPr lang="hu-HU" altLang="hu-HU" sz="2800" dirty="0" err="1">
                <a:latin typeface="+mn-lt"/>
                <a:cs typeface="+mn-cs"/>
              </a:rPr>
              <a:t>learned</a:t>
            </a:r>
            <a:r>
              <a:rPr lang="hu-HU" altLang="hu-HU" sz="2800" dirty="0">
                <a:latin typeface="+mn-lt"/>
                <a:cs typeface="+mn-cs"/>
              </a:rPr>
              <a:t>, etc.)</a:t>
            </a:r>
          </a:p>
          <a:p>
            <a:pPr marL="457200" indent="-457200" eaLnBrk="1" fontAlgn="base" hangingPunct="1">
              <a:lnSpc>
                <a:spcPct val="104000"/>
              </a:lnSpc>
              <a:spcBef>
                <a:spcPts val="213"/>
              </a:spcBef>
              <a:spcAft>
                <a:spcPct val="0"/>
              </a:spcAft>
              <a:buClr>
                <a:srgbClr val="045F78"/>
              </a:buClr>
              <a:buSzPct val="70000"/>
              <a:buFont typeface="Arial" panose="020B0604020202020204" pitchFamily="34" charset="0"/>
              <a:buChar char="•"/>
            </a:pPr>
            <a:r>
              <a:rPr lang="hu-HU" altLang="hu-HU" sz="2800" b="1" dirty="0" err="1">
                <a:solidFill>
                  <a:schemeClr val="tx2"/>
                </a:solidFill>
                <a:latin typeface="+mn-lt"/>
                <a:cs typeface="+mn-cs"/>
              </a:rPr>
              <a:t>Controlling</a:t>
            </a:r>
            <a:r>
              <a:rPr lang="hu-HU" altLang="hu-HU" sz="2800" b="1" dirty="0">
                <a:solidFill>
                  <a:schemeClr val="tx2"/>
                </a:solidFill>
                <a:latin typeface="+mn-lt"/>
                <a:cs typeface="+mn-cs"/>
              </a:rPr>
              <a:t>: </a:t>
            </a:r>
            <a:r>
              <a:rPr lang="hu-HU" altLang="hu-HU" sz="2800" dirty="0" err="1">
                <a:latin typeface="+mn-lt"/>
                <a:cs typeface="+mn-cs"/>
              </a:rPr>
              <a:t>provides</a:t>
            </a:r>
            <a:r>
              <a:rPr lang="hu-HU" altLang="hu-HU" sz="2800" dirty="0">
                <a:latin typeface="+mn-lt"/>
                <a:cs typeface="+mn-cs"/>
              </a:rPr>
              <a:t> </a:t>
            </a:r>
            <a:r>
              <a:rPr lang="hu-HU" altLang="hu-HU" sz="2800" dirty="0" err="1">
                <a:latin typeface="+mn-lt"/>
                <a:cs typeface="+mn-cs"/>
              </a:rPr>
              <a:t>support</a:t>
            </a:r>
            <a:r>
              <a:rPr lang="hu-HU" altLang="hu-HU" sz="2800" dirty="0">
                <a:latin typeface="+mn-lt"/>
                <a:cs typeface="+mn-cs"/>
              </a:rPr>
              <a:t> and </a:t>
            </a:r>
            <a:r>
              <a:rPr lang="hu-HU" altLang="hu-HU" sz="2800" dirty="0" err="1">
                <a:latin typeface="+mn-lt"/>
                <a:cs typeface="+mn-cs"/>
              </a:rPr>
              <a:t>requires</a:t>
            </a:r>
            <a:r>
              <a:rPr lang="hu-HU" altLang="hu-HU" sz="2800" dirty="0">
                <a:latin typeface="+mn-lt"/>
                <a:cs typeface="+mn-cs"/>
              </a:rPr>
              <a:t> </a:t>
            </a:r>
            <a:r>
              <a:rPr lang="hu-HU" altLang="hu-HU" sz="2800" dirty="0" err="1">
                <a:latin typeface="+mn-lt"/>
                <a:cs typeface="+mn-cs"/>
              </a:rPr>
              <a:t>compliance</a:t>
            </a:r>
            <a:r>
              <a:rPr lang="hu-HU" altLang="hu-HU" sz="2800" dirty="0">
                <a:latin typeface="+mn-lt"/>
                <a:cs typeface="+mn-cs"/>
              </a:rPr>
              <a:t> (</a:t>
            </a:r>
            <a:r>
              <a:rPr lang="hu-HU" altLang="hu-HU" sz="2800" dirty="0" err="1">
                <a:latin typeface="+mn-lt"/>
                <a:cs typeface="+mn-cs"/>
              </a:rPr>
              <a:t>frameworks</a:t>
            </a:r>
            <a:r>
              <a:rPr lang="hu-HU" altLang="hu-HU" sz="2800" dirty="0">
                <a:latin typeface="+mn-lt"/>
                <a:cs typeface="+mn-cs"/>
              </a:rPr>
              <a:t>, </a:t>
            </a:r>
            <a:r>
              <a:rPr lang="hu-HU" altLang="hu-HU" sz="2800" dirty="0" err="1">
                <a:latin typeface="+mn-lt"/>
                <a:cs typeface="+mn-cs"/>
              </a:rPr>
              <a:t>methodologies</a:t>
            </a:r>
            <a:r>
              <a:rPr lang="hu-HU" altLang="hu-HU" sz="2800" dirty="0">
                <a:latin typeface="+mn-lt"/>
                <a:cs typeface="+mn-cs"/>
              </a:rPr>
              <a:t>, </a:t>
            </a:r>
            <a:r>
              <a:rPr lang="hu-HU" altLang="hu-HU" sz="2800" dirty="0" err="1">
                <a:latin typeface="+mn-lt"/>
                <a:cs typeface="+mn-cs"/>
              </a:rPr>
              <a:t>tools</a:t>
            </a:r>
            <a:r>
              <a:rPr lang="hu-HU" altLang="hu-HU" sz="2800" dirty="0">
                <a:latin typeface="+mn-lt"/>
                <a:cs typeface="+mn-cs"/>
              </a:rPr>
              <a:t>) – </a:t>
            </a:r>
            <a:r>
              <a:rPr lang="hu-HU" altLang="hu-HU" sz="2800" dirty="0" err="1">
                <a:latin typeface="+mn-lt"/>
                <a:cs typeface="+mn-cs"/>
              </a:rPr>
              <a:t>moderate</a:t>
            </a:r>
            <a:r>
              <a:rPr lang="hu-HU" altLang="hu-HU" sz="2800" dirty="0">
                <a:latin typeface="+mn-lt"/>
                <a:cs typeface="+mn-cs"/>
              </a:rPr>
              <a:t> </a:t>
            </a:r>
            <a:r>
              <a:rPr lang="hu-HU" altLang="hu-HU" sz="2800" dirty="0" err="1">
                <a:latin typeface="+mn-lt"/>
                <a:cs typeface="+mn-cs"/>
              </a:rPr>
              <a:t>control</a:t>
            </a:r>
            <a:endParaRPr lang="hu-HU" altLang="hu-HU" sz="2800" dirty="0">
              <a:latin typeface="+mn-lt"/>
              <a:cs typeface="+mn-cs"/>
            </a:endParaRPr>
          </a:p>
          <a:p>
            <a:pPr marL="457200" indent="-457200" eaLnBrk="1" fontAlgn="base" hangingPunct="1">
              <a:lnSpc>
                <a:spcPct val="104000"/>
              </a:lnSpc>
              <a:spcBef>
                <a:spcPts val="213"/>
              </a:spcBef>
              <a:spcAft>
                <a:spcPct val="0"/>
              </a:spcAft>
              <a:buClr>
                <a:srgbClr val="045F78"/>
              </a:buClr>
              <a:buSzPct val="70000"/>
              <a:buFont typeface="Arial" panose="020B0604020202020204" pitchFamily="34" charset="0"/>
              <a:buChar char="•"/>
            </a:pPr>
            <a:r>
              <a:rPr lang="hu-HU" altLang="hu-HU" sz="2800" b="1" dirty="0" err="1">
                <a:solidFill>
                  <a:schemeClr val="tx2"/>
                </a:solidFill>
                <a:latin typeface="+mn-lt"/>
                <a:cs typeface="+mn-cs"/>
              </a:rPr>
              <a:t>Directive</a:t>
            </a:r>
            <a:r>
              <a:rPr lang="hu-HU" altLang="hu-HU" sz="2800" b="1" dirty="0">
                <a:solidFill>
                  <a:schemeClr val="tx2"/>
                </a:solidFill>
                <a:latin typeface="+mn-lt"/>
                <a:cs typeface="+mn-cs"/>
              </a:rPr>
              <a:t>: </a:t>
            </a:r>
            <a:r>
              <a:rPr lang="hu-HU" altLang="hu-HU" sz="2800" dirty="0" err="1">
                <a:latin typeface="+mn-lt"/>
                <a:cs typeface="+mn-cs"/>
              </a:rPr>
              <a:t>direct</a:t>
            </a:r>
            <a:r>
              <a:rPr lang="hu-HU" altLang="hu-HU" sz="2800" dirty="0">
                <a:latin typeface="+mn-lt"/>
                <a:cs typeface="+mn-cs"/>
              </a:rPr>
              <a:t> management of and </a:t>
            </a:r>
            <a:r>
              <a:rPr lang="hu-HU" altLang="hu-HU" sz="2800" dirty="0" err="1">
                <a:latin typeface="+mn-lt"/>
                <a:cs typeface="+mn-cs"/>
              </a:rPr>
              <a:t>responsibility</a:t>
            </a:r>
            <a:r>
              <a:rPr lang="hu-HU" altLang="hu-HU" sz="2800" dirty="0">
                <a:latin typeface="+mn-lt"/>
                <a:cs typeface="+mn-cs"/>
              </a:rPr>
              <a:t> </a:t>
            </a:r>
            <a:r>
              <a:rPr lang="hu-HU" altLang="hu-HU" sz="2800" dirty="0" err="1">
                <a:latin typeface="+mn-lt"/>
                <a:cs typeface="+mn-cs"/>
              </a:rPr>
              <a:t>for</a:t>
            </a:r>
            <a:r>
              <a:rPr lang="hu-HU" altLang="hu-HU" sz="2800" dirty="0">
                <a:latin typeface="+mn-lt"/>
                <a:cs typeface="+mn-cs"/>
              </a:rPr>
              <a:t> </a:t>
            </a:r>
            <a:r>
              <a:rPr lang="hu-HU" altLang="hu-HU" sz="2800" dirty="0" err="1">
                <a:latin typeface="+mn-lt"/>
                <a:cs typeface="+mn-cs"/>
              </a:rPr>
              <a:t>projects</a:t>
            </a:r>
            <a:endParaRPr lang="hu-HU" altLang="hu-HU" sz="2800" dirty="0">
              <a:latin typeface="+mn-lt"/>
              <a:cs typeface="+mn-cs"/>
            </a:endParaRPr>
          </a:p>
        </p:txBody>
      </p:sp>
    </p:spTree>
    <p:extLst>
      <p:ext uri="{BB962C8B-B14F-4D97-AF65-F5344CB8AC3E}">
        <p14:creationId xmlns:p14="http://schemas.microsoft.com/office/powerpoint/2010/main" val="276384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14" name="TextBox 13"/>
          <p:cNvSpPr txBox="1"/>
          <p:nvPr/>
        </p:nvSpPr>
        <p:spPr>
          <a:xfrm>
            <a:off x="612775" y="1600861"/>
            <a:ext cx="8551103" cy="2992092"/>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Functional</a:t>
            </a:r>
            <a:endParaRPr lang="hu-HU" sz="2400" dirty="0" smtClean="0">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Hybrid</a:t>
            </a:r>
            <a:endParaRPr lang="hu-HU" sz="2400" dirty="0" smtClean="0">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smtClean="0">
                <a:ea typeface="Swagger" pitchFamily="2" charset="0"/>
              </a:rPr>
              <a:t>Project </a:t>
            </a:r>
            <a:r>
              <a:rPr lang="hu-HU" sz="2400" dirty="0" err="1" smtClean="0">
                <a:ea typeface="Swagger" pitchFamily="2" charset="0"/>
              </a:rPr>
              <a:t>Matrix</a:t>
            </a:r>
            <a:endParaRPr lang="hu-HU" sz="2400" dirty="0" smtClean="0">
              <a:ea typeface="Swagger" pitchFamily="2" charset="0"/>
            </a:endParaRP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Weak</a:t>
            </a:r>
            <a:endParaRPr lang="hu-HU" sz="2400" dirty="0" smtClean="0">
              <a:ea typeface="Swagger" pitchFamily="2" charset="0"/>
            </a:endParaRP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smtClean="0">
                <a:ea typeface="Swagger" pitchFamily="2" charset="0"/>
              </a:rPr>
              <a:t>Strong</a:t>
            </a: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Balanced</a:t>
            </a:r>
            <a:endParaRPr lang="hu-HU" sz="2400" dirty="0">
              <a:ea typeface="Swagger" pitchFamily="2" charset="0"/>
            </a:endParaRP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41788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 - Functional</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7" name="object 4"/>
          <p:cNvSpPr>
            <a:spLocks/>
          </p:cNvSpPr>
          <p:nvPr/>
        </p:nvSpPr>
        <p:spPr bwMode="auto">
          <a:xfrm>
            <a:off x="1446213" y="3147219"/>
            <a:ext cx="7148512" cy="685800"/>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p:cNvSpPr>
            <a:spLocks/>
          </p:cNvSpPr>
          <p:nvPr/>
        </p:nvSpPr>
        <p:spPr bwMode="auto">
          <a:xfrm>
            <a:off x="1446213" y="3147219"/>
            <a:ext cx="7148512" cy="685800"/>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7"/>
          <p:cNvSpPr>
            <a:spLocks/>
          </p:cNvSpPr>
          <p:nvPr/>
        </p:nvSpPr>
        <p:spPr bwMode="auto">
          <a:xfrm>
            <a:off x="7229475" y="2955132"/>
            <a:ext cx="0" cy="2251075"/>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8"/>
          <p:cNvSpPr>
            <a:spLocks/>
          </p:cNvSpPr>
          <p:nvPr/>
        </p:nvSpPr>
        <p:spPr bwMode="auto">
          <a:xfrm>
            <a:off x="2573338" y="2955132"/>
            <a:ext cx="0" cy="2251075"/>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9"/>
          <p:cNvSpPr>
            <a:spLocks/>
          </p:cNvSpPr>
          <p:nvPr/>
        </p:nvSpPr>
        <p:spPr bwMode="auto">
          <a:xfrm>
            <a:off x="4848225" y="2663032"/>
            <a:ext cx="0" cy="2543175"/>
          </a:xfrm>
          <a:custGeom>
            <a:avLst/>
            <a:gdLst>
              <a:gd name="T0" fmla="*/ 0 h 2543810"/>
              <a:gd name="T1" fmla="*/ 2542920 h 2543810"/>
              <a:gd name="T2" fmla="*/ 0 60000 65536"/>
              <a:gd name="T3" fmla="*/ 0 60000 65536"/>
            </a:gdLst>
            <a:ahLst/>
            <a:cxnLst>
              <a:cxn ang="T2">
                <a:pos x="0" y="T0"/>
              </a:cxn>
              <a:cxn ang="T3">
                <a:pos x="0" y="T1"/>
              </a:cxn>
            </a:cxnLst>
            <a:rect l="0" t="0" r="r" b="b"/>
            <a:pathLst>
              <a:path h="2543810">
                <a:moveTo>
                  <a:pt x="0" y="0"/>
                </a:moveTo>
                <a:lnTo>
                  <a:pt x="0" y="25435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10"/>
          <p:cNvSpPr>
            <a:spLocks noChangeArrowheads="1"/>
          </p:cNvSpPr>
          <p:nvPr/>
        </p:nvSpPr>
        <p:spPr bwMode="auto">
          <a:xfrm>
            <a:off x="4179888" y="2056607"/>
            <a:ext cx="1257300" cy="76041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3" name="object 11"/>
          <p:cNvSpPr txBox="1"/>
          <p:nvPr/>
        </p:nvSpPr>
        <p:spPr>
          <a:xfrm>
            <a:off x="4465638" y="2229644"/>
            <a:ext cx="684212" cy="330200"/>
          </a:xfrm>
          <a:prstGeom prst="rect">
            <a:avLst/>
          </a:prstGeom>
        </p:spPr>
        <p:txBody>
          <a:bodyPr lIns="0" tIns="0" rIns="0" bIns="0">
            <a:spAutoFit/>
          </a:bodyPr>
          <a:lstStyle/>
          <a:p>
            <a:pPr marL="12700" fontAlgn="auto">
              <a:spcBef>
                <a:spcPts val="0"/>
              </a:spcBef>
              <a:spcAft>
                <a:spcPts val="0"/>
              </a:spcAft>
              <a:defRPr/>
            </a:pPr>
            <a:r>
              <a:rPr sz="2400" b="1" spc="-30" dirty="0">
                <a:latin typeface="Arial"/>
                <a:cs typeface="Arial"/>
              </a:rPr>
              <a:t>CEO</a:t>
            </a:r>
            <a:endParaRPr sz="2400" dirty="0">
              <a:latin typeface="Arial"/>
              <a:cs typeface="Arial"/>
            </a:endParaRPr>
          </a:p>
        </p:txBody>
      </p:sp>
      <p:sp>
        <p:nvSpPr>
          <p:cNvPr id="15" name="object 12"/>
          <p:cNvSpPr>
            <a:spLocks noChangeArrowheads="1"/>
          </p:cNvSpPr>
          <p:nvPr/>
        </p:nvSpPr>
        <p:spPr bwMode="auto">
          <a:xfrm>
            <a:off x="1489075" y="3229769"/>
            <a:ext cx="2154238" cy="61118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6" name="object 13"/>
          <p:cNvSpPr txBox="1"/>
          <p:nvPr/>
        </p:nvSpPr>
        <p:spPr>
          <a:xfrm>
            <a:off x="1892300" y="3378994"/>
            <a:ext cx="1623786" cy="307777"/>
          </a:xfrm>
          <a:prstGeom prst="rect">
            <a:avLst/>
          </a:prstGeom>
        </p:spPr>
        <p:txBody>
          <a:bodyPr wrap="square" lIns="0" tIns="0" rIns="0" bIns="0">
            <a:spAutoFit/>
          </a:bodyPr>
          <a:lstStyle/>
          <a:p>
            <a:pPr marL="12700" fontAlgn="auto">
              <a:spcBef>
                <a:spcPts val="0"/>
              </a:spcBef>
              <a:spcAft>
                <a:spcPts val="0"/>
              </a:spcAft>
              <a:defRPr/>
            </a:pPr>
            <a:r>
              <a:rPr sz="2000" b="1" spc="-15" dirty="0">
                <a:latin typeface="Arial"/>
                <a:cs typeface="Arial"/>
              </a:rPr>
              <a:t>En</a:t>
            </a:r>
            <a:r>
              <a:rPr sz="2000" b="1" spc="-10" dirty="0">
                <a:latin typeface="Arial"/>
                <a:cs typeface="Arial"/>
              </a:rPr>
              <a:t>g</a:t>
            </a:r>
            <a:r>
              <a:rPr sz="2000" b="1" spc="-5" dirty="0">
                <a:latin typeface="Arial"/>
                <a:cs typeface="Arial"/>
              </a:rPr>
              <a:t>i</a:t>
            </a:r>
            <a:r>
              <a:rPr sz="2000" b="1" spc="-10" dirty="0">
                <a:latin typeface="Arial"/>
                <a:cs typeface="Arial"/>
              </a:rPr>
              <a:t>n</a:t>
            </a:r>
            <a:r>
              <a:rPr sz="2000" b="1" spc="-5" dirty="0">
                <a:latin typeface="Arial"/>
                <a:cs typeface="Arial"/>
              </a:rPr>
              <a:t>e</a:t>
            </a:r>
            <a:r>
              <a:rPr sz="2000" b="1" spc="-10" dirty="0">
                <a:latin typeface="Arial"/>
                <a:cs typeface="Arial"/>
              </a:rPr>
              <a:t>e</a:t>
            </a:r>
            <a:r>
              <a:rPr sz="2000" b="1" spc="-15" dirty="0">
                <a:latin typeface="Arial"/>
                <a:cs typeface="Arial"/>
              </a:rPr>
              <a:t>ring</a:t>
            </a:r>
            <a:endParaRPr sz="2000" dirty="0">
              <a:latin typeface="Arial"/>
              <a:cs typeface="Arial"/>
            </a:endParaRPr>
          </a:p>
        </p:txBody>
      </p:sp>
      <p:sp>
        <p:nvSpPr>
          <p:cNvPr id="17" name="object 14"/>
          <p:cNvSpPr>
            <a:spLocks noChangeArrowheads="1"/>
          </p:cNvSpPr>
          <p:nvPr/>
        </p:nvSpPr>
        <p:spPr bwMode="auto">
          <a:xfrm>
            <a:off x="3868738" y="3229769"/>
            <a:ext cx="1827212" cy="61118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8" name="object 15"/>
          <p:cNvSpPr txBox="1"/>
          <p:nvPr/>
        </p:nvSpPr>
        <p:spPr>
          <a:xfrm>
            <a:off x="4179888" y="3378994"/>
            <a:ext cx="1257300" cy="307777"/>
          </a:xfrm>
          <a:prstGeom prst="rect">
            <a:avLst/>
          </a:prstGeom>
        </p:spPr>
        <p:txBody>
          <a:bodyPr wrap="square" lIns="0" tIns="0" rIns="0" bIns="0">
            <a:spAutoFit/>
          </a:bodyPr>
          <a:lstStyle/>
          <a:p>
            <a:pPr marL="12700" fontAlgn="auto">
              <a:spcBef>
                <a:spcPts val="0"/>
              </a:spcBef>
              <a:spcAft>
                <a:spcPts val="0"/>
              </a:spcAft>
              <a:defRPr/>
            </a:pPr>
            <a:r>
              <a:rPr sz="2000" b="1" dirty="0">
                <a:latin typeface="Arial"/>
                <a:cs typeface="Arial"/>
              </a:rPr>
              <a:t>Ma</a:t>
            </a:r>
            <a:r>
              <a:rPr sz="2000" b="1" spc="-10" dirty="0">
                <a:latin typeface="Arial"/>
                <a:cs typeface="Arial"/>
              </a:rPr>
              <a:t>r</a:t>
            </a:r>
            <a:r>
              <a:rPr sz="2000" b="1" spc="-5" dirty="0">
                <a:latin typeface="Arial"/>
                <a:cs typeface="Arial"/>
              </a:rPr>
              <a:t>k</a:t>
            </a:r>
            <a:r>
              <a:rPr sz="2000" b="1" spc="-10" dirty="0">
                <a:latin typeface="Arial"/>
                <a:cs typeface="Arial"/>
              </a:rPr>
              <a:t>etin</a:t>
            </a:r>
            <a:r>
              <a:rPr sz="2000" b="1" spc="-15" dirty="0">
                <a:latin typeface="Arial"/>
                <a:cs typeface="Arial"/>
              </a:rPr>
              <a:t>g</a:t>
            </a:r>
            <a:endParaRPr sz="2000" dirty="0">
              <a:latin typeface="Arial"/>
              <a:cs typeface="Arial"/>
            </a:endParaRPr>
          </a:p>
        </p:txBody>
      </p:sp>
      <p:sp>
        <p:nvSpPr>
          <p:cNvPr id="19" name="object 16"/>
          <p:cNvSpPr>
            <a:spLocks noChangeArrowheads="1"/>
          </p:cNvSpPr>
          <p:nvPr/>
        </p:nvSpPr>
        <p:spPr bwMode="auto">
          <a:xfrm>
            <a:off x="5938838" y="3229769"/>
            <a:ext cx="2498725" cy="61118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0" name="object 17"/>
          <p:cNvSpPr txBox="1"/>
          <p:nvPr/>
        </p:nvSpPr>
        <p:spPr>
          <a:xfrm>
            <a:off x="6302829" y="3378994"/>
            <a:ext cx="1817914" cy="307777"/>
          </a:xfrm>
          <a:prstGeom prst="rect">
            <a:avLst/>
          </a:prstGeom>
        </p:spPr>
        <p:txBody>
          <a:bodyPr wrap="square" lIns="0" tIns="0" rIns="0" bIns="0">
            <a:spAutoFit/>
          </a:bodyPr>
          <a:lstStyle/>
          <a:p>
            <a:pPr marL="12700" fontAlgn="auto">
              <a:spcBef>
                <a:spcPts val="0"/>
              </a:spcBef>
              <a:spcAft>
                <a:spcPts val="0"/>
              </a:spcAft>
              <a:defRPr/>
            </a:pPr>
            <a:r>
              <a:rPr sz="2000" b="1" spc="-10" dirty="0">
                <a:latin typeface="Arial"/>
                <a:cs typeface="Arial"/>
              </a:rPr>
              <a:t>Manufacturing</a:t>
            </a:r>
            <a:endParaRPr sz="2000" dirty="0">
              <a:latin typeface="Arial"/>
              <a:cs typeface="Arial"/>
            </a:endParaRPr>
          </a:p>
        </p:txBody>
      </p:sp>
      <p:sp>
        <p:nvSpPr>
          <p:cNvPr id="21" name="object 18"/>
          <p:cNvSpPr>
            <a:spLocks noChangeArrowheads="1"/>
          </p:cNvSpPr>
          <p:nvPr/>
        </p:nvSpPr>
        <p:spPr bwMode="auto">
          <a:xfrm>
            <a:off x="2006600" y="4891882"/>
            <a:ext cx="998538" cy="612775"/>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2" name="object 19"/>
          <p:cNvSpPr txBox="1"/>
          <p:nvPr/>
        </p:nvSpPr>
        <p:spPr>
          <a:xfrm>
            <a:off x="2260600"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3" name="object 20"/>
          <p:cNvSpPr>
            <a:spLocks noChangeArrowheads="1"/>
          </p:cNvSpPr>
          <p:nvPr/>
        </p:nvSpPr>
        <p:spPr bwMode="auto">
          <a:xfrm>
            <a:off x="2006600" y="4010819"/>
            <a:ext cx="998538" cy="612775"/>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5" name="object 21"/>
          <p:cNvSpPr txBox="1"/>
          <p:nvPr/>
        </p:nvSpPr>
        <p:spPr>
          <a:xfrm>
            <a:off x="2260600"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26" name="object 22"/>
          <p:cNvSpPr>
            <a:spLocks noChangeArrowheads="1"/>
          </p:cNvSpPr>
          <p:nvPr/>
        </p:nvSpPr>
        <p:spPr bwMode="auto">
          <a:xfrm>
            <a:off x="4386263" y="4891882"/>
            <a:ext cx="998537" cy="612775"/>
          </a:xfrm>
          <a:prstGeom prst="rect">
            <a:avLst/>
          </a:prstGeom>
          <a:blipFill dpi="0" rotWithShape="1">
            <a:blip r:embed="rId9"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7" name="object 23"/>
          <p:cNvSpPr txBox="1"/>
          <p:nvPr/>
        </p:nvSpPr>
        <p:spPr>
          <a:xfrm>
            <a:off x="4640263"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8" name="object 24"/>
          <p:cNvSpPr>
            <a:spLocks noChangeArrowheads="1"/>
          </p:cNvSpPr>
          <p:nvPr/>
        </p:nvSpPr>
        <p:spPr bwMode="auto">
          <a:xfrm>
            <a:off x="4386263" y="4010819"/>
            <a:ext cx="998537" cy="612775"/>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9" name="object 25"/>
          <p:cNvSpPr txBox="1"/>
          <p:nvPr/>
        </p:nvSpPr>
        <p:spPr>
          <a:xfrm>
            <a:off x="4640263"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0" name="object 26"/>
          <p:cNvSpPr>
            <a:spLocks noChangeArrowheads="1"/>
          </p:cNvSpPr>
          <p:nvPr/>
        </p:nvSpPr>
        <p:spPr bwMode="auto">
          <a:xfrm>
            <a:off x="6765925" y="4891882"/>
            <a:ext cx="998538" cy="612775"/>
          </a:xfrm>
          <a:prstGeom prst="rect">
            <a:avLst/>
          </a:prstGeom>
          <a:blipFill dpi="0" rotWithShape="1">
            <a:blip r:embed="rId11"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1" name="object 27"/>
          <p:cNvSpPr txBox="1"/>
          <p:nvPr/>
        </p:nvSpPr>
        <p:spPr>
          <a:xfrm>
            <a:off x="7019925"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32" name="object 28"/>
          <p:cNvSpPr>
            <a:spLocks noChangeArrowheads="1"/>
          </p:cNvSpPr>
          <p:nvPr/>
        </p:nvSpPr>
        <p:spPr bwMode="auto">
          <a:xfrm>
            <a:off x="6765925" y="4010819"/>
            <a:ext cx="998538" cy="612775"/>
          </a:xfrm>
          <a:prstGeom prst="rect">
            <a:avLst/>
          </a:prstGeom>
          <a:blipFill dpi="0" rotWithShape="1">
            <a:blip r:embed="rId12"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3" name="object 29"/>
          <p:cNvSpPr txBox="1"/>
          <p:nvPr/>
        </p:nvSpPr>
        <p:spPr>
          <a:xfrm>
            <a:off x="7019925"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4" name="object 30"/>
          <p:cNvSpPr>
            <a:spLocks/>
          </p:cNvSpPr>
          <p:nvPr/>
        </p:nvSpPr>
        <p:spPr bwMode="auto">
          <a:xfrm>
            <a:off x="2573338" y="2955132"/>
            <a:ext cx="4656137" cy="0"/>
          </a:xfrm>
          <a:custGeom>
            <a:avLst/>
            <a:gdLst>
              <a:gd name="T0" fmla="*/ 0 w 4655820"/>
              <a:gd name="T1" fmla="*/ 4656136 w 4655820"/>
              <a:gd name="T2" fmla="*/ 0 60000 65536"/>
              <a:gd name="T3" fmla="*/ 0 60000 65536"/>
            </a:gdLst>
            <a:ahLst/>
            <a:cxnLst>
              <a:cxn ang="T2">
                <a:pos x="T0" y="0"/>
              </a:cxn>
              <a:cxn ang="T3">
                <a:pos x="T1" y="0"/>
              </a:cxn>
            </a:cxnLst>
            <a:rect l="0" t="0" r="r" b="b"/>
            <a:pathLst>
              <a:path w="4655820">
                <a:moveTo>
                  <a:pt x="0" y="0"/>
                </a:moveTo>
                <a:lnTo>
                  <a:pt x="4655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391014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4"/>
          <p:cNvSpPr>
            <a:spLocks/>
          </p:cNvSpPr>
          <p:nvPr/>
        </p:nvSpPr>
        <p:spPr bwMode="auto">
          <a:xfrm>
            <a:off x="6473258" y="4803775"/>
            <a:ext cx="1571285" cy="730250"/>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 name="Title 3"/>
          <p:cNvSpPr>
            <a:spLocks noGrp="1"/>
          </p:cNvSpPr>
          <p:nvPr>
            <p:ph type="title"/>
          </p:nvPr>
        </p:nvSpPr>
        <p:spPr/>
        <p:txBody>
          <a:bodyPr/>
          <a:lstStyle/>
          <a:p>
            <a:r>
              <a:rPr lang="en-US" dirty="0" smtClean="0"/>
              <a:t>Organization structures - Hybrid</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7" name="object 4"/>
          <p:cNvSpPr>
            <a:spLocks/>
          </p:cNvSpPr>
          <p:nvPr/>
        </p:nvSpPr>
        <p:spPr bwMode="auto">
          <a:xfrm>
            <a:off x="1767340" y="3954917"/>
            <a:ext cx="3928610" cy="730250"/>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p:cNvSpPr>
            <a:spLocks/>
          </p:cNvSpPr>
          <p:nvPr/>
        </p:nvSpPr>
        <p:spPr bwMode="auto">
          <a:xfrm>
            <a:off x="1446213" y="3147219"/>
            <a:ext cx="7148512" cy="685800"/>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7"/>
          <p:cNvSpPr>
            <a:spLocks/>
          </p:cNvSpPr>
          <p:nvPr/>
        </p:nvSpPr>
        <p:spPr bwMode="auto">
          <a:xfrm>
            <a:off x="7229475" y="2955132"/>
            <a:ext cx="0" cy="2251075"/>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8"/>
          <p:cNvSpPr>
            <a:spLocks/>
          </p:cNvSpPr>
          <p:nvPr/>
        </p:nvSpPr>
        <p:spPr bwMode="auto">
          <a:xfrm>
            <a:off x="2573338" y="2955132"/>
            <a:ext cx="0" cy="2251075"/>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9"/>
          <p:cNvSpPr>
            <a:spLocks/>
          </p:cNvSpPr>
          <p:nvPr/>
        </p:nvSpPr>
        <p:spPr bwMode="auto">
          <a:xfrm>
            <a:off x="4848225" y="2663032"/>
            <a:ext cx="0" cy="2543175"/>
          </a:xfrm>
          <a:custGeom>
            <a:avLst/>
            <a:gdLst>
              <a:gd name="T0" fmla="*/ 0 h 2543810"/>
              <a:gd name="T1" fmla="*/ 2542920 h 2543810"/>
              <a:gd name="T2" fmla="*/ 0 60000 65536"/>
              <a:gd name="T3" fmla="*/ 0 60000 65536"/>
            </a:gdLst>
            <a:ahLst/>
            <a:cxnLst>
              <a:cxn ang="T2">
                <a:pos x="0" y="T0"/>
              </a:cxn>
              <a:cxn ang="T3">
                <a:pos x="0" y="T1"/>
              </a:cxn>
            </a:cxnLst>
            <a:rect l="0" t="0" r="r" b="b"/>
            <a:pathLst>
              <a:path h="2543810">
                <a:moveTo>
                  <a:pt x="0" y="0"/>
                </a:moveTo>
                <a:lnTo>
                  <a:pt x="0" y="25435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10"/>
          <p:cNvSpPr>
            <a:spLocks noChangeArrowheads="1"/>
          </p:cNvSpPr>
          <p:nvPr/>
        </p:nvSpPr>
        <p:spPr bwMode="auto">
          <a:xfrm>
            <a:off x="4179888" y="2056607"/>
            <a:ext cx="1257300" cy="76041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3" name="object 11"/>
          <p:cNvSpPr txBox="1"/>
          <p:nvPr/>
        </p:nvSpPr>
        <p:spPr>
          <a:xfrm>
            <a:off x="4465638" y="2229644"/>
            <a:ext cx="684212" cy="330200"/>
          </a:xfrm>
          <a:prstGeom prst="rect">
            <a:avLst/>
          </a:prstGeom>
        </p:spPr>
        <p:txBody>
          <a:bodyPr lIns="0" tIns="0" rIns="0" bIns="0">
            <a:spAutoFit/>
          </a:bodyPr>
          <a:lstStyle/>
          <a:p>
            <a:pPr marL="12700" fontAlgn="auto">
              <a:spcBef>
                <a:spcPts val="0"/>
              </a:spcBef>
              <a:spcAft>
                <a:spcPts val="0"/>
              </a:spcAft>
              <a:defRPr/>
            </a:pPr>
            <a:r>
              <a:rPr sz="2400" b="1" spc="-30" dirty="0">
                <a:latin typeface="Arial"/>
                <a:cs typeface="Arial"/>
              </a:rPr>
              <a:t>CEO</a:t>
            </a:r>
            <a:endParaRPr sz="2400" dirty="0">
              <a:latin typeface="Arial"/>
              <a:cs typeface="Arial"/>
            </a:endParaRPr>
          </a:p>
        </p:txBody>
      </p:sp>
      <p:sp>
        <p:nvSpPr>
          <p:cNvPr id="15" name="object 12"/>
          <p:cNvSpPr>
            <a:spLocks noChangeArrowheads="1"/>
          </p:cNvSpPr>
          <p:nvPr/>
        </p:nvSpPr>
        <p:spPr bwMode="auto">
          <a:xfrm>
            <a:off x="1489075" y="3229769"/>
            <a:ext cx="2154238" cy="61118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6" name="object 13"/>
          <p:cNvSpPr txBox="1"/>
          <p:nvPr/>
        </p:nvSpPr>
        <p:spPr>
          <a:xfrm>
            <a:off x="1892300" y="3378994"/>
            <a:ext cx="1623786" cy="307777"/>
          </a:xfrm>
          <a:prstGeom prst="rect">
            <a:avLst/>
          </a:prstGeom>
        </p:spPr>
        <p:txBody>
          <a:bodyPr wrap="square" lIns="0" tIns="0" rIns="0" bIns="0">
            <a:spAutoFit/>
          </a:bodyPr>
          <a:lstStyle/>
          <a:p>
            <a:pPr marL="12700" fontAlgn="auto">
              <a:spcBef>
                <a:spcPts val="0"/>
              </a:spcBef>
              <a:spcAft>
                <a:spcPts val="0"/>
              </a:spcAft>
              <a:defRPr/>
            </a:pPr>
            <a:r>
              <a:rPr sz="2000" b="1" spc="-15" dirty="0">
                <a:latin typeface="Arial"/>
                <a:cs typeface="Arial"/>
              </a:rPr>
              <a:t>En</a:t>
            </a:r>
            <a:r>
              <a:rPr sz="2000" b="1" spc="-10" dirty="0">
                <a:latin typeface="Arial"/>
                <a:cs typeface="Arial"/>
              </a:rPr>
              <a:t>g</a:t>
            </a:r>
            <a:r>
              <a:rPr sz="2000" b="1" spc="-5" dirty="0">
                <a:latin typeface="Arial"/>
                <a:cs typeface="Arial"/>
              </a:rPr>
              <a:t>i</a:t>
            </a:r>
            <a:r>
              <a:rPr sz="2000" b="1" spc="-10" dirty="0">
                <a:latin typeface="Arial"/>
                <a:cs typeface="Arial"/>
              </a:rPr>
              <a:t>n</a:t>
            </a:r>
            <a:r>
              <a:rPr sz="2000" b="1" spc="-5" dirty="0">
                <a:latin typeface="Arial"/>
                <a:cs typeface="Arial"/>
              </a:rPr>
              <a:t>e</a:t>
            </a:r>
            <a:r>
              <a:rPr sz="2000" b="1" spc="-10" dirty="0">
                <a:latin typeface="Arial"/>
                <a:cs typeface="Arial"/>
              </a:rPr>
              <a:t>e</a:t>
            </a:r>
            <a:r>
              <a:rPr sz="2000" b="1" spc="-15" dirty="0">
                <a:latin typeface="Arial"/>
                <a:cs typeface="Arial"/>
              </a:rPr>
              <a:t>ring</a:t>
            </a:r>
            <a:endParaRPr sz="2000" dirty="0">
              <a:latin typeface="Arial"/>
              <a:cs typeface="Arial"/>
            </a:endParaRPr>
          </a:p>
        </p:txBody>
      </p:sp>
      <p:sp>
        <p:nvSpPr>
          <p:cNvPr id="17" name="object 14"/>
          <p:cNvSpPr>
            <a:spLocks noChangeArrowheads="1"/>
          </p:cNvSpPr>
          <p:nvPr/>
        </p:nvSpPr>
        <p:spPr bwMode="auto">
          <a:xfrm>
            <a:off x="3868738" y="3229769"/>
            <a:ext cx="1827212" cy="61118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8" name="object 15"/>
          <p:cNvSpPr txBox="1"/>
          <p:nvPr/>
        </p:nvSpPr>
        <p:spPr>
          <a:xfrm>
            <a:off x="4179888" y="3378994"/>
            <a:ext cx="1257300" cy="307777"/>
          </a:xfrm>
          <a:prstGeom prst="rect">
            <a:avLst/>
          </a:prstGeom>
        </p:spPr>
        <p:txBody>
          <a:bodyPr wrap="square" lIns="0" tIns="0" rIns="0" bIns="0">
            <a:spAutoFit/>
          </a:bodyPr>
          <a:lstStyle/>
          <a:p>
            <a:pPr marL="12700" fontAlgn="auto">
              <a:spcBef>
                <a:spcPts val="0"/>
              </a:spcBef>
              <a:spcAft>
                <a:spcPts val="0"/>
              </a:spcAft>
              <a:defRPr/>
            </a:pPr>
            <a:r>
              <a:rPr sz="2000" b="1" dirty="0">
                <a:latin typeface="Arial"/>
                <a:cs typeface="Arial"/>
              </a:rPr>
              <a:t>Ma</a:t>
            </a:r>
            <a:r>
              <a:rPr sz="2000" b="1" spc="-10" dirty="0">
                <a:latin typeface="Arial"/>
                <a:cs typeface="Arial"/>
              </a:rPr>
              <a:t>r</a:t>
            </a:r>
            <a:r>
              <a:rPr sz="2000" b="1" spc="-5" dirty="0">
                <a:latin typeface="Arial"/>
                <a:cs typeface="Arial"/>
              </a:rPr>
              <a:t>k</a:t>
            </a:r>
            <a:r>
              <a:rPr sz="2000" b="1" spc="-10" dirty="0">
                <a:latin typeface="Arial"/>
                <a:cs typeface="Arial"/>
              </a:rPr>
              <a:t>etin</a:t>
            </a:r>
            <a:r>
              <a:rPr sz="2000" b="1" spc="-15" dirty="0">
                <a:latin typeface="Arial"/>
                <a:cs typeface="Arial"/>
              </a:rPr>
              <a:t>g</a:t>
            </a:r>
            <a:endParaRPr sz="2000" dirty="0">
              <a:latin typeface="Arial"/>
              <a:cs typeface="Arial"/>
            </a:endParaRPr>
          </a:p>
        </p:txBody>
      </p:sp>
      <p:sp>
        <p:nvSpPr>
          <p:cNvPr id="19" name="object 16"/>
          <p:cNvSpPr>
            <a:spLocks noChangeArrowheads="1"/>
          </p:cNvSpPr>
          <p:nvPr/>
        </p:nvSpPr>
        <p:spPr bwMode="auto">
          <a:xfrm>
            <a:off x="5938838" y="3229769"/>
            <a:ext cx="2498725" cy="61118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0" name="object 17"/>
          <p:cNvSpPr txBox="1"/>
          <p:nvPr/>
        </p:nvSpPr>
        <p:spPr>
          <a:xfrm>
            <a:off x="6302829" y="3378994"/>
            <a:ext cx="1817914" cy="307777"/>
          </a:xfrm>
          <a:prstGeom prst="rect">
            <a:avLst/>
          </a:prstGeom>
        </p:spPr>
        <p:txBody>
          <a:bodyPr wrap="square" lIns="0" tIns="0" rIns="0" bIns="0">
            <a:spAutoFit/>
          </a:bodyPr>
          <a:lstStyle/>
          <a:p>
            <a:pPr marL="12700" fontAlgn="auto">
              <a:spcBef>
                <a:spcPts val="0"/>
              </a:spcBef>
              <a:spcAft>
                <a:spcPts val="0"/>
              </a:spcAft>
              <a:defRPr/>
            </a:pPr>
            <a:r>
              <a:rPr sz="2000" b="1" spc="-10" dirty="0">
                <a:latin typeface="Arial"/>
                <a:cs typeface="Arial"/>
              </a:rPr>
              <a:t>Manufacturing</a:t>
            </a:r>
            <a:endParaRPr sz="2000" dirty="0">
              <a:latin typeface="Arial"/>
              <a:cs typeface="Arial"/>
            </a:endParaRPr>
          </a:p>
        </p:txBody>
      </p:sp>
      <p:sp>
        <p:nvSpPr>
          <p:cNvPr id="21" name="object 18"/>
          <p:cNvSpPr>
            <a:spLocks noChangeArrowheads="1"/>
          </p:cNvSpPr>
          <p:nvPr/>
        </p:nvSpPr>
        <p:spPr bwMode="auto">
          <a:xfrm>
            <a:off x="2006600" y="4891882"/>
            <a:ext cx="998538" cy="612775"/>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2" name="object 19"/>
          <p:cNvSpPr txBox="1"/>
          <p:nvPr/>
        </p:nvSpPr>
        <p:spPr>
          <a:xfrm>
            <a:off x="2260600"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3" name="object 20"/>
          <p:cNvSpPr>
            <a:spLocks noChangeArrowheads="1"/>
          </p:cNvSpPr>
          <p:nvPr/>
        </p:nvSpPr>
        <p:spPr bwMode="auto">
          <a:xfrm>
            <a:off x="2006600" y="4010819"/>
            <a:ext cx="998538" cy="612775"/>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5" name="object 21"/>
          <p:cNvSpPr txBox="1"/>
          <p:nvPr/>
        </p:nvSpPr>
        <p:spPr>
          <a:xfrm>
            <a:off x="2260600"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26" name="object 22"/>
          <p:cNvSpPr>
            <a:spLocks noChangeArrowheads="1"/>
          </p:cNvSpPr>
          <p:nvPr/>
        </p:nvSpPr>
        <p:spPr bwMode="auto">
          <a:xfrm>
            <a:off x="4386263" y="4891882"/>
            <a:ext cx="998537" cy="612775"/>
          </a:xfrm>
          <a:prstGeom prst="rect">
            <a:avLst/>
          </a:prstGeom>
          <a:blipFill dpi="0" rotWithShape="1">
            <a:blip r:embed="rId9"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7" name="object 23"/>
          <p:cNvSpPr txBox="1"/>
          <p:nvPr/>
        </p:nvSpPr>
        <p:spPr>
          <a:xfrm>
            <a:off x="4640263"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8" name="object 24"/>
          <p:cNvSpPr>
            <a:spLocks noChangeArrowheads="1"/>
          </p:cNvSpPr>
          <p:nvPr/>
        </p:nvSpPr>
        <p:spPr bwMode="auto">
          <a:xfrm>
            <a:off x="4386263" y="4010819"/>
            <a:ext cx="998537" cy="612775"/>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9" name="object 25"/>
          <p:cNvSpPr txBox="1"/>
          <p:nvPr/>
        </p:nvSpPr>
        <p:spPr>
          <a:xfrm>
            <a:off x="4640263"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0" name="object 26"/>
          <p:cNvSpPr>
            <a:spLocks noChangeArrowheads="1"/>
          </p:cNvSpPr>
          <p:nvPr/>
        </p:nvSpPr>
        <p:spPr bwMode="auto">
          <a:xfrm>
            <a:off x="6765925" y="4891882"/>
            <a:ext cx="998538" cy="612775"/>
          </a:xfrm>
          <a:prstGeom prst="rect">
            <a:avLst/>
          </a:prstGeom>
          <a:blipFill dpi="0" rotWithShape="1">
            <a:blip r:embed="rId11"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1" name="object 27"/>
          <p:cNvSpPr txBox="1"/>
          <p:nvPr/>
        </p:nvSpPr>
        <p:spPr>
          <a:xfrm>
            <a:off x="7019925"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32" name="object 28"/>
          <p:cNvSpPr>
            <a:spLocks noChangeArrowheads="1"/>
          </p:cNvSpPr>
          <p:nvPr/>
        </p:nvSpPr>
        <p:spPr bwMode="auto">
          <a:xfrm>
            <a:off x="6765925" y="4010819"/>
            <a:ext cx="998538" cy="612775"/>
          </a:xfrm>
          <a:prstGeom prst="rect">
            <a:avLst/>
          </a:prstGeom>
          <a:blipFill dpi="0" rotWithShape="1">
            <a:blip r:embed="rId12"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3" name="object 29"/>
          <p:cNvSpPr txBox="1"/>
          <p:nvPr/>
        </p:nvSpPr>
        <p:spPr>
          <a:xfrm>
            <a:off x="7019925"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4" name="object 30"/>
          <p:cNvSpPr>
            <a:spLocks/>
          </p:cNvSpPr>
          <p:nvPr/>
        </p:nvSpPr>
        <p:spPr bwMode="auto">
          <a:xfrm>
            <a:off x="2573338" y="2955132"/>
            <a:ext cx="4656137" cy="0"/>
          </a:xfrm>
          <a:custGeom>
            <a:avLst/>
            <a:gdLst>
              <a:gd name="T0" fmla="*/ 0 w 4655820"/>
              <a:gd name="T1" fmla="*/ 4656136 w 4655820"/>
              <a:gd name="T2" fmla="*/ 0 60000 65536"/>
              <a:gd name="T3" fmla="*/ 0 60000 65536"/>
            </a:gdLst>
            <a:ahLst/>
            <a:cxnLst>
              <a:cxn ang="T2">
                <a:pos x="T0" y="0"/>
              </a:cxn>
              <a:cxn ang="T3">
                <a:pos x="T1" y="0"/>
              </a:cxn>
            </a:cxnLst>
            <a:rect l="0" t="0" r="r" b="b"/>
            <a:pathLst>
              <a:path w="4655820">
                <a:moveTo>
                  <a:pt x="0" y="0"/>
                </a:moveTo>
                <a:lnTo>
                  <a:pt x="4655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 name="object 10"/>
          <p:cNvSpPr>
            <a:spLocks noChangeArrowheads="1"/>
          </p:cNvSpPr>
          <p:nvPr/>
        </p:nvSpPr>
        <p:spPr bwMode="auto">
          <a:xfrm>
            <a:off x="7344568" y="1785826"/>
            <a:ext cx="1940945" cy="760412"/>
          </a:xfrm>
          <a:prstGeom prst="rect">
            <a:avLst/>
          </a:prstGeom>
          <a:blipFill dpi="0" rotWithShape="1">
            <a:blip r:embed="rId1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hu-HU" dirty="0"/>
          </a:p>
        </p:txBody>
      </p:sp>
      <p:sp>
        <p:nvSpPr>
          <p:cNvPr id="37" name="object 11"/>
          <p:cNvSpPr txBox="1"/>
          <p:nvPr/>
        </p:nvSpPr>
        <p:spPr>
          <a:xfrm>
            <a:off x="7571896" y="2031389"/>
            <a:ext cx="1568110" cy="246221"/>
          </a:xfrm>
          <a:prstGeom prst="rect">
            <a:avLst/>
          </a:prstGeom>
        </p:spPr>
        <p:txBody>
          <a:bodyPr wrap="square" lIns="0" tIns="0" rIns="0" bIns="0">
            <a:spAutoFit/>
          </a:bodyPr>
          <a:lstStyle/>
          <a:p>
            <a:pPr marL="12700" fontAlgn="auto">
              <a:spcBef>
                <a:spcPts val="0"/>
              </a:spcBef>
              <a:spcAft>
                <a:spcPts val="0"/>
              </a:spcAft>
              <a:defRPr/>
            </a:pPr>
            <a:r>
              <a:rPr lang="en-US" sz="1600" b="1" spc="-30" dirty="0" smtClean="0">
                <a:latin typeface="Arial"/>
                <a:cs typeface="Arial"/>
              </a:rPr>
              <a:t>Project director</a:t>
            </a:r>
            <a:endParaRPr lang="en-US" sz="1600" dirty="0">
              <a:latin typeface="Arial"/>
              <a:cs typeface="Arial"/>
            </a:endParaRPr>
          </a:p>
        </p:txBody>
      </p:sp>
    </p:spTree>
    <p:extLst>
      <p:ext uri="{BB962C8B-B14F-4D97-AF65-F5344CB8AC3E}">
        <p14:creationId xmlns:p14="http://schemas.microsoft.com/office/powerpoint/2010/main" val="225916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 – we</a:t>
            </a:r>
            <a:r>
              <a:rPr lang="hu-HU" dirty="0" smtClean="0"/>
              <a:t>a</a:t>
            </a:r>
            <a:r>
              <a:rPr lang="en-US" dirty="0" smtClean="0"/>
              <a:t>k matrix</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40" name="object 5"/>
          <p:cNvSpPr>
            <a:spLocks/>
          </p:cNvSpPr>
          <p:nvPr/>
        </p:nvSpPr>
        <p:spPr bwMode="auto">
          <a:xfrm>
            <a:off x="1200150" y="4319587"/>
            <a:ext cx="7289800" cy="935038"/>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 name="object 6"/>
          <p:cNvSpPr>
            <a:spLocks/>
          </p:cNvSpPr>
          <p:nvPr/>
        </p:nvSpPr>
        <p:spPr bwMode="auto">
          <a:xfrm>
            <a:off x="1200150" y="4319587"/>
            <a:ext cx="7289800" cy="935038"/>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object 7"/>
          <p:cNvSpPr>
            <a:spLocks/>
          </p:cNvSpPr>
          <p:nvPr/>
        </p:nvSpPr>
        <p:spPr bwMode="auto">
          <a:xfrm>
            <a:off x="7091363" y="3033712"/>
            <a:ext cx="0" cy="1752600"/>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object 8"/>
          <p:cNvSpPr>
            <a:spLocks/>
          </p:cNvSpPr>
          <p:nvPr/>
        </p:nvSpPr>
        <p:spPr bwMode="auto">
          <a:xfrm>
            <a:off x="2597150" y="3033712"/>
            <a:ext cx="0" cy="1752600"/>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object 9"/>
          <p:cNvSpPr>
            <a:spLocks/>
          </p:cNvSpPr>
          <p:nvPr/>
        </p:nvSpPr>
        <p:spPr bwMode="auto">
          <a:xfrm>
            <a:off x="4794250" y="2806700"/>
            <a:ext cx="0" cy="1981200"/>
          </a:xfrm>
          <a:custGeom>
            <a:avLst/>
            <a:gdLst>
              <a:gd name="T0" fmla="*/ 0 h 1979929"/>
              <a:gd name="T1" fmla="*/ 1980946 h 1979929"/>
              <a:gd name="T2" fmla="*/ 0 60000 65536"/>
              <a:gd name="T3" fmla="*/ 0 60000 65536"/>
            </a:gdLst>
            <a:ahLst/>
            <a:cxnLst>
              <a:cxn ang="T2">
                <a:pos x="0" y="T0"/>
              </a:cxn>
              <a:cxn ang="T3">
                <a:pos x="0" y="T1"/>
              </a:cxn>
            </a:cxnLst>
            <a:rect l="0" t="0" r="r" b="b"/>
            <a:pathLst>
              <a:path h="1979929">
                <a:moveTo>
                  <a:pt x="0" y="0"/>
                </a:moveTo>
                <a:lnTo>
                  <a:pt x="0" y="197967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object 10"/>
          <p:cNvSpPr>
            <a:spLocks noChangeArrowheads="1"/>
          </p:cNvSpPr>
          <p:nvPr/>
        </p:nvSpPr>
        <p:spPr bwMode="auto">
          <a:xfrm>
            <a:off x="4146550" y="2289175"/>
            <a:ext cx="1216025" cy="7366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7" name="object 11"/>
          <p:cNvSpPr txBox="1"/>
          <p:nvPr/>
        </p:nvSpPr>
        <p:spPr>
          <a:xfrm>
            <a:off x="4413250" y="2438400"/>
            <a:ext cx="684213" cy="330200"/>
          </a:xfrm>
          <a:prstGeom prst="rect">
            <a:avLst/>
          </a:prstGeom>
        </p:spPr>
        <p:txBody>
          <a:bodyPr lIns="0" tIns="0" rIns="0" bIns="0">
            <a:spAutoFit/>
          </a:bodyPr>
          <a:lstStyle/>
          <a:p>
            <a:pPr marL="12700" fontAlgn="auto">
              <a:spcBef>
                <a:spcPts val="0"/>
              </a:spcBef>
              <a:spcAft>
                <a:spcPts val="0"/>
              </a:spcAft>
              <a:defRPr/>
            </a:pPr>
            <a:r>
              <a:rPr sz="2400" b="1" spc="-10" dirty="0">
                <a:latin typeface="Arial"/>
                <a:cs typeface="Arial"/>
              </a:rPr>
              <a:t>CEO</a:t>
            </a:r>
            <a:endParaRPr sz="2400">
              <a:latin typeface="Arial"/>
              <a:cs typeface="Arial"/>
            </a:endParaRPr>
          </a:p>
        </p:txBody>
      </p:sp>
      <p:sp>
        <p:nvSpPr>
          <p:cNvPr id="48" name="object 12"/>
          <p:cNvSpPr>
            <a:spLocks noChangeArrowheads="1"/>
          </p:cNvSpPr>
          <p:nvPr/>
        </p:nvSpPr>
        <p:spPr bwMode="auto">
          <a:xfrm>
            <a:off x="1549400" y="3224212"/>
            <a:ext cx="2084388" cy="57785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9" name="object 13"/>
          <p:cNvSpPr txBox="1"/>
          <p:nvPr/>
        </p:nvSpPr>
        <p:spPr>
          <a:xfrm>
            <a:off x="1916113" y="3340100"/>
            <a:ext cx="1347787" cy="276999"/>
          </a:xfrm>
          <a:prstGeom prst="rect">
            <a:avLst/>
          </a:prstGeom>
        </p:spPr>
        <p:txBody>
          <a:bodyPr lIns="0" tIns="0" rIns="0" bIns="0">
            <a:spAutoFit/>
          </a:bodyPr>
          <a:lstStyle/>
          <a:p>
            <a:pPr marL="12700" fontAlgn="auto">
              <a:spcBef>
                <a:spcPts val="0"/>
              </a:spcBef>
              <a:spcAft>
                <a:spcPts val="0"/>
              </a:spcAft>
              <a:defRPr/>
            </a:pPr>
            <a:r>
              <a:rPr sz="1800" b="1" spc="-15" dirty="0">
                <a:latin typeface="Arial"/>
                <a:cs typeface="Arial"/>
              </a:rPr>
              <a:t>En</a:t>
            </a:r>
            <a:r>
              <a:rPr sz="1800" b="1" spc="-10" dirty="0">
                <a:latin typeface="Arial"/>
                <a:cs typeface="Arial"/>
              </a:rPr>
              <a:t>g</a:t>
            </a:r>
            <a:r>
              <a:rPr sz="1800" b="1" spc="-5" dirty="0">
                <a:latin typeface="Arial"/>
                <a:cs typeface="Arial"/>
              </a:rPr>
              <a:t>i</a:t>
            </a:r>
            <a:r>
              <a:rPr sz="1800" b="1" spc="-10" dirty="0">
                <a:latin typeface="Arial"/>
                <a:cs typeface="Arial"/>
              </a:rPr>
              <a:t>n</a:t>
            </a:r>
            <a:r>
              <a:rPr sz="1800" b="1" spc="-5" dirty="0">
                <a:latin typeface="Arial"/>
                <a:cs typeface="Arial"/>
              </a:rPr>
              <a:t>e</a:t>
            </a:r>
            <a:r>
              <a:rPr sz="1800" b="1" spc="-10" dirty="0">
                <a:latin typeface="Arial"/>
                <a:cs typeface="Arial"/>
              </a:rPr>
              <a:t>e</a:t>
            </a:r>
            <a:r>
              <a:rPr sz="1800" b="1" spc="-15" dirty="0">
                <a:latin typeface="Arial"/>
                <a:cs typeface="Arial"/>
              </a:rPr>
              <a:t>ring</a:t>
            </a:r>
            <a:endParaRPr sz="1800" dirty="0">
              <a:latin typeface="Arial"/>
              <a:cs typeface="Arial"/>
            </a:endParaRPr>
          </a:p>
        </p:txBody>
      </p:sp>
      <p:sp>
        <p:nvSpPr>
          <p:cNvPr id="50" name="object 14"/>
          <p:cNvSpPr>
            <a:spLocks noChangeArrowheads="1"/>
          </p:cNvSpPr>
          <p:nvPr/>
        </p:nvSpPr>
        <p:spPr bwMode="auto">
          <a:xfrm>
            <a:off x="3846513" y="3224212"/>
            <a:ext cx="1766887" cy="5778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1" name="object 15"/>
          <p:cNvSpPr txBox="1"/>
          <p:nvPr/>
        </p:nvSpPr>
        <p:spPr>
          <a:xfrm>
            <a:off x="4178300" y="3340100"/>
            <a:ext cx="1104900"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a:t>
            </a:r>
            <a:r>
              <a:rPr sz="1800" b="1" spc="-10" dirty="0">
                <a:latin typeface="Arial"/>
                <a:cs typeface="Arial"/>
              </a:rPr>
              <a:t>r</a:t>
            </a:r>
            <a:r>
              <a:rPr sz="1800" b="1" spc="-5" dirty="0">
                <a:latin typeface="Arial"/>
                <a:cs typeface="Arial"/>
              </a:rPr>
              <a:t>k</a:t>
            </a:r>
            <a:r>
              <a:rPr sz="1800" b="1" spc="-10" dirty="0">
                <a:latin typeface="Arial"/>
                <a:cs typeface="Arial"/>
              </a:rPr>
              <a:t>etin</a:t>
            </a:r>
            <a:r>
              <a:rPr sz="1800" b="1" spc="-15" dirty="0">
                <a:latin typeface="Arial"/>
                <a:cs typeface="Arial"/>
              </a:rPr>
              <a:t>g</a:t>
            </a:r>
            <a:endParaRPr sz="1800">
              <a:latin typeface="Arial"/>
              <a:cs typeface="Arial"/>
            </a:endParaRPr>
          </a:p>
        </p:txBody>
      </p:sp>
      <p:sp>
        <p:nvSpPr>
          <p:cNvPr id="52" name="object 16"/>
          <p:cNvSpPr>
            <a:spLocks noChangeArrowheads="1"/>
          </p:cNvSpPr>
          <p:nvPr/>
        </p:nvSpPr>
        <p:spPr bwMode="auto">
          <a:xfrm>
            <a:off x="5845175" y="3224212"/>
            <a:ext cx="2414588" cy="57785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3" name="object 17"/>
          <p:cNvSpPr txBox="1"/>
          <p:nvPr/>
        </p:nvSpPr>
        <p:spPr>
          <a:xfrm>
            <a:off x="6253163" y="3340100"/>
            <a:ext cx="1600200" cy="276999"/>
          </a:xfrm>
          <a:prstGeom prst="rect">
            <a:avLst/>
          </a:prstGeom>
        </p:spPr>
        <p:txBody>
          <a:bodyPr lIns="0" tIns="0" rIns="0" bIns="0">
            <a:spAutoFit/>
          </a:bodyPr>
          <a:lstStyle/>
          <a:p>
            <a:pPr marL="12700" fontAlgn="auto">
              <a:spcBef>
                <a:spcPts val="0"/>
              </a:spcBef>
              <a:spcAft>
                <a:spcPts val="0"/>
              </a:spcAft>
              <a:defRPr/>
            </a:pPr>
            <a:r>
              <a:rPr sz="1800" b="1" spc="-10" dirty="0">
                <a:latin typeface="Arial"/>
                <a:cs typeface="Arial"/>
              </a:rPr>
              <a:t>Manufacturing</a:t>
            </a:r>
            <a:endParaRPr sz="1800">
              <a:latin typeface="Arial"/>
              <a:cs typeface="Arial"/>
            </a:endParaRPr>
          </a:p>
        </p:txBody>
      </p:sp>
      <p:sp>
        <p:nvSpPr>
          <p:cNvPr id="54" name="object 18"/>
          <p:cNvSpPr>
            <a:spLocks noChangeArrowheads="1"/>
          </p:cNvSpPr>
          <p:nvPr/>
        </p:nvSpPr>
        <p:spPr bwMode="auto">
          <a:xfrm>
            <a:off x="1751013" y="4383087"/>
            <a:ext cx="1560512" cy="85248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5" name="object 19"/>
          <p:cNvSpPr txBox="1">
            <a:spLocks noChangeArrowheads="1"/>
          </p:cNvSpPr>
          <p:nvPr/>
        </p:nvSpPr>
        <p:spPr bwMode="auto">
          <a:xfrm>
            <a:off x="1924050" y="4497387"/>
            <a:ext cx="1216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873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a:solidFill>
                  <a:srgbClr val="FFFFFF"/>
                </a:solidFill>
                <a:latin typeface="Arial" charset="0"/>
              </a:rPr>
              <a:t>Expediter,</a:t>
            </a:r>
            <a:r>
              <a:rPr lang="hu-HU" altLang="hu-HU" sz="1600">
                <a:solidFill>
                  <a:srgbClr val="FFFFFF"/>
                </a:solidFill>
                <a:latin typeface="Times New Roman" pitchFamily="18" charset="0"/>
                <a:cs typeface="Times New Roman" pitchFamily="18" charset="0"/>
              </a:rPr>
              <a:t> </a:t>
            </a:r>
            <a:r>
              <a:rPr lang="hu-HU" altLang="hu-HU" sz="1600">
                <a:solidFill>
                  <a:srgbClr val="FFFFFF"/>
                </a:solidFill>
                <a:latin typeface="Arial" charset="0"/>
              </a:rPr>
              <a:t>Coordinator</a:t>
            </a:r>
            <a:endParaRPr lang="hu-HU" altLang="hu-HU" sz="1600">
              <a:latin typeface="Arial" charset="0"/>
            </a:endParaRPr>
          </a:p>
        </p:txBody>
      </p:sp>
      <p:sp>
        <p:nvSpPr>
          <p:cNvPr id="56" name="object 20"/>
          <p:cNvSpPr>
            <a:spLocks noChangeArrowheads="1"/>
          </p:cNvSpPr>
          <p:nvPr/>
        </p:nvSpPr>
        <p:spPr bwMode="auto">
          <a:xfrm>
            <a:off x="2049463" y="3833812"/>
            <a:ext cx="966787" cy="576263"/>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7" name="object 21"/>
          <p:cNvSpPr txBox="1"/>
          <p:nvPr/>
        </p:nvSpPr>
        <p:spPr>
          <a:xfrm>
            <a:off x="2286000" y="3948112"/>
            <a:ext cx="492125"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p>
        </p:txBody>
      </p:sp>
      <p:sp>
        <p:nvSpPr>
          <p:cNvPr id="58" name="object 22"/>
          <p:cNvSpPr>
            <a:spLocks noChangeArrowheads="1"/>
          </p:cNvSpPr>
          <p:nvPr/>
        </p:nvSpPr>
        <p:spPr bwMode="auto">
          <a:xfrm>
            <a:off x="4410075" y="4519612"/>
            <a:ext cx="836613" cy="576263"/>
          </a:xfrm>
          <a:prstGeom prst="rect">
            <a:avLst/>
          </a:prstGeom>
          <a:blipFill dpi="0" rotWithShape="1">
            <a:blip r:embed="rId9"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9" name="object 23"/>
          <p:cNvSpPr txBox="1"/>
          <p:nvPr/>
        </p:nvSpPr>
        <p:spPr>
          <a:xfrm>
            <a:off x="4584700" y="4633912"/>
            <a:ext cx="490538" cy="254000"/>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0" name="object 24"/>
          <p:cNvSpPr>
            <a:spLocks noChangeArrowheads="1"/>
          </p:cNvSpPr>
          <p:nvPr/>
        </p:nvSpPr>
        <p:spPr bwMode="auto">
          <a:xfrm>
            <a:off x="4346575" y="3833812"/>
            <a:ext cx="968375" cy="576263"/>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1" name="object 25"/>
          <p:cNvSpPr txBox="1"/>
          <p:nvPr/>
        </p:nvSpPr>
        <p:spPr>
          <a:xfrm>
            <a:off x="4584700" y="3948112"/>
            <a:ext cx="490538"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2" name="object 26"/>
          <p:cNvSpPr>
            <a:spLocks noChangeArrowheads="1"/>
          </p:cNvSpPr>
          <p:nvPr/>
        </p:nvSpPr>
        <p:spPr bwMode="auto">
          <a:xfrm>
            <a:off x="6707188" y="4519612"/>
            <a:ext cx="838200" cy="576263"/>
          </a:xfrm>
          <a:prstGeom prst="rect">
            <a:avLst/>
          </a:prstGeom>
          <a:blipFill dpi="0" rotWithShape="1">
            <a:blip r:embed="rId11"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3" name="object 27"/>
          <p:cNvSpPr txBox="1"/>
          <p:nvPr/>
        </p:nvSpPr>
        <p:spPr>
          <a:xfrm>
            <a:off x="6881813" y="4633912"/>
            <a:ext cx="490537" cy="254000"/>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4" name="object 28"/>
          <p:cNvSpPr>
            <a:spLocks noChangeArrowheads="1"/>
          </p:cNvSpPr>
          <p:nvPr/>
        </p:nvSpPr>
        <p:spPr bwMode="auto">
          <a:xfrm>
            <a:off x="6643688" y="3833812"/>
            <a:ext cx="966787" cy="576263"/>
          </a:xfrm>
          <a:prstGeom prst="rect">
            <a:avLst/>
          </a:prstGeom>
          <a:blipFill dpi="0" rotWithShape="1">
            <a:blip r:embed="rId12"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5" name="object 29"/>
          <p:cNvSpPr txBox="1"/>
          <p:nvPr/>
        </p:nvSpPr>
        <p:spPr>
          <a:xfrm>
            <a:off x="6881813" y="3948112"/>
            <a:ext cx="490537"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6" name="object 30"/>
          <p:cNvSpPr>
            <a:spLocks/>
          </p:cNvSpPr>
          <p:nvPr/>
        </p:nvSpPr>
        <p:spPr bwMode="auto">
          <a:xfrm>
            <a:off x="2597150" y="3033712"/>
            <a:ext cx="4494213" cy="0"/>
          </a:xfrm>
          <a:custGeom>
            <a:avLst/>
            <a:gdLst>
              <a:gd name="T0" fmla="*/ 0 w 4494530"/>
              <a:gd name="T1" fmla="*/ 4493958 w 4494530"/>
              <a:gd name="T2" fmla="*/ 0 60000 65536"/>
              <a:gd name="T3" fmla="*/ 0 60000 65536"/>
            </a:gdLst>
            <a:ahLst/>
            <a:cxnLst>
              <a:cxn ang="T2">
                <a:pos x="T0" y="0"/>
              </a:cxn>
              <a:cxn ang="T3">
                <a:pos x="T1" y="0"/>
              </a:cxn>
            </a:cxnLst>
            <a:rect l="0" t="0" r="r" b="b"/>
            <a:pathLst>
              <a:path w="4494530">
                <a:moveTo>
                  <a:pt x="0" y="0"/>
                </a:moveTo>
                <a:lnTo>
                  <a:pt x="4494275"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77193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5"/>
          <p:cNvSpPr>
            <a:spLocks/>
          </p:cNvSpPr>
          <p:nvPr/>
        </p:nvSpPr>
        <p:spPr bwMode="auto">
          <a:xfrm>
            <a:off x="457200" y="4211638"/>
            <a:ext cx="8153400" cy="946150"/>
          </a:xfrm>
          <a:custGeom>
            <a:avLst/>
            <a:gdLst>
              <a:gd name="T0" fmla="*/ 0 w 8153400"/>
              <a:gd name="T1" fmla="*/ 946150 h 944879"/>
              <a:gd name="T2" fmla="*/ 8153399 w 8153400"/>
              <a:gd name="T3" fmla="*/ 946150 h 944879"/>
              <a:gd name="T4" fmla="*/ 8153399 w 8153400"/>
              <a:gd name="T5" fmla="*/ 0 h 944879"/>
              <a:gd name="T6" fmla="*/ 0 w 8153400"/>
              <a:gd name="T7" fmla="*/ 0 h 944879"/>
              <a:gd name="T8" fmla="*/ 0 w 8153400"/>
              <a:gd name="T9" fmla="*/ 946150 h 9448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53400" h="944879">
                <a:moveTo>
                  <a:pt x="0" y="944879"/>
                </a:moveTo>
                <a:lnTo>
                  <a:pt x="8153399" y="944879"/>
                </a:lnTo>
                <a:lnTo>
                  <a:pt x="8153399" y="0"/>
                </a:lnTo>
                <a:lnTo>
                  <a:pt x="0" y="0"/>
                </a:lnTo>
                <a:lnTo>
                  <a:pt x="0" y="944879"/>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 name="Title 3"/>
          <p:cNvSpPr>
            <a:spLocks noGrp="1"/>
          </p:cNvSpPr>
          <p:nvPr>
            <p:ph type="title"/>
          </p:nvPr>
        </p:nvSpPr>
        <p:spPr/>
        <p:txBody>
          <a:bodyPr/>
          <a:lstStyle/>
          <a:p>
            <a:r>
              <a:rPr lang="en-US" dirty="0" smtClean="0"/>
              <a:t>Organization structures – strong matrix</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40" name="object 7"/>
          <p:cNvSpPr>
            <a:spLocks/>
          </p:cNvSpPr>
          <p:nvPr/>
        </p:nvSpPr>
        <p:spPr bwMode="auto">
          <a:xfrm>
            <a:off x="5838825" y="4727575"/>
            <a:ext cx="1227138" cy="0"/>
          </a:xfrm>
          <a:custGeom>
            <a:avLst/>
            <a:gdLst>
              <a:gd name="T0" fmla="*/ 0 w 1226820"/>
              <a:gd name="T1" fmla="*/ 1227137 w 1226820"/>
              <a:gd name="T2" fmla="*/ 0 60000 65536"/>
              <a:gd name="T3" fmla="*/ 0 60000 65536"/>
            </a:gdLst>
            <a:ahLst/>
            <a:cxnLst>
              <a:cxn ang="T2">
                <a:pos x="T0" y="0"/>
              </a:cxn>
              <a:cxn ang="T3">
                <a:pos x="T1" y="0"/>
              </a:cxn>
            </a:cxnLst>
            <a:rect l="0" t="0" r="r" b="b"/>
            <a:pathLst>
              <a:path w="1226820">
                <a:moveTo>
                  <a:pt x="0" y="0"/>
                </a:moveTo>
                <a:lnTo>
                  <a:pt x="1226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 name="object 8"/>
          <p:cNvSpPr>
            <a:spLocks/>
          </p:cNvSpPr>
          <p:nvPr/>
        </p:nvSpPr>
        <p:spPr bwMode="auto">
          <a:xfrm>
            <a:off x="3865563" y="4727575"/>
            <a:ext cx="1225550" cy="0"/>
          </a:xfrm>
          <a:custGeom>
            <a:avLst/>
            <a:gdLst>
              <a:gd name="T0" fmla="*/ 0 w 1226820"/>
              <a:gd name="T1" fmla="*/ 1225549 w 1226820"/>
              <a:gd name="T2" fmla="*/ 0 60000 65536"/>
              <a:gd name="T3" fmla="*/ 0 60000 65536"/>
            </a:gdLst>
            <a:ahLst/>
            <a:cxnLst>
              <a:cxn ang="T2">
                <a:pos x="T0" y="0"/>
              </a:cxn>
              <a:cxn ang="T3">
                <a:pos x="T1" y="0"/>
              </a:cxn>
            </a:cxnLst>
            <a:rect l="0" t="0" r="r" b="b"/>
            <a:pathLst>
              <a:path w="1226820">
                <a:moveTo>
                  <a:pt x="0" y="0"/>
                </a:moveTo>
                <a:lnTo>
                  <a:pt x="1226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object 9"/>
          <p:cNvSpPr>
            <a:spLocks/>
          </p:cNvSpPr>
          <p:nvPr/>
        </p:nvSpPr>
        <p:spPr bwMode="auto">
          <a:xfrm>
            <a:off x="1916113" y="4727575"/>
            <a:ext cx="1201737" cy="0"/>
          </a:xfrm>
          <a:custGeom>
            <a:avLst/>
            <a:gdLst>
              <a:gd name="T0" fmla="*/ 0 w 1202689"/>
              <a:gd name="T1" fmla="*/ 1201483 w 1202689"/>
              <a:gd name="T2" fmla="*/ 0 60000 65536"/>
              <a:gd name="T3" fmla="*/ 0 60000 65536"/>
            </a:gdLst>
            <a:ahLst/>
            <a:cxnLst>
              <a:cxn ang="T2">
                <a:pos x="T0" y="0"/>
              </a:cxn>
              <a:cxn ang="T3">
                <a:pos x="T1" y="0"/>
              </a:cxn>
            </a:cxnLst>
            <a:rect l="0" t="0" r="r" b="b"/>
            <a:pathLst>
              <a:path w="1202689">
                <a:moveTo>
                  <a:pt x="0" y="0"/>
                </a:moveTo>
                <a:lnTo>
                  <a:pt x="1202435"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object 10"/>
          <p:cNvSpPr>
            <a:spLocks/>
          </p:cNvSpPr>
          <p:nvPr/>
        </p:nvSpPr>
        <p:spPr bwMode="auto">
          <a:xfrm>
            <a:off x="1573213" y="2754313"/>
            <a:ext cx="0" cy="1630362"/>
          </a:xfrm>
          <a:custGeom>
            <a:avLst/>
            <a:gdLst>
              <a:gd name="T0" fmla="*/ 0 h 1630679"/>
              <a:gd name="T1" fmla="*/ 1630362 h 1630679"/>
              <a:gd name="T2" fmla="*/ 0 60000 65536"/>
              <a:gd name="T3" fmla="*/ 0 60000 65536"/>
            </a:gdLst>
            <a:ahLst/>
            <a:cxnLst>
              <a:cxn ang="T2">
                <a:pos x="0" y="T0"/>
              </a:cxn>
              <a:cxn ang="T3">
                <a:pos x="0" y="T1"/>
              </a:cxn>
            </a:cxnLst>
            <a:rect l="0" t="0" r="r" b="b"/>
            <a:pathLst>
              <a:path h="1630679">
                <a:moveTo>
                  <a:pt x="0" y="0"/>
                </a:moveTo>
                <a:lnTo>
                  <a:pt x="0" y="163067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object 11"/>
          <p:cNvSpPr>
            <a:spLocks/>
          </p:cNvSpPr>
          <p:nvPr/>
        </p:nvSpPr>
        <p:spPr bwMode="auto">
          <a:xfrm>
            <a:off x="1573213" y="2754313"/>
            <a:ext cx="5837237" cy="0"/>
          </a:xfrm>
          <a:custGeom>
            <a:avLst/>
            <a:gdLst>
              <a:gd name="T0" fmla="*/ 0 w 5836920"/>
              <a:gd name="T1" fmla="*/ 5837236 w 5836920"/>
              <a:gd name="T2" fmla="*/ 0 60000 65536"/>
              <a:gd name="T3" fmla="*/ 0 60000 65536"/>
            </a:gdLst>
            <a:ahLst/>
            <a:cxnLst>
              <a:cxn ang="T2">
                <a:pos x="T0" y="0"/>
              </a:cxn>
              <a:cxn ang="T3">
                <a:pos x="T1" y="0"/>
              </a:cxn>
            </a:cxnLst>
            <a:rect l="0" t="0" r="r" b="b"/>
            <a:pathLst>
              <a:path w="5836920">
                <a:moveTo>
                  <a:pt x="0" y="0"/>
                </a:moveTo>
                <a:lnTo>
                  <a:pt x="58369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object 12"/>
          <p:cNvSpPr>
            <a:spLocks/>
          </p:cNvSpPr>
          <p:nvPr/>
        </p:nvSpPr>
        <p:spPr bwMode="auto">
          <a:xfrm>
            <a:off x="7410450" y="2754313"/>
            <a:ext cx="0" cy="942975"/>
          </a:xfrm>
          <a:custGeom>
            <a:avLst/>
            <a:gdLst>
              <a:gd name="T0" fmla="*/ 0 h 943610"/>
              <a:gd name="T1" fmla="*/ 942720 h 943610"/>
              <a:gd name="T2" fmla="*/ 0 60000 65536"/>
              <a:gd name="T3" fmla="*/ 0 60000 65536"/>
            </a:gdLst>
            <a:ahLst/>
            <a:cxnLst>
              <a:cxn ang="T2">
                <a:pos x="0" y="T0"/>
              </a:cxn>
              <a:cxn ang="T3">
                <a:pos x="0" y="T1"/>
              </a:cxn>
            </a:cxnLst>
            <a:rect l="0" t="0" r="r" b="b"/>
            <a:pathLst>
              <a:path h="943610">
                <a:moveTo>
                  <a:pt x="0" y="0"/>
                </a:moveTo>
                <a:lnTo>
                  <a:pt x="0" y="9433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 name="object 13"/>
          <p:cNvSpPr>
            <a:spLocks/>
          </p:cNvSpPr>
          <p:nvPr/>
        </p:nvSpPr>
        <p:spPr bwMode="auto">
          <a:xfrm>
            <a:off x="7410450" y="4122738"/>
            <a:ext cx="0" cy="347662"/>
          </a:xfrm>
          <a:custGeom>
            <a:avLst/>
            <a:gdLst>
              <a:gd name="T0" fmla="*/ 0 h 347979"/>
              <a:gd name="T1" fmla="*/ 347154 h 347979"/>
              <a:gd name="T2" fmla="*/ 0 60000 65536"/>
              <a:gd name="T3" fmla="*/ 0 60000 65536"/>
            </a:gdLst>
            <a:ahLst/>
            <a:cxnLst>
              <a:cxn ang="T2">
                <a:pos x="0" y="T0"/>
              </a:cxn>
              <a:cxn ang="T3">
                <a:pos x="0" y="T1"/>
              </a:cxn>
            </a:cxnLst>
            <a:rect l="0" t="0" r="r" b="b"/>
            <a:pathLst>
              <a:path h="347979">
                <a:moveTo>
                  <a:pt x="0" y="0"/>
                </a:moveTo>
                <a:lnTo>
                  <a:pt x="0" y="34747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 name="object 14"/>
          <p:cNvSpPr>
            <a:spLocks/>
          </p:cNvSpPr>
          <p:nvPr/>
        </p:nvSpPr>
        <p:spPr bwMode="auto">
          <a:xfrm>
            <a:off x="3546475" y="2754313"/>
            <a:ext cx="0" cy="942975"/>
          </a:xfrm>
          <a:custGeom>
            <a:avLst/>
            <a:gdLst>
              <a:gd name="T0" fmla="*/ 0 h 943610"/>
              <a:gd name="T1" fmla="*/ 942720 h 943610"/>
              <a:gd name="T2" fmla="*/ 0 60000 65536"/>
              <a:gd name="T3" fmla="*/ 0 60000 65536"/>
            </a:gdLst>
            <a:ahLst/>
            <a:cxnLst>
              <a:cxn ang="T2">
                <a:pos x="0" y="T0"/>
              </a:cxn>
              <a:cxn ang="T3">
                <a:pos x="0" y="T1"/>
              </a:cxn>
            </a:cxnLst>
            <a:rect l="0" t="0" r="r" b="b"/>
            <a:pathLst>
              <a:path h="943610">
                <a:moveTo>
                  <a:pt x="0" y="0"/>
                </a:moveTo>
                <a:lnTo>
                  <a:pt x="0" y="9433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9" name="object 15"/>
          <p:cNvSpPr>
            <a:spLocks/>
          </p:cNvSpPr>
          <p:nvPr/>
        </p:nvSpPr>
        <p:spPr bwMode="auto">
          <a:xfrm>
            <a:off x="3546475" y="4122738"/>
            <a:ext cx="0" cy="347662"/>
          </a:xfrm>
          <a:custGeom>
            <a:avLst/>
            <a:gdLst>
              <a:gd name="T0" fmla="*/ 0 h 347979"/>
              <a:gd name="T1" fmla="*/ 347154 h 347979"/>
              <a:gd name="T2" fmla="*/ 0 60000 65536"/>
              <a:gd name="T3" fmla="*/ 0 60000 65536"/>
            </a:gdLst>
            <a:ahLst/>
            <a:cxnLst>
              <a:cxn ang="T2">
                <a:pos x="0" y="T0"/>
              </a:cxn>
              <a:cxn ang="T3">
                <a:pos x="0" y="T1"/>
              </a:cxn>
            </a:cxnLst>
            <a:rect l="0" t="0" r="r" b="b"/>
            <a:pathLst>
              <a:path h="347979">
                <a:moveTo>
                  <a:pt x="0" y="0"/>
                </a:moveTo>
                <a:lnTo>
                  <a:pt x="0" y="34747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 name="object 16"/>
          <p:cNvSpPr>
            <a:spLocks/>
          </p:cNvSpPr>
          <p:nvPr/>
        </p:nvSpPr>
        <p:spPr bwMode="auto">
          <a:xfrm>
            <a:off x="5434013" y="2495550"/>
            <a:ext cx="0" cy="1201738"/>
          </a:xfrm>
          <a:custGeom>
            <a:avLst/>
            <a:gdLst>
              <a:gd name="T0" fmla="*/ 0 h 1201420"/>
              <a:gd name="T1" fmla="*/ 1201229 h 1201420"/>
              <a:gd name="T2" fmla="*/ 0 60000 65536"/>
              <a:gd name="T3" fmla="*/ 0 60000 65536"/>
            </a:gdLst>
            <a:ahLst/>
            <a:cxnLst>
              <a:cxn ang="T2">
                <a:pos x="0" y="T0"/>
              </a:cxn>
              <a:cxn ang="T3">
                <a:pos x="0" y="T1"/>
              </a:cxn>
            </a:cxnLst>
            <a:rect l="0" t="0" r="r" b="b"/>
            <a:pathLst>
              <a:path h="1201420">
                <a:moveTo>
                  <a:pt x="0" y="0"/>
                </a:moveTo>
                <a:lnTo>
                  <a:pt x="0" y="120091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 name="object 17"/>
          <p:cNvSpPr>
            <a:spLocks/>
          </p:cNvSpPr>
          <p:nvPr/>
        </p:nvSpPr>
        <p:spPr bwMode="auto">
          <a:xfrm>
            <a:off x="5434013" y="4122738"/>
            <a:ext cx="0" cy="347662"/>
          </a:xfrm>
          <a:custGeom>
            <a:avLst/>
            <a:gdLst>
              <a:gd name="T0" fmla="*/ 0 h 347979"/>
              <a:gd name="T1" fmla="*/ 347154 h 347979"/>
              <a:gd name="T2" fmla="*/ 0 60000 65536"/>
              <a:gd name="T3" fmla="*/ 0 60000 65536"/>
            </a:gdLst>
            <a:ahLst/>
            <a:cxnLst>
              <a:cxn ang="T2">
                <a:pos x="0" y="T0"/>
              </a:cxn>
              <a:cxn ang="T3">
                <a:pos x="0" y="T1"/>
              </a:cxn>
            </a:cxnLst>
            <a:rect l="0" t="0" r="r" b="b"/>
            <a:pathLst>
              <a:path h="347979">
                <a:moveTo>
                  <a:pt x="0" y="0"/>
                </a:moveTo>
                <a:lnTo>
                  <a:pt x="0" y="34747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 name="object 18"/>
          <p:cNvSpPr>
            <a:spLocks noChangeArrowheads="1"/>
          </p:cNvSpPr>
          <p:nvPr/>
        </p:nvSpPr>
        <p:spPr bwMode="auto">
          <a:xfrm>
            <a:off x="4840288" y="1949450"/>
            <a:ext cx="1122362" cy="7366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3" name="object 19"/>
          <p:cNvSpPr txBox="1"/>
          <p:nvPr/>
        </p:nvSpPr>
        <p:spPr>
          <a:xfrm>
            <a:off x="5059363" y="2098675"/>
            <a:ext cx="684212" cy="331788"/>
          </a:xfrm>
          <a:prstGeom prst="rect">
            <a:avLst/>
          </a:prstGeom>
        </p:spPr>
        <p:txBody>
          <a:bodyPr lIns="0" tIns="0" rIns="0" bIns="0">
            <a:spAutoFit/>
          </a:bodyPr>
          <a:lstStyle/>
          <a:p>
            <a:pPr marL="12700" fontAlgn="auto">
              <a:spcBef>
                <a:spcPts val="0"/>
              </a:spcBef>
              <a:spcAft>
                <a:spcPts val="0"/>
              </a:spcAft>
              <a:defRPr/>
            </a:pPr>
            <a:r>
              <a:rPr sz="2400" b="1" spc="-10" dirty="0">
                <a:latin typeface="Arial"/>
                <a:cs typeface="Arial"/>
              </a:rPr>
              <a:t>CEO</a:t>
            </a:r>
            <a:endParaRPr sz="2400" dirty="0">
              <a:latin typeface="Arial"/>
              <a:cs typeface="Arial"/>
            </a:endParaRPr>
          </a:p>
        </p:txBody>
      </p:sp>
      <p:sp>
        <p:nvSpPr>
          <p:cNvPr id="54" name="object 20"/>
          <p:cNvSpPr>
            <a:spLocks noChangeArrowheads="1"/>
          </p:cNvSpPr>
          <p:nvPr/>
        </p:nvSpPr>
        <p:spPr bwMode="auto">
          <a:xfrm>
            <a:off x="2640013" y="2990850"/>
            <a:ext cx="1801812" cy="58261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5" name="object 21"/>
          <p:cNvSpPr txBox="1"/>
          <p:nvPr/>
        </p:nvSpPr>
        <p:spPr>
          <a:xfrm>
            <a:off x="2868613" y="3111500"/>
            <a:ext cx="1346200"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Engine</a:t>
            </a:r>
            <a:r>
              <a:rPr sz="1800" b="1" spc="-10" dirty="0">
                <a:latin typeface="Arial"/>
                <a:cs typeface="Arial"/>
              </a:rPr>
              <a:t>e</a:t>
            </a:r>
            <a:r>
              <a:rPr sz="1800" b="1" spc="-5" dirty="0">
                <a:latin typeface="Arial"/>
                <a:cs typeface="Arial"/>
              </a:rPr>
              <a:t>ring</a:t>
            </a:r>
            <a:endParaRPr sz="1800">
              <a:latin typeface="Arial"/>
              <a:cs typeface="Arial"/>
            </a:endParaRPr>
          </a:p>
        </p:txBody>
      </p:sp>
      <p:sp>
        <p:nvSpPr>
          <p:cNvPr id="56" name="object 22"/>
          <p:cNvSpPr>
            <a:spLocks noChangeArrowheads="1"/>
          </p:cNvSpPr>
          <p:nvPr/>
        </p:nvSpPr>
        <p:spPr bwMode="auto">
          <a:xfrm>
            <a:off x="4613275" y="2990850"/>
            <a:ext cx="1531938" cy="582613"/>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7" name="object 23"/>
          <p:cNvSpPr txBox="1"/>
          <p:nvPr/>
        </p:nvSpPr>
        <p:spPr>
          <a:xfrm>
            <a:off x="4829175" y="3111500"/>
            <a:ext cx="1103313"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t>
            </a:r>
            <a:r>
              <a:rPr sz="1800" b="1" spc="-10" dirty="0">
                <a:latin typeface="Arial"/>
                <a:cs typeface="Arial"/>
              </a:rPr>
              <a:t>a</a:t>
            </a:r>
            <a:r>
              <a:rPr sz="1800" b="1" spc="-5" dirty="0">
                <a:latin typeface="Arial"/>
                <a:cs typeface="Arial"/>
              </a:rPr>
              <a:t>r</a:t>
            </a:r>
            <a:r>
              <a:rPr sz="1800" b="1" spc="-15" dirty="0">
                <a:latin typeface="Arial"/>
                <a:cs typeface="Arial"/>
              </a:rPr>
              <a:t>k</a:t>
            </a:r>
            <a:r>
              <a:rPr sz="1800" b="1" spc="-10" dirty="0">
                <a:latin typeface="Arial"/>
                <a:cs typeface="Arial"/>
              </a:rPr>
              <a:t>e</a:t>
            </a:r>
            <a:r>
              <a:rPr sz="1800" b="1" dirty="0">
                <a:latin typeface="Arial"/>
                <a:cs typeface="Arial"/>
              </a:rPr>
              <a:t>ting</a:t>
            </a:r>
            <a:endParaRPr sz="1800">
              <a:latin typeface="Arial"/>
              <a:cs typeface="Arial"/>
            </a:endParaRPr>
          </a:p>
        </p:txBody>
      </p:sp>
      <p:sp>
        <p:nvSpPr>
          <p:cNvPr id="58" name="object 24"/>
          <p:cNvSpPr>
            <a:spLocks noChangeArrowheads="1"/>
          </p:cNvSpPr>
          <p:nvPr/>
        </p:nvSpPr>
        <p:spPr bwMode="auto">
          <a:xfrm>
            <a:off x="6330950" y="2990850"/>
            <a:ext cx="2089150" cy="582613"/>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9" name="object 25"/>
          <p:cNvSpPr txBox="1"/>
          <p:nvPr/>
        </p:nvSpPr>
        <p:spPr>
          <a:xfrm>
            <a:off x="6575425" y="3111500"/>
            <a:ext cx="1600200"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t>
            </a:r>
            <a:r>
              <a:rPr sz="1800" b="1" spc="-10" dirty="0">
                <a:latin typeface="Arial"/>
                <a:cs typeface="Arial"/>
              </a:rPr>
              <a:t>a</a:t>
            </a:r>
            <a:r>
              <a:rPr sz="1800" b="1" dirty="0">
                <a:latin typeface="Arial"/>
                <a:cs typeface="Arial"/>
              </a:rPr>
              <a:t>nuf</a:t>
            </a:r>
            <a:r>
              <a:rPr sz="1800" b="1" spc="-10" dirty="0">
                <a:latin typeface="Arial"/>
                <a:cs typeface="Arial"/>
              </a:rPr>
              <a:t>ac</a:t>
            </a:r>
            <a:r>
              <a:rPr sz="1800" b="1" dirty="0">
                <a:latin typeface="Arial"/>
                <a:cs typeface="Arial"/>
              </a:rPr>
              <a:t>turing</a:t>
            </a:r>
            <a:endParaRPr sz="1800">
              <a:latin typeface="Arial"/>
              <a:cs typeface="Arial"/>
            </a:endParaRPr>
          </a:p>
        </p:txBody>
      </p:sp>
      <p:sp>
        <p:nvSpPr>
          <p:cNvPr id="60" name="object 26"/>
          <p:cNvSpPr>
            <a:spLocks/>
          </p:cNvSpPr>
          <p:nvPr/>
        </p:nvSpPr>
        <p:spPr bwMode="auto">
          <a:xfrm>
            <a:off x="3117850" y="4470400"/>
            <a:ext cx="747713" cy="423863"/>
          </a:xfrm>
          <a:custGeom>
            <a:avLst/>
            <a:gdLst>
              <a:gd name="T0" fmla="*/ 0 w 746760"/>
              <a:gd name="T1" fmla="*/ 423355 h 424179"/>
              <a:gd name="T2" fmla="*/ 747712 w 746760"/>
              <a:gd name="T3" fmla="*/ 423355 h 424179"/>
              <a:gd name="T4" fmla="*/ 747712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1" name="object 27"/>
          <p:cNvSpPr>
            <a:spLocks/>
          </p:cNvSpPr>
          <p:nvPr/>
        </p:nvSpPr>
        <p:spPr bwMode="auto">
          <a:xfrm>
            <a:off x="3117850" y="4470400"/>
            <a:ext cx="747713" cy="423863"/>
          </a:xfrm>
          <a:custGeom>
            <a:avLst/>
            <a:gdLst>
              <a:gd name="T0" fmla="*/ 0 w 746760"/>
              <a:gd name="T1" fmla="*/ 423355 h 424179"/>
              <a:gd name="T2" fmla="*/ 747712 w 746760"/>
              <a:gd name="T3" fmla="*/ 423355 h 424179"/>
              <a:gd name="T4" fmla="*/ 747712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 name="object 28"/>
          <p:cNvSpPr>
            <a:spLocks/>
          </p:cNvSpPr>
          <p:nvPr/>
        </p:nvSpPr>
        <p:spPr bwMode="auto">
          <a:xfrm>
            <a:off x="3117850" y="3697288"/>
            <a:ext cx="747713" cy="425450"/>
          </a:xfrm>
          <a:custGeom>
            <a:avLst/>
            <a:gdLst>
              <a:gd name="T0" fmla="*/ 0 w 746760"/>
              <a:gd name="T1" fmla="*/ 425195 h 425450"/>
              <a:gd name="T2" fmla="*/ 747712 w 746760"/>
              <a:gd name="T3" fmla="*/ 425195 h 425450"/>
              <a:gd name="T4" fmla="*/ 747712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 name="object 29"/>
          <p:cNvSpPr>
            <a:spLocks/>
          </p:cNvSpPr>
          <p:nvPr/>
        </p:nvSpPr>
        <p:spPr bwMode="auto">
          <a:xfrm>
            <a:off x="3117850" y="3697288"/>
            <a:ext cx="747713" cy="425450"/>
          </a:xfrm>
          <a:custGeom>
            <a:avLst/>
            <a:gdLst>
              <a:gd name="T0" fmla="*/ 0 w 746760"/>
              <a:gd name="T1" fmla="*/ 425195 h 425450"/>
              <a:gd name="T2" fmla="*/ 747712 w 746760"/>
              <a:gd name="T3" fmla="*/ 425195 h 425450"/>
              <a:gd name="T4" fmla="*/ 747712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4" name="object 30"/>
          <p:cNvSpPr txBox="1"/>
          <p:nvPr/>
        </p:nvSpPr>
        <p:spPr>
          <a:xfrm>
            <a:off x="3244850" y="3798888"/>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65" name="object 31"/>
          <p:cNvSpPr>
            <a:spLocks/>
          </p:cNvSpPr>
          <p:nvPr/>
        </p:nvSpPr>
        <p:spPr bwMode="auto">
          <a:xfrm>
            <a:off x="5091113" y="4470400"/>
            <a:ext cx="747712" cy="423863"/>
          </a:xfrm>
          <a:custGeom>
            <a:avLst/>
            <a:gdLst>
              <a:gd name="T0" fmla="*/ 0 w 746760"/>
              <a:gd name="T1" fmla="*/ 423355 h 424179"/>
              <a:gd name="T2" fmla="*/ 747711 w 746760"/>
              <a:gd name="T3" fmla="*/ 423355 h 424179"/>
              <a:gd name="T4" fmla="*/ 747711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6" name="object 32"/>
          <p:cNvSpPr>
            <a:spLocks/>
          </p:cNvSpPr>
          <p:nvPr/>
        </p:nvSpPr>
        <p:spPr bwMode="auto">
          <a:xfrm>
            <a:off x="5091113" y="4470400"/>
            <a:ext cx="747712" cy="423863"/>
          </a:xfrm>
          <a:custGeom>
            <a:avLst/>
            <a:gdLst>
              <a:gd name="T0" fmla="*/ 0 w 746760"/>
              <a:gd name="T1" fmla="*/ 423355 h 424179"/>
              <a:gd name="T2" fmla="*/ 747711 w 746760"/>
              <a:gd name="T3" fmla="*/ 423355 h 424179"/>
              <a:gd name="T4" fmla="*/ 747711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7" name="object 33"/>
          <p:cNvSpPr>
            <a:spLocks/>
          </p:cNvSpPr>
          <p:nvPr/>
        </p:nvSpPr>
        <p:spPr bwMode="auto">
          <a:xfrm>
            <a:off x="5091113" y="3697288"/>
            <a:ext cx="747712" cy="425450"/>
          </a:xfrm>
          <a:custGeom>
            <a:avLst/>
            <a:gdLst>
              <a:gd name="T0" fmla="*/ 0 w 746760"/>
              <a:gd name="T1" fmla="*/ 425195 h 425450"/>
              <a:gd name="T2" fmla="*/ 747711 w 746760"/>
              <a:gd name="T3" fmla="*/ 425195 h 425450"/>
              <a:gd name="T4" fmla="*/ 747711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 name="object 34"/>
          <p:cNvSpPr>
            <a:spLocks/>
          </p:cNvSpPr>
          <p:nvPr/>
        </p:nvSpPr>
        <p:spPr bwMode="auto">
          <a:xfrm>
            <a:off x="5091113" y="3697288"/>
            <a:ext cx="747712" cy="425450"/>
          </a:xfrm>
          <a:custGeom>
            <a:avLst/>
            <a:gdLst>
              <a:gd name="T0" fmla="*/ 0 w 746760"/>
              <a:gd name="T1" fmla="*/ 425195 h 425450"/>
              <a:gd name="T2" fmla="*/ 747711 w 746760"/>
              <a:gd name="T3" fmla="*/ 425195 h 425450"/>
              <a:gd name="T4" fmla="*/ 747711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9" name="object 35"/>
          <p:cNvSpPr txBox="1"/>
          <p:nvPr/>
        </p:nvSpPr>
        <p:spPr>
          <a:xfrm>
            <a:off x="5219700" y="3798888"/>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70" name="object 36"/>
          <p:cNvSpPr>
            <a:spLocks/>
          </p:cNvSpPr>
          <p:nvPr/>
        </p:nvSpPr>
        <p:spPr bwMode="auto">
          <a:xfrm>
            <a:off x="7065963" y="4470400"/>
            <a:ext cx="747712" cy="423863"/>
          </a:xfrm>
          <a:custGeom>
            <a:avLst/>
            <a:gdLst>
              <a:gd name="T0" fmla="*/ 0 w 748665"/>
              <a:gd name="T1" fmla="*/ 423355 h 424179"/>
              <a:gd name="T2" fmla="*/ 747330 w 748665"/>
              <a:gd name="T3" fmla="*/ 423355 h 424179"/>
              <a:gd name="T4" fmla="*/ 747330 w 748665"/>
              <a:gd name="T5" fmla="*/ 0 h 424179"/>
              <a:gd name="T6" fmla="*/ 0 w 748665"/>
              <a:gd name="T7" fmla="*/ 0 h 424179"/>
              <a:gd name="T8" fmla="*/ 0 w 748665"/>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4179">
                <a:moveTo>
                  <a:pt x="0" y="423671"/>
                </a:moveTo>
                <a:lnTo>
                  <a:pt x="748283" y="423671"/>
                </a:lnTo>
                <a:lnTo>
                  <a:pt x="748283" y="0"/>
                </a:lnTo>
                <a:lnTo>
                  <a:pt x="0" y="0"/>
                </a:lnTo>
                <a:lnTo>
                  <a:pt x="0" y="423671"/>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 name="object 37"/>
          <p:cNvSpPr>
            <a:spLocks/>
          </p:cNvSpPr>
          <p:nvPr/>
        </p:nvSpPr>
        <p:spPr bwMode="auto">
          <a:xfrm>
            <a:off x="7065963" y="4470400"/>
            <a:ext cx="747712" cy="423863"/>
          </a:xfrm>
          <a:custGeom>
            <a:avLst/>
            <a:gdLst>
              <a:gd name="T0" fmla="*/ 0 w 748665"/>
              <a:gd name="T1" fmla="*/ 423355 h 424179"/>
              <a:gd name="T2" fmla="*/ 747330 w 748665"/>
              <a:gd name="T3" fmla="*/ 423355 h 424179"/>
              <a:gd name="T4" fmla="*/ 747330 w 748665"/>
              <a:gd name="T5" fmla="*/ 0 h 424179"/>
              <a:gd name="T6" fmla="*/ 0 w 748665"/>
              <a:gd name="T7" fmla="*/ 0 h 424179"/>
              <a:gd name="T8" fmla="*/ 0 w 748665"/>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4179">
                <a:moveTo>
                  <a:pt x="0" y="423671"/>
                </a:moveTo>
                <a:lnTo>
                  <a:pt x="748283" y="423671"/>
                </a:lnTo>
                <a:lnTo>
                  <a:pt x="748283" y="0"/>
                </a:lnTo>
                <a:lnTo>
                  <a:pt x="0" y="0"/>
                </a:lnTo>
                <a:lnTo>
                  <a:pt x="0" y="423671"/>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 name="object 38"/>
          <p:cNvSpPr>
            <a:spLocks/>
          </p:cNvSpPr>
          <p:nvPr/>
        </p:nvSpPr>
        <p:spPr bwMode="auto">
          <a:xfrm>
            <a:off x="7065963" y="3697288"/>
            <a:ext cx="747712" cy="425450"/>
          </a:xfrm>
          <a:custGeom>
            <a:avLst/>
            <a:gdLst>
              <a:gd name="T0" fmla="*/ 0 w 748665"/>
              <a:gd name="T1" fmla="*/ 425195 h 425450"/>
              <a:gd name="T2" fmla="*/ 747330 w 748665"/>
              <a:gd name="T3" fmla="*/ 425195 h 425450"/>
              <a:gd name="T4" fmla="*/ 747330 w 748665"/>
              <a:gd name="T5" fmla="*/ 0 h 425450"/>
              <a:gd name="T6" fmla="*/ 0 w 748665"/>
              <a:gd name="T7" fmla="*/ 0 h 425450"/>
              <a:gd name="T8" fmla="*/ 0 w 748665"/>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5450">
                <a:moveTo>
                  <a:pt x="0" y="425195"/>
                </a:moveTo>
                <a:lnTo>
                  <a:pt x="748283" y="425195"/>
                </a:lnTo>
                <a:lnTo>
                  <a:pt x="748283" y="0"/>
                </a:lnTo>
                <a:lnTo>
                  <a:pt x="0" y="0"/>
                </a:lnTo>
                <a:lnTo>
                  <a:pt x="0" y="425195"/>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3" name="object 39"/>
          <p:cNvSpPr>
            <a:spLocks/>
          </p:cNvSpPr>
          <p:nvPr/>
        </p:nvSpPr>
        <p:spPr bwMode="auto">
          <a:xfrm>
            <a:off x="7065963" y="3697288"/>
            <a:ext cx="747712" cy="425450"/>
          </a:xfrm>
          <a:custGeom>
            <a:avLst/>
            <a:gdLst>
              <a:gd name="T0" fmla="*/ 0 w 748665"/>
              <a:gd name="T1" fmla="*/ 425195 h 425450"/>
              <a:gd name="T2" fmla="*/ 747330 w 748665"/>
              <a:gd name="T3" fmla="*/ 425195 h 425450"/>
              <a:gd name="T4" fmla="*/ 747330 w 748665"/>
              <a:gd name="T5" fmla="*/ 0 h 425450"/>
              <a:gd name="T6" fmla="*/ 0 w 748665"/>
              <a:gd name="T7" fmla="*/ 0 h 425450"/>
              <a:gd name="T8" fmla="*/ 0 w 748665"/>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5450">
                <a:moveTo>
                  <a:pt x="0" y="425195"/>
                </a:moveTo>
                <a:lnTo>
                  <a:pt x="748283" y="425195"/>
                </a:lnTo>
                <a:lnTo>
                  <a:pt x="748283" y="0"/>
                </a:lnTo>
                <a:lnTo>
                  <a:pt x="0" y="0"/>
                </a:lnTo>
                <a:lnTo>
                  <a:pt x="0" y="425195"/>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600"/>
          </a:p>
        </p:txBody>
      </p:sp>
      <p:sp>
        <p:nvSpPr>
          <p:cNvPr id="74" name="object 40"/>
          <p:cNvSpPr txBox="1"/>
          <p:nvPr/>
        </p:nvSpPr>
        <p:spPr>
          <a:xfrm>
            <a:off x="7194550" y="3798888"/>
            <a:ext cx="490538"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75" name="object 41"/>
          <p:cNvSpPr>
            <a:spLocks noChangeArrowheads="1"/>
          </p:cNvSpPr>
          <p:nvPr/>
        </p:nvSpPr>
        <p:spPr bwMode="auto">
          <a:xfrm>
            <a:off x="915988" y="4356100"/>
            <a:ext cx="1331912" cy="768350"/>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76" name="object 42"/>
          <p:cNvSpPr txBox="1">
            <a:spLocks noChangeArrowheads="1"/>
          </p:cNvSpPr>
          <p:nvPr/>
        </p:nvSpPr>
        <p:spPr bwMode="auto">
          <a:xfrm>
            <a:off x="1119188" y="4486275"/>
            <a:ext cx="925512" cy="35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9366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64000"/>
              </a:lnSpc>
            </a:pPr>
            <a:r>
              <a:rPr lang="hu-HU" altLang="hu-HU" sz="1800" dirty="0">
                <a:solidFill>
                  <a:srgbClr val="FFFFFF"/>
                </a:solidFill>
                <a:latin typeface="Arial" charset="0"/>
              </a:rPr>
              <a:t>Project</a:t>
            </a:r>
            <a:r>
              <a:rPr lang="hu-HU" altLang="hu-HU" sz="1800" dirty="0">
                <a:solidFill>
                  <a:srgbClr val="FFFFFF"/>
                </a:solidFill>
                <a:latin typeface="Times New Roman" pitchFamily="18" charset="0"/>
                <a:cs typeface="Times New Roman" pitchFamily="18" charset="0"/>
              </a:rPr>
              <a:t> </a:t>
            </a:r>
            <a:r>
              <a:rPr lang="hu-HU" altLang="hu-HU" sz="1800" dirty="0" err="1">
                <a:solidFill>
                  <a:srgbClr val="FFFFFF"/>
                </a:solidFill>
                <a:latin typeface="Arial" charset="0"/>
              </a:rPr>
              <a:t>manager</a:t>
            </a:r>
            <a:endParaRPr lang="hu-HU" altLang="hu-HU" sz="1800" dirty="0">
              <a:latin typeface="Arial" charset="0"/>
            </a:endParaRPr>
          </a:p>
        </p:txBody>
      </p:sp>
      <p:sp>
        <p:nvSpPr>
          <p:cNvPr id="77" name="object 43"/>
          <p:cNvSpPr>
            <a:spLocks noChangeArrowheads="1"/>
          </p:cNvSpPr>
          <p:nvPr/>
        </p:nvSpPr>
        <p:spPr bwMode="auto">
          <a:xfrm>
            <a:off x="3068638" y="4449763"/>
            <a:ext cx="844550" cy="582612"/>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sz="1800"/>
          </a:p>
        </p:txBody>
      </p:sp>
      <p:sp>
        <p:nvSpPr>
          <p:cNvPr id="78" name="object 44"/>
          <p:cNvSpPr txBox="1"/>
          <p:nvPr/>
        </p:nvSpPr>
        <p:spPr>
          <a:xfrm>
            <a:off x="3244850" y="4570413"/>
            <a:ext cx="492125" cy="276999"/>
          </a:xfrm>
          <a:prstGeom prst="rect">
            <a:avLst/>
          </a:prstGeom>
        </p:spPr>
        <p:txBody>
          <a:bodyPr lIns="0" tIns="0" rIns="0" bIns="0">
            <a:spAutoFit/>
          </a:bodyPr>
          <a:lstStyle/>
          <a:p>
            <a:pPr marL="12700" fontAlgn="auto">
              <a:spcBef>
                <a:spcPts val="0"/>
              </a:spcBef>
              <a:spcAft>
                <a:spcPts val="0"/>
              </a:spcAft>
              <a:defRPr/>
            </a:pPr>
            <a:r>
              <a:rPr sz="1800" spc="-10" dirty="0">
                <a:solidFill>
                  <a:srgbClr val="FFFFFF"/>
                </a:solidFill>
                <a:latin typeface="Arial"/>
                <a:cs typeface="Arial"/>
              </a:rPr>
              <a:t>Sta</a:t>
            </a:r>
            <a:r>
              <a:rPr sz="1800" spc="-40" dirty="0">
                <a:solidFill>
                  <a:srgbClr val="FFFFFF"/>
                </a:solidFill>
                <a:latin typeface="Arial"/>
                <a:cs typeface="Arial"/>
              </a:rPr>
              <a:t>f</a:t>
            </a:r>
            <a:r>
              <a:rPr sz="1800" spc="-5" dirty="0">
                <a:solidFill>
                  <a:srgbClr val="FFFFFF"/>
                </a:solidFill>
                <a:latin typeface="Arial"/>
                <a:cs typeface="Arial"/>
              </a:rPr>
              <a:t>f</a:t>
            </a:r>
            <a:endParaRPr sz="1800" dirty="0">
              <a:latin typeface="Arial"/>
              <a:cs typeface="Arial"/>
            </a:endParaRPr>
          </a:p>
        </p:txBody>
      </p:sp>
      <p:sp>
        <p:nvSpPr>
          <p:cNvPr id="79" name="object 45"/>
          <p:cNvSpPr>
            <a:spLocks noChangeArrowheads="1"/>
          </p:cNvSpPr>
          <p:nvPr/>
        </p:nvSpPr>
        <p:spPr bwMode="auto">
          <a:xfrm>
            <a:off x="7016750" y="4449763"/>
            <a:ext cx="846138" cy="582612"/>
          </a:xfrm>
          <a:prstGeom prst="rect">
            <a:avLst/>
          </a:prstGeom>
          <a:blipFill dpi="0" rotWithShape="1">
            <a:blip r:embed="rId9"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80" name="object 46"/>
          <p:cNvSpPr txBox="1"/>
          <p:nvPr/>
        </p:nvSpPr>
        <p:spPr>
          <a:xfrm>
            <a:off x="7194550" y="4570413"/>
            <a:ext cx="490538" cy="276999"/>
          </a:xfrm>
          <a:prstGeom prst="rect">
            <a:avLst/>
          </a:prstGeom>
        </p:spPr>
        <p:txBody>
          <a:bodyPr lIns="0" tIns="0" rIns="0" bIns="0">
            <a:spAutoFit/>
          </a:bodyPr>
          <a:lstStyle/>
          <a:p>
            <a:pPr marL="12700" fontAlgn="auto">
              <a:spcBef>
                <a:spcPts val="0"/>
              </a:spcBef>
              <a:spcAft>
                <a:spcPts val="0"/>
              </a:spcAft>
              <a:defRPr/>
            </a:pPr>
            <a:r>
              <a:rPr sz="1800" spc="-10" dirty="0">
                <a:solidFill>
                  <a:srgbClr val="FFFFFF"/>
                </a:solidFill>
                <a:latin typeface="Arial"/>
                <a:cs typeface="Arial"/>
              </a:rPr>
              <a:t>Sta</a:t>
            </a:r>
            <a:r>
              <a:rPr sz="1800" spc="-40" dirty="0">
                <a:solidFill>
                  <a:srgbClr val="FFFFFF"/>
                </a:solidFill>
                <a:latin typeface="Arial"/>
                <a:cs typeface="Arial"/>
              </a:rPr>
              <a:t>f</a:t>
            </a:r>
            <a:r>
              <a:rPr sz="1800" spc="-5" dirty="0">
                <a:solidFill>
                  <a:srgbClr val="FFFFFF"/>
                </a:solidFill>
                <a:latin typeface="Arial"/>
                <a:cs typeface="Arial"/>
              </a:rPr>
              <a:t>f</a:t>
            </a:r>
            <a:endParaRPr sz="1800">
              <a:latin typeface="Arial"/>
              <a:cs typeface="Arial"/>
            </a:endParaRPr>
          </a:p>
        </p:txBody>
      </p:sp>
      <p:sp>
        <p:nvSpPr>
          <p:cNvPr id="81" name="object 47"/>
          <p:cNvSpPr>
            <a:spLocks noChangeArrowheads="1"/>
          </p:cNvSpPr>
          <p:nvPr/>
        </p:nvSpPr>
        <p:spPr bwMode="auto">
          <a:xfrm>
            <a:off x="5043488" y="4449763"/>
            <a:ext cx="842962" cy="582612"/>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82" name="object 48"/>
          <p:cNvSpPr txBox="1"/>
          <p:nvPr/>
        </p:nvSpPr>
        <p:spPr>
          <a:xfrm>
            <a:off x="5219700" y="4570413"/>
            <a:ext cx="492125" cy="276999"/>
          </a:xfrm>
          <a:prstGeom prst="rect">
            <a:avLst/>
          </a:prstGeom>
        </p:spPr>
        <p:txBody>
          <a:bodyPr lIns="0" tIns="0" rIns="0" bIns="0">
            <a:spAutoFit/>
          </a:bodyPr>
          <a:lstStyle/>
          <a:p>
            <a:pPr marL="12700" fontAlgn="auto">
              <a:spcBef>
                <a:spcPts val="0"/>
              </a:spcBef>
              <a:spcAft>
                <a:spcPts val="0"/>
              </a:spcAft>
              <a:defRPr/>
            </a:pPr>
            <a:r>
              <a:rPr sz="1800" spc="-10" dirty="0">
                <a:solidFill>
                  <a:srgbClr val="FFFFFF"/>
                </a:solidFill>
                <a:latin typeface="Arial"/>
                <a:cs typeface="Arial"/>
              </a:rPr>
              <a:t>Sta</a:t>
            </a:r>
            <a:r>
              <a:rPr sz="1800" spc="-40" dirty="0">
                <a:solidFill>
                  <a:srgbClr val="FFFFFF"/>
                </a:solidFill>
                <a:latin typeface="Arial"/>
                <a:cs typeface="Arial"/>
              </a:rPr>
              <a:t>f</a:t>
            </a:r>
            <a:r>
              <a:rPr sz="1800" spc="-5" dirty="0">
                <a:solidFill>
                  <a:srgbClr val="FFFFFF"/>
                </a:solidFill>
                <a:latin typeface="Arial"/>
                <a:cs typeface="Arial"/>
              </a:rPr>
              <a:t>f</a:t>
            </a:r>
            <a:endParaRPr sz="1800">
              <a:latin typeface="Arial"/>
              <a:cs typeface="Arial"/>
            </a:endParaRPr>
          </a:p>
        </p:txBody>
      </p:sp>
      <p:sp>
        <p:nvSpPr>
          <p:cNvPr id="83" name="object 49"/>
          <p:cNvSpPr>
            <a:spLocks noChangeArrowheads="1"/>
          </p:cNvSpPr>
          <p:nvPr/>
        </p:nvSpPr>
        <p:spPr bwMode="auto">
          <a:xfrm>
            <a:off x="742950" y="2940050"/>
            <a:ext cx="1689100" cy="873125"/>
          </a:xfrm>
          <a:prstGeom prst="rect">
            <a:avLst/>
          </a:prstGeom>
          <a:blipFill dpi="0" rotWithShape="1">
            <a:blip r:embed="rId11"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84" name="object 50"/>
          <p:cNvSpPr txBox="1">
            <a:spLocks noChangeArrowheads="1"/>
          </p:cNvSpPr>
          <p:nvPr/>
        </p:nvSpPr>
        <p:spPr bwMode="auto">
          <a:xfrm>
            <a:off x="965200" y="3076575"/>
            <a:ext cx="1244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87350" indent="-3746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800" b="1" dirty="0">
                <a:latin typeface="Arial" charset="0"/>
              </a:rPr>
              <a:t>Manager</a:t>
            </a:r>
            <a:r>
              <a:rPr lang="hu-HU" altLang="hu-HU" sz="1800" b="1" dirty="0">
                <a:latin typeface="Times New Roman" pitchFamily="18" charset="0"/>
                <a:cs typeface="Times New Roman" pitchFamily="18" charset="0"/>
              </a:rPr>
              <a:t> </a:t>
            </a:r>
            <a:r>
              <a:rPr lang="hu-HU" altLang="hu-HU" sz="1800" b="1" dirty="0">
                <a:latin typeface="Arial" charset="0"/>
              </a:rPr>
              <a:t>of</a:t>
            </a:r>
            <a:r>
              <a:rPr lang="hu-HU" altLang="hu-HU" sz="1800" b="1" dirty="0">
                <a:latin typeface="Times New Roman" pitchFamily="18" charset="0"/>
                <a:cs typeface="Times New Roman" pitchFamily="18" charset="0"/>
              </a:rPr>
              <a:t> </a:t>
            </a:r>
            <a:r>
              <a:rPr lang="hu-HU" altLang="hu-HU" sz="1800" b="1" dirty="0" err="1">
                <a:latin typeface="Arial" charset="0"/>
              </a:rPr>
              <a:t>PMs</a:t>
            </a:r>
            <a:endParaRPr lang="hu-HU" altLang="hu-HU" sz="1800" dirty="0">
              <a:latin typeface="Arial" charset="0"/>
            </a:endParaRPr>
          </a:p>
        </p:txBody>
      </p:sp>
    </p:spTree>
    <p:extLst>
      <p:ext uri="{BB962C8B-B14F-4D97-AF65-F5344CB8AC3E}">
        <p14:creationId xmlns:p14="http://schemas.microsoft.com/office/powerpoint/2010/main" val="418767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 – Balanced matrix</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40" name="object 5"/>
          <p:cNvSpPr>
            <a:spLocks/>
          </p:cNvSpPr>
          <p:nvPr/>
        </p:nvSpPr>
        <p:spPr bwMode="auto">
          <a:xfrm>
            <a:off x="1200150" y="4319587"/>
            <a:ext cx="7289800" cy="935038"/>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 name="object 6"/>
          <p:cNvSpPr>
            <a:spLocks/>
          </p:cNvSpPr>
          <p:nvPr/>
        </p:nvSpPr>
        <p:spPr bwMode="auto">
          <a:xfrm>
            <a:off x="1200150" y="4319587"/>
            <a:ext cx="7289800" cy="935038"/>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object 7"/>
          <p:cNvSpPr>
            <a:spLocks/>
          </p:cNvSpPr>
          <p:nvPr/>
        </p:nvSpPr>
        <p:spPr bwMode="auto">
          <a:xfrm>
            <a:off x="7091363" y="3033712"/>
            <a:ext cx="0" cy="1752600"/>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object 8"/>
          <p:cNvSpPr>
            <a:spLocks/>
          </p:cNvSpPr>
          <p:nvPr/>
        </p:nvSpPr>
        <p:spPr bwMode="auto">
          <a:xfrm>
            <a:off x="2597150" y="3033712"/>
            <a:ext cx="0" cy="1752600"/>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object 9"/>
          <p:cNvSpPr>
            <a:spLocks/>
          </p:cNvSpPr>
          <p:nvPr/>
        </p:nvSpPr>
        <p:spPr bwMode="auto">
          <a:xfrm>
            <a:off x="4794250" y="2806700"/>
            <a:ext cx="0" cy="1981200"/>
          </a:xfrm>
          <a:custGeom>
            <a:avLst/>
            <a:gdLst>
              <a:gd name="T0" fmla="*/ 0 h 1979929"/>
              <a:gd name="T1" fmla="*/ 1980946 h 1979929"/>
              <a:gd name="T2" fmla="*/ 0 60000 65536"/>
              <a:gd name="T3" fmla="*/ 0 60000 65536"/>
            </a:gdLst>
            <a:ahLst/>
            <a:cxnLst>
              <a:cxn ang="T2">
                <a:pos x="0" y="T0"/>
              </a:cxn>
              <a:cxn ang="T3">
                <a:pos x="0" y="T1"/>
              </a:cxn>
            </a:cxnLst>
            <a:rect l="0" t="0" r="r" b="b"/>
            <a:pathLst>
              <a:path h="1979929">
                <a:moveTo>
                  <a:pt x="0" y="0"/>
                </a:moveTo>
                <a:lnTo>
                  <a:pt x="0" y="197967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object 10"/>
          <p:cNvSpPr>
            <a:spLocks noChangeArrowheads="1"/>
          </p:cNvSpPr>
          <p:nvPr/>
        </p:nvSpPr>
        <p:spPr bwMode="auto">
          <a:xfrm>
            <a:off x="4146550" y="2289175"/>
            <a:ext cx="1216025" cy="7366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7" name="object 11"/>
          <p:cNvSpPr txBox="1"/>
          <p:nvPr/>
        </p:nvSpPr>
        <p:spPr>
          <a:xfrm>
            <a:off x="4413250" y="2438400"/>
            <a:ext cx="684213" cy="330200"/>
          </a:xfrm>
          <a:prstGeom prst="rect">
            <a:avLst/>
          </a:prstGeom>
        </p:spPr>
        <p:txBody>
          <a:bodyPr lIns="0" tIns="0" rIns="0" bIns="0">
            <a:spAutoFit/>
          </a:bodyPr>
          <a:lstStyle/>
          <a:p>
            <a:pPr marL="12700" fontAlgn="auto">
              <a:spcBef>
                <a:spcPts val="0"/>
              </a:spcBef>
              <a:spcAft>
                <a:spcPts val="0"/>
              </a:spcAft>
              <a:defRPr/>
            </a:pPr>
            <a:r>
              <a:rPr sz="2400" b="1" spc="-10" dirty="0">
                <a:latin typeface="Arial"/>
                <a:cs typeface="Arial"/>
              </a:rPr>
              <a:t>CEO</a:t>
            </a:r>
            <a:endParaRPr sz="2400">
              <a:latin typeface="Arial"/>
              <a:cs typeface="Arial"/>
            </a:endParaRPr>
          </a:p>
        </p:txBody>
      </p:sp>
      <p:sp>
        <p:nvSpPr>
          <p:cNvPr id="48" name="object 12"/>
          <p:cNvSpPr>
            <a:spLocks noChangeArrowheads="1"/>
          </p:cNvSpPr>
          <p:nvPr/>
        </p:nvSpPr>
        <p:spPr bwMode="auto">
          <a:xfrm>
            <a:off x="1549400" y="3224212"/>
            <a:ext cx="2084388" cy="57785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9" name="object 13"/>
          <p:cNvSpPr txBox="1"/>
          <p:nvPr/>
        </p:nvSpPr>
        <p:spPr>
          <a:xfrm>
            <a:off x="1916113" y="3340100"/>
            <a:ext cx="1347787" cy="276999"/>
          </a:xfrm>
          <a:prstGeom prst="rect">
            <a:avLst/>
          </a:prstGeom>
        </p:spPr>
        <p:txBody>
          <a:bodyPr lIns="0" tIns="0" rIns="0" bIns="0">
            <a:spAutoFit/>
          </a:bodyPr>
          <a:lstStyle/>
          <a:p>
            <a:pPr marL="12700" fontAlgn="auto">
              <a:spcBef>
                <a:spcPts val="0"/>
              </a:spcBef>
              <a:spcAft>
                <a:spcPts val="0"/>
              </a:spcAft>
              <a:defRPr/>
            </a:pPr>
            <a:r>
              <a:rPr sz="1800" b="1" spc="-15" dirty="0">
                <a:latin typeface="Arial"/>
                <a:cs typeface="Arial"/>
              </a:rPr>
              <a:t>En</a:t>
            </a:r>
            <a:r>
              <a:rPr sz="1800" b="1" spc="-10" dirty="0">
                <a:latin typeface="Arial"/>
                <a:cs typeface="Arial"/>
              </a:rPr>
              <a:t>g</a:t>
            </a:r>
            <a:r>
              <a:rPr sz="1800" b="1" spc="-5" dirty="0">
                <a:latin typeface="Arial"/>
                <a:cs typeface="Arial"/>
              </a:rPr>
              <a:t>i</a:t>
            </a:r>
            <a:r>
              <a:rPr sz="1800" b="1" spc="-10" dirty="0">
                <a:latin typeface="Arial"/>
                <a:cs typeface="Arial"/>
              </a:rPr>
              <a:t>n</a:t>
            </a:r>
            <a:r>
              <a:rPr sz="1800" b="1" spc="-5" dirty="0">
                <a:latin typeface="Arial"/>
                <a:cs typeface="Arial"/>
              </a:rPr>
              <a:t>e</a:t>
            </a:r>
            <a:r>
              <a:rPr sz="1800" b="1" spc="-10" dirty="0">
                <a:latin typeface="Arial"/>
                <a:cs typeface="Arial"/>
              </a:rPr>
              <a:t>e</a:t>
            </a:r>
            <a:r>
              <a:rPr sz="1800" b="1" spc="-15" dirty="0">
                <a:latin typeface="Arial"/>
                <a:cs typeface="Arial"/>
              </a:rPr>
              <a:t>ring</a:t>
            </a:r>
            <a:endParaRPr sz="1800" dirty="0">
              <a:latin typeface="Arial"/>
              <a:cs typeface="Arial"/>
            </a:endParaRPr>
          </a:p>
        </p:txBody>
      </p:sp>
      <p:sp>
        <p:nvSpPr>
          <p:cNvPr id="50" name="object 14"/>
          <p:cNvSpPr>
            <a:spLocks noChangeArrowheads="1"/>
          </p:cNvSpPr>
          <p:nvPr/>
        </p:nvSpPr>
        <p:spPr bwMode="auto">
          <a:xfrm>
            <a:off x="3846513" y="3224212"/>
            <a:ext cx="1766887" cy="5778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1" name="object 15"/>
          <p:cNvSpPr txBox="1"/>
          <p:nvPr/>
        </p:nvSpPr>
        <p:spPr>
          <a:xfrm>
            <a:off x="4178300" y="3340100"/>
            <a:ext cx="1104900"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a:t>
            </a:r>
            <a:r>
              <a:rPr sz="1800" b="1" spc="-10" dirty="0">
                <a:latin typeface="Arial"/>
                <a:cs typeface="Arial"/>
              </a:rPr>
              <a:t>r</a:t>
            </a:r>
            <a:r>
              <a:rPr sz="1800" b="1" spc="-5" dirty="0">
                <a:latin typeface="Arial"/>
                <a:cs typeface="Arial"/>
              </a:rPr>
              <a:t>k</a:t>
            </a:r>
            <a:r>
              <a:rPr sz="1800" b="1" spc="-10" dirty="0">
                <a:latin typeface="Arial"/>
                <a:cs typeface="Arial"/>
              </a:rPr>
              <a:t>etin</a:t>
            </a:r>
            <a:r>
              <a:rPr sz="1800" b="1" spc="-15" dirty="0">
                <a:latin typeface="Arial"/>
                <a:cs typeface="Arial"/>
              </a:rPr>
              <a:t>g</a:t>
            </a:r>
            <a:endParaRPr sz="1800">
              <a:latin typeface="Arial"/>
              <a:cs typeface="Arial"/>
            </a:endParaRPr>
          </a:p>
        </p:txBody>
      </p:sp>
      <p:sp>
        <p:nvSpPr>
          <p:cNvPr id="52" name="object 16"/>
          <p:cNvSpPr>
            <a:spLocks noChangeArrowheads="1"/>
          </p:cNvSpPr>
          <p:nvPr/>
        </p:nvSpPr>
        <p:spPr bwMode="auto">
          <a:xfrm>
            <a:off x="5845175" y="3224212"/>
            <a:ext cx="2414588" cy="57785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3" name="object 17"/>
          <p:cNvSpPr txBox="1"/>
          <p:nvPr/>
        </p:nvSpPr>
        <p:spPr>
          <a:xfrm>
            <a:off x="6253163" y="3340100"/>
            <a:ext cx="1600200" cy="276999"/>
          </a:xfrm>
          <a:prstGeom prst="rect">
            <a:avLst/>
          </a:prstGeom>
        </p:spPr>
        <p:txBody>
          <a:bodyPr lIns="0" tIns="0" rIns="0" bIns="0">
            <a:spAutoFit/>
          </a:bodyPr>
          <a:lstStyle/>
          <a:p>
            <a:pPr marL="12700" fontAlgn="auto">
              <a:spcBef>
                <a:spcPts val="0"/>
              </a:spcBef>
              <a:spcAft>
                <a:spcPts val="0"/>
              </a:spcAft>
              <a:defRPr/>
            </a:pPr>
            <a:r>
              <a:rPr sz="1800" b="1" spc="-10" dirty="0">
                <a:latin typeface="Arial"/>
                <a:cs typeface="Arial"/>
              </a:rPr>
              <a:t>Manufacturing</a:t>
            </a:r>
            <a:endParaRPr sz="1800">
              <a:latin typeface="Arial"/>
              <a:cs typeface="Arial"/>
            </a:endParaRPr>
          </a:p>
        </p:txBody>
      </p:sp>
      <p:sp>
        <p:nvSpPr>
          <p:cNvPr id="54" name="object 18"/>
          <p:cNvSpPr>
            <a:spLocks noChangeArrowheads="1"/>
          </p:cNvSpPr>
          <p:nvPr/>
        </p:nvSpPr>
        <p:spPr bwMode="auto">
          <a:xfrm>
            <a:off x="1751013" y="4383087"/>
            <a:ext cx="1560512" cy="85248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5" name="object 19"/>
          <p:cNvSpPr txBox="1">
            <a:spLocks noChangeArrowheads="1"/>
          </p:cNvSpPr>
          <p:nvPr/>
        </p:nvSpPr>
        <p:spPr bwMode="auto">
          <a:xfrm>
            <a:off x="1924050" y="4497387"/>
            <a:ext cx="1216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873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hu-HU" sz="1600" dirty="0" smtClean="0">
                <a:solidFill>
                  <a:srgbClr val="FFFFFF"/>
                </a:solidFill>
                <a:latin typeface="Arial" charset="0"/>
              </a:rPr>
              <a:t>Project manager</a:t>
            </a:r>
            <a:endParaRPr lang="en-US" altLang="hu-HU" sz="1600" dirty="0">
              <a:latin typeface="Arial" charset="0"/>
            </a:endParaRPr>
          </a:p>
        </p:txBody>
      </p:sp>
      <p:sp>
        <p:nvSpPr>
          <p:cNvPr id="56" name="object 20"/>
          <p:cNvSpPr>
            <a:spLocks noChangeArrowheads="1"/>
          </p:cNvSpPr>
          <p:nvPr/>
        </p:nvSpPr>
        <p:spPr bwMode="auto">
          <a:xfrm>
            <a:off x="2049463" y="3833812"/>
            <a:ext cx="966787" cy="576263"/>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7" name="object 21"/>
          <p:cNvSpPr txBox="1"/>
          <p:nvPr/>
        </p:nvSpPr>
        <p:spPr>
          <a:xfrm>
            <a:off x="2286000" y="3948112"/>
            <a:ext cx="492125"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p>
        </p:txBody>
      </p:sp>
      <p:sp>
        <p:nvSpPr>
          <p:cNvPr id="58" name="object 22"/>
          <p:cNvSpPr>
            <a:spLocks noChangeArrowheads="1"/>
          </p:cNvSpPr>
          <p:nvPr/>
        </p:nvSpPr>
        <p:spPr bwMode="auto">
          <a:xfrm>
            <a:off x="4410075" y="4519612"/>
            <a:ext cx="836613" cy="576263"/>
          </a:xfrm>
          <a:prstGeom prst="rect">
            <a:avLst/>
          </a:prstGeom>
          <a:blipFill dpi="0" rotWithShape="1">
            <a:blip r:embed="rId9"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9" name="object 23"/>
          <p:cNvSpPr txBox="1"/>
          <p:nvPr/>
        </p:nvSpPr>
        <p:spPr>
          <a:xfrm>
            <a:off x="4584700" y="4633912"/>
            <a:ext cx="490538" cy="254000"/>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0" name="object 24"/>
          <p:cNvSpPr>
            <a:spLocks noChangeArrowheads="1"/>
          </p:cNvSpPr>
          <p:nvPr/>
        </p:nvSpPr>
        <p:spPr bwMode="auto">
          <a:xfrm>
            <a:off x="4346575" y="3833812"/>
            <a:ext cx="968375" cy="576263"/>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1" name="object 25"/>
          <p:cNvSpPr txBox="1"/>
          <p:nvPr/>
        </p:nvSpPr>
        <p:spPr>
          <a:xfrm>
            <a:off x="4584700" y="3948112"/>
            <a:ext cx="490538"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2" name="object 26"/>
          <p:cNvSpPr>
            <a:spLocks noChangeArrowheads="1"/>
          </p:cNvSpPr>
          <p:nvPr/>
        </p:nvSpPr>
        <p:spPr bwMode="auto">
          <a:xfrm>
            <a:off x="6707188" y="4519612"/>
            <a:ext cx="838200" cy="576263"/>
          </a:xfrm>
          <a:prstGeom prst="rect">
            <a:avLst/>
          </a:prstGeom>
          <a:blipFill dpi="0" rotWithShape="1">
            <a:blip r:embed="rId11"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3" name="object 27"/>
          <p:cNvSpPr txBox="1"/>
          <p:nvPr/>
        </p:nvSpPr>
        <p:spPr>
          <a:xfrm>
            <a:off x="6881813" y="4633912"/>
            <a:ext cx="490537" cy="254000"/>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4" name="object 28"/>
          <p:cNvSpPr>
            <a:spLocks noChangeArrowheads="1"/>
          </p:cNvSpPr>
          <p:nvPr/>
        </p:nvSpPr>
        <p:spPr bwMode="auto">
          <a:xfrm>
            <a:off x="6643688" y="3833812"/>
            <a:ext cx="966787" cy="576263"/>
          </a:xfrm>
          <a:prstGeom prst="rect">
            <a:avLst/>
          </a:prstGeom>
          <a:blipFill dpi="0" rotWithShape="1">
            <a:blip r:embed="rId12"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5" name="object 29"/>
          <p:cNvSpPr txBox="1"/>
          <p:nvPr/>
        </p:nvSpPr>
        <p:spPr>
          <a:xfrm>
            <a:off x="6881813" y="3948112"/>
            <a:ext cx="490537"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6" name="object 30"/>
          <p:cNvSpPr>
            <a:spLocks/>
          </p:cNvSpPr>
          <p:nvPr/>
        </p:nvSpPr>
        <p:spPr bwMode="auto">
          <a:xfrm>
            <a:off x="2597150" y="3033712"/>
            <a:ext cx="4494213" cy="0"/>
          </a:xfrm>
          <a:custGeom>
            <a:avLst/>
            <a:gdLst>
              <a:gd name="T0" fmla="*/ 0 w 4494530"/>
              <a:gd name="T1" fmla="*/ 4493958 w 4494530"/>
              <a:gd name="T2" fmla="*/ 0 60000 65536"/>
              <a:gd name="T3" fmla="*/ 0 60000 65536"/>
            </a:gdLst>
            <a:ahLst/>
            <a:cxnLst>
              <a:cxn ang="T2">
                <a:pos x="T0" y="0"/>
              </a:cxn>
              <a:cxn ang="T3">
                <a:pos x="T1" y="0"/>
              </a:cxn>
            </a:cxnLst>
            <a:rect l="0" t="0" r="r" b="b"/>
            <a:pathLst>
              <a:path w="4494530">
                <a:moveTo>
                  <a:pt x="0" y="0"/>
                </a:moveTo>
                <a:lnTo>
                  <a:pt x="4494275"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27192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dirty="0" smtClean="0"/>
              <a:t>QUESTIONS?</a:t>
            </a:r>
            <a:endParaRPr lang="hu-HU" dirty="0"/>
          </a:p>
        </p:txBody>
      </p:sp>
      <p:sp>
        <p:nvSpPr>
          <p:cNvPr id="6" name="Footer Placeholder 5"/>
          <p:cNvSpPr>
            <a:spLocks noGrp="1"/>
          </p:cNvSpPr>
          <p:nvPr>
            <p:ph type="ftr" sz="quarter" idx="12"/>
          </p:nvPr>
        </p:nvSpPr>
        <p:spPr/>
        <p:txBody>
          <a:bodyPr/>
          <a:lstStyle/>
          <a:p>
            <a:r>
              <a:rPr lang="en-US" smtClean="0"/>
              <a:t>- Internal -       Internal PM Training</a:t>
            </a:r>
            <a:endParaRPr lang="en-US" dirty="0" smtClean="0"/>
          </a:p>
        </p:txBody>
      </p:sp>
    </p:spTree>
    <p:extLst>
      <p:ext uri="{BB962C8B-B14F-4D97-AF65-F5344CB8AC3E}">
        <p14:creationId xmlns:p14="http://schemas.microsoft.com/office/powerpoint/2010/main" val="61318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460375" y="1252518"/>
            <a:ext cx="8551103" cy="5115430"/>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u-HU" sz="2800" dirty="0" smtClean="0">
                <a:ea typeface="Swagger" pitchFamily="2" charset="0"/>
              </a:rPr>
              <a:t>Timea Zengő</a:t>
            </a:r>
          </a:p>
          <a:p>
            <a:pPr defTabSz="457322" fontAlgn="base">
              <a:lnSpc>
                <a:spcPct val="104000"/>
              </a:lnSpc>
              <a:spcBef>
                <a:spcPts val="300"/>
              </a:spcBef>
              <a:spcAft>
                <a:spcPct val="0"/>
              </a:spcAft>
              <a:buClr>
                <a:schemeClr val="tx1"/>
              </a:buClr>
              <a:buSzPct val="70000"/>
            </a:pPr>
            <a:endParaRPr lang="hu-HU" sz="2800" dirty="0" smtClean="0">
              <a:ea typeface="Swagger" pitchFamily="2" charset="0"/>
            </a:endParaRPr>
          </a:p>
          <a:p>
            <a:pPr fontAlgn="base">
              <a:lnSpc>
                <a:spcPct val="104000"/>
              </a:lnSpc>
              <a:spcBef>
                <a:spcPts val="300"/>
              </a:spcBef>
              <a:spcAft>
                <a:spcPct val="0"/>
              </a:spcAft>
              <a:buClr>
                <a:schemeClr val="tx1"/>
              </a:buClr>
              <a:buSzPct val="70000"/>
            </a:pPr>
            <a:r>
              <a:rPr lang="hu-HU" sz="1800" b="1" u="sng" dirty="0" smtClean="0"/>
              <a:t>Experience:</a:t>
            </a:r>
            <a:endParaRPr lang="hu-HU" sz="1800" b="1" u="sng" dirty="0"/>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1800" dirty="0" err="1" smtClean="0"/>
              <a:t>Elcoteq</a:t>
            </a:r>
            <a:r>
              <a:rPr lang="hu-HU" sz="1800" dirty="0" smtClean="0"/>
              <a:t> 	1999 – 2008</a:t>
            </a: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1800" dirty="0"/>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1800" dirty="0" smtClean="0"/>
              <a:t>Ericsson	2008 – 2015</a:t>
            </a: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1800" dirty="0"/>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1800" dirty="0"/>
              <a:t>ITSH 	</a:t>
            </a:r>
            <a:r>
              <a:rPr lang="hu-HU" sz="1800" dirty="0" smtClean="0"/>
              <a:t>	2015 - </a:t>
            </a:r>
            <a:r>
              <a:rPr lang="hu-HU" sz="1800" dirty="0" err="1" smtClean="0"/>
              <a:t>present</a:t>
            </a:r>
            <a:endParaRPr lang="hu-HU" sz="1800" dirty="0"/>
          </a:p>
          <a:p>
            <a:pPr lvl="1" defTabSz="457322" fontAlgn="base">
              <a:lnSpc>
                <a:spcPct val="104000"/>
              </a:lnSpc>
              <a:spcBef>
                <a:spcPts val="300"/>
              </a:spcBef>
              <a:spcAft>
                <a:spcPct val="0"/>
              </a:spcAft>
              <a:buClr>
                <a:schemeClr val="tx1"/>
              </a:buClr>
              <a:buSzPct val="70000"/>
            </a:pPr>
            <a:endParaRPr lang="hu-HU" sz="2800" dirty="0" smtClean="0">
              <a:ea typeface="Swagger" pitchFamily="2" charset="0"/>
            </a:endParaRPr>
          </a:p>
          <a:p>
            <a:r>
              <a:rPr lang="hu-HU" sz="1800" dirty="0">
                <a:ea typeface="Swagger" pitchFamily="2" charset="0"/>
              </a:rPr>
              <a:t> </a:t>
            </a:r>
            <a:r>
              <a:rPr lang="en-US" sz="1800" b="1" u="sng" dirty="0"/>
              <a:t>Qualifications:</a:t>
            </a:r>
            <a:endParaRPr lang="en-US" sz="1800" dirty="0"/>
          </a:p>
          <a:p>
            <a:pPr marL="861822" lvl="1" indent="-285750">
              <a:buFont typeface="Arial" panose="020B0604020202020204" pitchFamily="34" charset="0"/>
              <a:buChar char="•"/>
            </a:pPr>
            <a:r>
              <a:rPr lang="en-US" sz="1800" dirty="0" smtClean="0"/>
              <a:t>2017</a:t>
            </a:r>
            <a:r>
              <a:rPr lang="hu-HU" sz="1800" dirty="0"/>
              <a:t> </a:t>
            </a:r>
            <a:r>
              <a:rPr lang="hu-HU" sz="1800" dirty="0" smtClean="0"/>
              <a:t>      </a:t>
            </a:r>
            <a:r>
              <a:rPr lang="en-US" sz="1800" dirty="0" err="1" smtClean="0"/>
              <a:t>T-systems</a:t>
            </a:r>
            <a:r>
              <a:rPr lang="en-US" sz="1800" dirty="0" smtClean="0"/>
              <a:t> </a:t>
            </a:r>
            <a:r>
              <a:rPr lang="en-US" sz="1800" dirty="0"/>
              <a:t>internal PM certification</a:t>
            </a:r>
          </a:p>
          <a:p>
            <a:pPr marL="861822" lvl="1" indent="-285750">
              <a:buFont typeface="Arial" panose="020B0604020202020204" pitchFamily="34" charset="0"/>
              <a:buChar char="•"/>
            </a:pPr>
            <a:r>
              <a:rPr lang="en-US" sz="1800" dirty="0" smtClean="0"/>
              <a:t>2016</a:t>
            </a:r>
            <a:r>
              <a:rPr lang="hu-HU" sz="1800" dirty="0" smtClean="0"/>
              <a:t>       </a:t>
            </a:r>
            <a:r>
              <a:rPr lang="en-US" sz="1800" dirty="0" smtClean="0"/>
              <a:t>ITIL </a:t>
            </a:r>
            <a:r>
              <a:rPr lang="en-US" sz="1800" dirty="0"/>
              <a:t>Foundation IT Service Management</a:t>
            </a:r>
          </a:p>
          <a:p>
            <a:pPr marL="861822" lvl="1" indent="-285750">
              <a:buFont typeface="Arial" panose="020B0604020202020204" pitchFamily="34" charset="0"/>
              <a:buChar char="•"/>
            </a:pPr>
            <a:r>
              <a:rPr lang="en-US" sz="1800" dirty="0" smtClean="0"/>
              <a:t>2015</a:t>
            </a:r>
            <a:r>
              <a:rPr lang="hu-HU" sz="1800" dirty="0" smtClean="0"/>
              <a:t>        </a:t>
            </a:r>
            <a:r>
              <a:rPr lang="en-US" sz="1800" dirty="0" smtClean="0"/>
              <a:t>Shell </a:t>
            </a:r>
            <a:r>
              <a:rPr lang="en-US" sz="1800" dirty="0"/>
              <a:t>License to Operate</a:t>
            </a:r>
          </a:p>
          <a:p>
            <a:pPr marL="861822" lvl="1" indent="-285750">
              <a:buFont typeface="Arial" panose="020B0604020202020204" pitchFamily="34" charset="0"/>
              <a:buChar char="•"/>
            </a:pPr>
            <a:r>
              <a:rPr lang="en-US" sz="1800" dirty="0" smtClean="0"/>
              <a:t>2015</a:t>
            </a:r>
            <a:r>
              <a:rPr lang="hu-HU" sz="1800" dirty="0" smtClean="0"/>
              <a:t>        </a:t>
            </a:r>
            <a:r>
              <a:rPr lang="en-US" sz="1800" dirty="0" smtClean="0"/>
              <a:t>PMI </a:t>
            </a:r>
            <a:r>
              <a:rPr lang="en-US" sz="1800" dirty="0"/>
              <a:t>PMP Certification</a:t>
            </a:r>
          </a:p>
          <a:p>
            <a:pPr marL="861822" lvl="1" indent="-285750">
              <a:buFont typeface="Arial" panose="020B0604020202020204" pitchFamily="34" charset="0"/>
              <a:buChar char="•"/>
            </a:pPr>
            <a:r>
              <a:rPr lang="en-US" sz="1800" dirty="0"/>
              <a:t>2004 </a:t>
            </a:r>
            <a:r>
              <a:rPr lang="hu-HU" sz="1800" dirty="0" smtClean="0"/>
              <a:t>       </a:t>
            </a:r>
            <a:r>
              <a:rPr lang="en-US" sz="1800" dirty="0" smtClean="0"/>
              <a:t>Information </a:t>
            </a:r>
            <a:r>
              <a:rPr lang="en-US" sz="1800" dirty="0"/>
              <a:t>technology engineer / University of </a:t>
            </a:r>
            <a:r>
              <a:rPr lang="en-US" sz="1800" dirty="0" err="1"/>
              <a:t>Pécs</a:t>
            </a:r>
            <a:endParaRPr lang="en-US" sz="1800" dirty="0"/>
          </a:p>
        </p:txBody>
      </p:sp>
      <p:pic>
        <p:nvPicPr>
          <p:cNvPr id="10" name="Picture 9"/>
          <p:cNvPicPr/>
          <p:nvPr/>
        </p:nvPicPr>
        <p:blipFill>
          <a:blip r:embed="rId3" cstate="email">
            <a:extLst>
              <a:ext uri="{28A0092B-C50C-407E-A947-70E740481C1C}">
                <a14:useLocalDpi xmlns:a14="http://schemas.microsoft.com/office/drawing/2010/main"/>
              </a:ext>
            </a:extLst>
          </a:blip>
          <a:stretch>
            <a:fillRect/>
          </a:stretch>
        </p:blipFill>
        <p:spPr>
          <a:xfrm>
            <a:off x="8251599" y="396489"/>
            <a:ext cx="1371600" cy="2065655"/>
          </a:xfrm>
          <a:prstGeom prst="rect">
            <a:avLst/>
          </a:prstGeom>
        </p:spPr>
      </p:pic>
      <p:pic>
        <p:nvPicPr>
          <p:cNvPr id="11" name="Picture 5" descr="C:\Users\tzengo\Downloads\kapitany.jp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rot="1060750">
            <a:off x="6749630" y="849759"/>
            <a:ext cx="1449553" cy="19327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tzengo\Downloads\moszkv.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940567">
            <a:off x="8143763" y="2577284"/>
            <a:ext cx="1385344" cy="1844564"/>
          </a:xfrm>
          <a:prstGeom prst="rect">
            <a:avLst/>
          </a:prstGeom>
          <a:noFill/>
          <a:extLst>
            <a:ext uri="{909E8E84-426E-40DD-AFC4-6F175D3DCCD1}">
              <a14:hiddenFill xmlns:a14="http://schemas.microsoft.com/office/drawing/2010/main">
                <a:solidFill>
                  <a:srgbClr val="FFFFFF"/>
                </a:solidFill>
              </a14:hiddenFill>
            </a:ext>
          </a:extLst>
        </p:spPr>
      </p:pic>
      <p:pic>
        <p:nvPicPr>
          <p:cNvPr id="651266" name="Picture 2" descr="C:\Users\tzengo\Documents\@Work\Egyetem\Slides\Elcoteqin_logo.sv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94784" y="2326177"/>
            <a:ext cx="848859" cy="521341"/>
          </a:xfrm>
          <a:prstGeom prst="rect">
            <a:avLst/>
          </a:prstGeom>
          <a:noFill/>
          <a:extLst>
            <a:ext uri="{909E8E84-426E-40DD-AFC4-6F175D3DCCD1}">
              <a14:hiddenFill xmlns:a14="http://schemas.microsoft.com/office/drawing/2010/main">
                <a:solidFill>
                  <a:srgbClr val="FFFFFF"/>
                </a:solidFill>
              </a14:hiddenFill>
            </a:ext>
          </a:extLst>
        </p:spPr>
      </p:pic>
      <p:pic>
        <p:nvPicPr>
          <p:cNvPr id="651267" name="Picture 3" descr="C:\Users\tzengo\Documents\@Work\Egyetem\Slides\512px-Ericsson_logo.sv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78380" y="3009671"/>
            <a:ext cx="765263" cy="669605"/>
          </a:xfrm>
          <a:prstGeom prst="rect">
            <a:avLst/>
          </a:prstGeom>
          <a:noFill/>
          <a:extLst>
            <a:ext uri="{909E8E84-426E-40DD-AFC4-6F175D3DCCD1}">
              <a14:hiddenFill xmlns:a14="http://schemas.microsoft.com/office/drawing/2010/main">
                <a:solidFill>
                  <a:srgbClr val="FFFFFF"/>
                </a:solidFill>
              </a14:hiddenFill>
            </a:ext>
          </a:extLst>
        </p:spPr>
      </p:pic>
      <p:pic>
        <p:nvPicPr>
          <p:cNvPr id="651268" name="Picture 4" descr="C:\Users\tzengo\Documents\@Work\Egyetem\Slides\t-systems-log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25639" y="3813693"/>
            <a:ext cx="870744" cy="870744"/>
          </a:xfrm>
          <a:prstGeom prst="rect">
            <a:avLst/>
          </a:prstGeom>
          <a:noFill/>
          <a:extLst>
            <a:ext uri="{909E8E84-426E-40DD-AFC4-6F175D3DCCD1}">
              <a14:hiddenFill xmlns:a14="http://schemas.microsoft.com/office/drawing/2010/main">
                <a:solidFill>
                  <a:srgbClr val="FFFFFF"/>
                </a:solidFill>
              </a14:hiddenFill>
            </a:ext>
          </a:extLst>
        </p:spPr>
      </p:pic>
      <p:pic>
        <p:nvPicPr>
          <p:cNvPr id="651269" name="Picture 5" descr="C:\Users\tzengo\Documents\@Work\Egyetem\Slides\shell_logo.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33637" y="3777717"/>
            <a:ext cx="1027909" cy="95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60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smtClean="0"/>
              <a:t>Vasa </a:t>
            </a:r>
            <a:r>
              <a:rPr lang="hu-HU" dirty="0" err="1" smtClean="0"/>
              <a:t>Warship</a:t>
            </a:r>
            <a:r>
              <a:rPr lang="hu-HU" dirty="0" smtClean="0"/>
              <a:t> Story– Stockholm - 1628</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6543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799" y="1042961"/>
            <a:ext cx="565785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434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6563" y="3909562"/>
            <a:ext cx="3948074" cy="306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4341"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69994" y="2193634"/>
            <a:ext cx="5152693" cy="368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19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a:t>
            </a:r>
            <a:r>
              <a:rPr lang="hu-HU" b="1" dirty="0"/>
              <a:t> </a:t>
            </a:r>
            <a:r>
              <a:rPr lang="hu-HU" b="1" dirty="0" smtClean="0"/>
              <a:t>- </a:t>
            </a:r>
            <a:r>
              <a:rPr lang="hu-HU" b="1" dirty="0" err="1" smtClean="0"/>
              <a:t>different</a:t>
            </a:r>
            <a:r>
              <a:rPr lang="hu-HU" b="1" dirty="0" smtClean="0"/>
              <a:t> </a:t>
            </a:r>
            <a:r>
              <a:rPr lang="hu-HU" b="1" dirty="0" err="1" smtClean="0"/>
              <a:t>point</a:t>
            </a:r>
            <a:r>
              <a:rPr lang="hu-HU" b="1" dirty="0" smtClean="0"/>
              <a:t> of </a:t>
            </a:r>
            <a:r>
              <a:rPr lang="hu-HU" b="1" dirty="0" err="1" smtClean="0"/>
              <a:t>views</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object 3"/>
          <p:cNvSpPr>
            <a:spLocks noChangeArrowheads="1"/>
          </p:cNvSpPr>
          <p:nvPr/>
        </p:nvSpPr>
        <p:spPr bwMode="auto">
          <a:xfrm>
            <a:off x="899534" y="764274"/>
            <a:ext cx="8449196" cy="60937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Tree>
    <p:extLst>
      <p:ext uri="{BB962C8B-B14F-4D97-AF65-F5344CB8AC3E}">
        <p14:creationId xmlns:p14="http://schemas.microsoft.com/office/powerpoint/2010/main" val="282829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 history</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2396609"/>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en-US" sz="2400" b="1" dirty="0"/>
              <a:t>Project management</a:t>
            </a:r>
            <a:r>
              <a:rPr lang="en-US" sz="2400" dirty="0"/>
              <a:t> is the practice of initiating, planning, executing, controlling, and closing the </a:t>
            </a:r>
            <a:r>
              <a:rPr lang="en-US" sz="2400" dirty="0">
                <a:hlinkClick r:id="rId3" tooltip="Work (project management)"/>
              </a:rPr>
              <a:t>work</a:t>
            </a:r>
            <a:r>
              <a:rPr lang="en-US" sz="2400" dirty="0"/>
              <a:t> of a </a:t>
            </a:r>
            <a:r>
              <a:rPr lang="en-US" sz="2400" dirty="0">
                <a:hlinkClick r:id="rId4" tooltip="Project team"/>
              </a:rPr>
              <a:t>team</a:t>
            </a:r>
            <a:r>
              <a:rPr lang="en-US" sz="2400" dirty="0"/>
              <a:t> to achieve specific goals and meet specific success criteria at the specified time. </a:t>
            </a:r>
            <a:endParaRPr lang="hu-HU" sz="2400" dirty="0" smtClean="0"/>
          </a:p>
          <a:p>
            <a:pPr defTabSz="457322" fontAlgn="base">
              <a:lnSpc>
                <a:spcPct val="104000"/>
              </a:lnSpc>
              <a:spcBef>
                <a:spcPts val="300"/>
              </a:spcBef>
              <a:spcAft>
                <a:spcPct val="0"/>
              </a:spcAft>
              <a:buClr>
                <a:schemeClr val="tx1"/>
              </a:buClr>
              <a:buSzPct val="70000"/>
            </a:pPr>
            <a:endParaRPr lang="hu-HU" sz="2400" b="1" dirty="0">
              <a:solidFill>
                <a:srgbClr val="E20074"/>
              </a:solidFill>
            </a:endParaRP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a:p>
          <a:p>
            <a:pPr defTabSz="457322" fontAlgn="base">
              <a:lnSpc>
                <a:spcPct val="104000"/>
              </a:lnSpc>
              <a:spcBef>
                <a:spcPts val="300"/>
              </a:spcBef>
              <a:spcAft>
                <a:spcPct val="0"/>
              </a:spcAft>
              <a:buClr>
                <a:schemeClr val="tx1"/>
              </a:buClr>
              <a:buSzPct val="70000"/>
            </a:pPr>
            <a:endParaRPr lang="en-US" sz="1800" dirty="0" smtClean="0">
              <a:ea typeface="Swagger" pitchFamily="2" charset="0"/>
            </a:endParaRPr>
          </a:p>
        </p:txBody>
      </p:sp>
    </p:spTree>
    <p:extLst>
      <p:ext uri="{BB962C8B-B14F-4D97-AF65-F5344CB8AC3E}">
        <p14:creationId xmlns:p14="http://schemas.microsoft.com/office/powerpoint/2010/main" val="412344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 history</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649218" name="Picture 2" descr="C:\Users\tzengo\Documents\@Work\Egyetem\Slides\pirami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016" y="1141638"/>
            <a:ext cx="4448567" cy="2505075"/>
          </a:xfrm>
          <a:prstGeom prst="rect">
            <a:avLst/>
          </a:prstGeom>
          <a:noFill/>
          <a:extLst>
            <a:ext uri="{909E8E84-426E-40DD-AFC4-6F175D3DCCD1}">
              <a14:hiddenFill xmlns:a14="http://schemas.microsoft.com/office/drawing/2010/main">
                <a:solidFill>
                  <a:srgbClr val="FFFFFF"/>
                </a:solidFill>
              </a14:hiddenFill>
            </a:ext>
          </a:extLst>
        </p:spPr>
      </p:pic>
      <p:pic>
        <p:nvPicPr>
          <p:cNvPr id="649219" name="Picture 3" descr="C:\Users\tzengo\Documents\@Work\Egyetem\Slides\greatwa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0896" y="3897085"/>
            <a:ext cx="6953045" cy="275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5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 history</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6375855" cy="558466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endParaRPr lang="hu-HU" sz="2400" b="1" dirty="0">
              <a:solidFill>
                <a:srgbClr val="E20074"/>
              </a:solidFill>
            </a:endParaRP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en-US" sz="2400" dirty="0"/>
              <a:t>Projects have been planned ever since people carry out larger tasks together</a:t>
            </a:r>
            <a:r>
              <a:rPr lang="en-US" sz="2400" dirty="0" smtClean="0"/>
              <a:t>.</a:t>
            </a:r>
            <a:endParaRPr lang="hu-HU" sz="2400" dirty="0" smtClean="0"/>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en-US" sz="2400" dirty="0"/>
              <a:t>The 1950s marked the beginning of the modern project management </a:t>
            </a:r>
            <a:r>
              <a:rPr lang="hu-HU" sz="2400" dirty="0" smtClean="0"/>
              <a:t> </a:t>
            </a:r>
            <a:r>
              <a:rPr lang="en-US" sz="2400" dirty="0" smtClean="0"/>
              <a:t>where </a:t>
            </a:r>
            <a:r>
              <a:rPr lang="en-US" sz="2400" dirty="0"/>
              <a:t>core engineering fields come together to work as one. </a:t>
            </a:r>
            <a:endParaRPr lang="hu-HU" sz="2400" dirty="0" smtClean="0"/>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t>In</a:t>
            </a:r>
            <a:r>
              <a:rPr lang="hu-HU" sz="2400" dirty="0" smtClean="0"/>
              <a:t> 1965 </a:t>
            </a:r>
            <a:r>
              <a:rPr lang="hu-HU" sz="2400" b="1" dirty="0" smtClean="0">
                <a:solidFill>
                  <a:srgbClr val="E20074"/>
                </a:solidFill>
              </a:rPr>
              <a:t>Project Management </a:t>
            </a:r>
            <a:r>
              <a:rPr lang="hu-HU" sz="2400" b="1" dirty="0" err="1" smtClean="0">
                <a:solidFill>
                  <a:srgbClr val="E20074"/>
                </a:solidFill>
              </a:rPr>
              <a:t>Association</a:t>
            </a:r>
            <a:r>
              <a:rPr lang="hu-HU" sz="2400" b="1" dirty="0" smtClean="0">
                <a:solidFill>
                  <a:srgbClr val="E20074"/>
                </a:solidFill>
              </a:rPr>
              <a:t> (IPMA</a:t>
            </a:r>
            <a:r>
              <a:rPr lang="hu-HU" sz="2400" dirty="0" smtClean="0"/>
              <a:t>) </a:t>
            </a:r>
            <a:r>
              <a:rPr lang="hu-HU" sz="2400" dirty="0" err="1" smtClean="0"/>
              <a:t>was</a:t>
            </a:r>
            <a:r>
              <a:rPr lang="hu-HU" sz="2400" dirty="0" smtClean="0"/>
              <a:t> </a:t>
            </a:r>
            <a:r>
              <a:rPr lang="hu-HU" sz="2400" dirty="0" err="1" smtClean="0"/>
              <a:t>founded</a:t>
            </a:r>
            <a:r>
              <a:rPr lang="hu-HU" sz="2400" dirty="0" smtClean="0"/>
              <a:t> (</a:t>
            </a:r>
            <a:r>
              <a:rPr lang="en-US" sz="2400" dirty="0" smtClean="0"/>
              <a:t>Western Europe</a:t>
            </a:r>
            <a:r>
              <a:rPr lang="hu-HU" sz="2400" dirty="0" smtClean="0"/>
              <a:t>)</a:t>
            </a: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t>In</a:t>
            </a:r>
            <a:r>
              <a:rPr lang="hu-HU" sz="2400" dirty="0" smtClean="0"/>
              <a:t> 1969 </a:t>
            </a:r>
            <a:r>
              <a:rPr lang="hu-HU" sz="2400" b="1" dirty="0" smtClean="0">
                <a:solidFill>
                  <a:srgbClr val="E20074"/>
                </a:solidFill>
              </a:rPr>
              <a:t>Project </a:t>
            </a:r>
            <a:r>
              <a:rPr lang="hu-HU" sz="2400" b="1" dirty="0">
                <a:solidFill>
                  <a:srgbClr val="E20074"/>
                </a:solidFill>
              </a:rPr>
              <a:t>Management Institute (PMI</a:t>
            </a:r>
            <a:r>
              <a:rPr lang="hu-HU" sz="2400" b="1" dirty="0" smtClean="0">
                <a:solidFill>
                  <a:srgbClr val="E20074"/>
                </a:solidFill>
              </a:rPr>
              <a:t>) </a:t>
            </a:r>
            <a:r>
              <a:rPr lang="hu-HU" sz="2400" dirty="0" err="1"/>
              <a:t>was</a:t>
            </a:r>
            <a:r>
              <a:rPr lang="hu-HU" sz="2400" dirty="0"/>
              <a:t> </a:t>
            </a:r>
            <a:r>
              <a:rPr lang="hu-HU" sz="2400" dirty="0" err="1" smtClean="0"/>
              <a:t>founded</a:t>
            </a:r>
            <a:r>
              <a:rPr lang="hu-HU" sz="2400" dirty="0" smtClean="0"/>
              <a:t> (USA)</a:t>
            </a: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t>In</a:t>
            </a:r>
            <a:r>
              <a:rPr lang="hu-HU" sz="2400" dirty="0" smtClean="0"/>
              <a:t> 1989 </a:t>
            </a:r>
            <a:r>
              <a:rPr lang="hu-HU" sz="2400" b="1" dirty="0" err="1">
                <a:solidFill>
                  <a:srgbClr val="E20074"/>
                </a:solidFill>
              </a:rPr>
              <a:t>Projects</a:t>
            </a:r>
            <a:r>
              <a:rPr lang="hu-HU" sz="2400" b="1" dirty="0">
                <a:solidFill>
                  <a:srgbClr val="E20074"/>
                </a:solidFill>
              </a:rPr>
              <a:t> </a:t>
            </a:r>
            <a:r>
              <a:rPr lang="hu-HU" sz="2400" b="1" dirty="0" err="1">
                <a:solidFill>
                  <a:srgbClr val="E20074"/>
                </a:solidFill>
              </a:rPr>
              <a:t>in</a:t>
            </a:r>
            <a:r>
              <a:rPr lang="hu-HU" sz="2400" b="1" dirty="0">
                <a:solidFill>
                  <a:srgbClr val="E20074"/>
                </a:solidFill>
              </a:rPr>
              <a:t> </a:t>
            </a:r>
            <a:r>
              <a:rPr lang="hu-HU" sz="2400" b="1" dirty="0" err="1">
                <a:solidFill>
                  <a:srgbClr val="E20074"/>
                </a:solidFill>
              </a:rPr>
              <a:t>Controlled</a:t>
            </a:r>
            <a:r>
              <a:rPr lang="hu-HU" sz="2400" b="1" dirty="0">
                <a:solidFill>
                  <a:srgbClr val="E20074"/>
                </a:solidFill>
              </a:rPr>
              <a:t> </a:t>
            </a:r>
            <a:r>
              <a:rPr lang="hu-HU" sz="2400" b="1" dirty="0" err="1">
                <a:solidFill>
                  <a:srgbClr val="E20074"/>
                </a:solidFill>
              </a:rPr>
              <a:t>Environments</a:t>
            </a:r>
            <a:r>
              <a:rPr lang="hu-HU" sz="2400" b="1" dirty="0">
                <a:solidFill>
                  <a:srgbClr val="E20074"/>
                </a:solidFill>
              </a:rPr>
              <a:t> (PRINCE) </a:t>
            </a:r>
            <a:r>
              <a:rPr lang="hu-HU" sz="2400" dirty="0" err="1" smtClean="0"/>
              <a:t>was</a:t>
            </a:r>
            <a:r>
              <a:rPr lang="hu-HU" sz="2400" dirty="0" smtClean="0"/>
              <a:t> </a:t>
            </a:r>
            <a:r>
              <a:rPr lang="hu-HU" sz="2400" dirty="0" err="1" smtClean="0"/>
              <a:t>founded</a:t>
            </a:r>
            <a:r>
              <a:rPr lang="hu-HU" sz="2400" dirty="0" smtClean="0"/>
              <a:t> (UK)</a:t>
            </a:r>
            <a:endParaRPr lang="hu-HU" sz="2400" dirty="0"/>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a:p>
          <a:p>
            <a:pPr defTabSz="457322" fontAlgn="base">
              <a:lnSpc>
                <a:spcPct val="104000"/>
              </a:lnSpc>
              <a:spcBef>
                <a:spcPts val="300"/>
              </a:spcBef>
              <a:spcAft>
                <a:spcPct val="0"/>
              </a:spcAft>
              <a:buClr>
                <a:schemeClr val="tx1"/>
              </a:buClr>
              <a:buSzPct val="70000"/>
            </a:pPr>
            <a:endParaRPr lang="en-US" sz="1800" dirty="0" smtClean="0">
              <a:ea typeface="Swagger" pitchFamily="2" charset="0"/>
            </a:endParaRPr>
          </a:p>
        </p:txBody>
      </p:sp>
      <p:pic>
        <p:nvPicPr>
          <p:cNvPr id="7" name="Picture 2" descr="C:\Users\tzengo\Documents\@Work\Egyetem\Slides\History-of-Project-Management-v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5457" y="7937"/>
            <a:ext cx="2885168" cy="755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2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b="1" dirty="0" smtClean="0"/>
              <a:t>ITIL - </a:t>
            </a:r>
            <a:r>
              <a:rPr lang="hu-HU" dirty="0" err="1"/>
              <a:t>Information</a:t>
            </a:r>
            <a:r>
              <a:rPr lang="hu-HU" dirty="0"/>
              <a:t> </a:t>
            </a:r>
            <a:r>
              <a:rPr lang="hu-HU" dirty="0" err="1"/>
              <a:t>Technology</a:t>
            </a:r>
            <a:r>
              <a:rPr lang="hu-HU" dirty="0"/>
              <a:t> </a:t>
            </a:r>
            <a:r>
              <a:rPr lang="hu-HU" dirty="0" err="1"/>
              <a:t>Infrastructure</a:t>
            </a:r>
            <a:r>
              <a:rPr lang="hu-HU" dirty="0"/>
              <a:t> </a:t>
            </a:r>
            <a:r>
              <a:rPr lang="hu-HU" dirty="0" err="1"/>
              <a:t>Library</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4275551" cy="4681850"/>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3200" dirty="0" smtClean="0"/>
              <a:t>ITIL </a:t>
            </a:r>
            <a:r>
              <a:rPr lang="en-US" sz="3200" dirty="0" smtClean="0"/>
              <a:t>is </a:t>
            </a:r>
            <a:r>
              <a:rPr lang="en-US" sz="3200" dirty="0"/>
              <a:t>a library of volumes describing a framework of best practices for delivering IT services. </a:t>
            </a:r>
            <a:r>
              <a:rPr lang="hu-HU" sz="3200" dirty="0" smtClean="0"/>
              <a:t>C</a:t>
            </a:r>
            <a:r>
              <a:rPr lang="en-US" sz="3200" dirty="0" err="1" smtClean="0"/>
              <a:t>urrently</a:t>
            </a:r>
            <a:r>
              <a:rPr lang="en-US" sz="3200" dirty="0" smtClean="0"/>
              <a:t> </a:t>
            </a:r>
            <a:r>
              <a:rPr lang="en-US" sz="3200" dirty="0"/>
              <a:t>comprises five books, each covering various processes and stages of the IT service lifecycle.</a:t>
            </a:r>
            <a:endParaRPr lang="hu-HU" sz="3200" dirty="0" smtClean="0">
              <a:ea typeface="Swagger" pitchFamily="2" charset="0"/>
            </a:endParaRPr>
          </a:p>
        </p:txBody>
      </p:sp>
      <p:pic>
        <p:nvPicPr>
          <p:cNvPr id="6553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37130" y="1600861"/>
            <a:ext cx="4468497" cy="495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80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7&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ok.JfWbgkqBZAtIq43u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7qWvEB4Tka0J13yOacz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MXMxcyk3UC597fJ_rjk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_MASTER_4-3_EN_20150916">
  <a:themeElements>
    <a:clrScheme name="Telekom screen colors">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Vorschlag April 2015_Typo">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19050" algn="ctr">
          <a:solidFill>
            <a:schemeClr val="tx2"/>
          </a:solidFill>
          <a:miter lim="800000"/>
          <a:headEnd/>
          <a:tailEnd/>
        </a:ln>
        <a:effectLst/>
      </a:spPr>
      <a:bodyPr wrap="square" lIns="108000" tIns="108000" rIns="108000" bIns="108000" rtlCol="0" anchor="ctr" anchorCtr="0">
        <a:spAutoFit/>
      </a:bodyPr>
      <a:lstStyle>
        <a:defPPr algn="ctr" defTabSz="457293" fontAlgn="base">
          <a:lnSpc>
            <a:spcPct val="90000"/>
          </a:lnSpc>
          <a:buClr>
            <a:srgbClr val="E20074"/>
          </a:buClr>
          <a:buSzPct val="75000"/>
          <a:defRPr sz="1800" dirty="0" smtClean="0">
            <a:latin typeface="Tele-GroteskNor" pitchFamily="2" charset="0"/>
            <a:cs typeface="Arial Unicode MS" panose="020B0604020202020204" pitchFamily="34" charset="-128"/>
          </a:defRPr>
        </a:defPPr>
      </a:lstStyle>
    </a:spDef>
    <a:lnDef>
      <a:spPr>
        <a:ln w="19050">
          <a:solidFill>
            <a:schemeClr val="tx2"/>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ln w="9525">
          <a:noFill/>
          <a:miter lim="800000"/>
          <a:headEnd/>
          <a:tailEnd/>
        </a:ln>
      </a:spPr>
      <a:bodyPr vert="horz" wrap="square" lIns="72000" tIns="36000" rIns="72000" bIns="36000" numCol="1" rtlCol="0" anchor="t" anchorCtr="0" compatLnSpc="1">
        <a:prstTxWarp prst="textNoShape">
          <a:avLst/>
        </a:prstTxWarp>
        <a:spAutoFit/>
      </a:bodyPr>
      <a:lstStyle>
        <a:defPPr defTabSz="457322" fontAlgn="base">
          <a:lnSpc>
            <a:spcPct val="104000"/>
          </a:lnSpc>
          <a:spcBef>
            <a:spcPts val="300"/>
          </a:spcBef>
          <a:spcAft>
            <a:spcPct val="0"/>
          </a:spcAft>
          <a:buClr>
            <a:schemeClr val="tx1"/>
          </a:buClr>
          <a:buSzPct val="70000"/>
          <a:defRPr sz="1800" dirty="0" smtClean="0">
            <a:ea typeface="Swagger" pitchFamily="2" charset="0"/>
          </a:defRPr>
        </a:defPPr>
      </a:lstStyle>
    </a:txDef>
  </a:objectDefaults>
  <a:extraClrSchemeLst>
    <a:extraClrScheme>
      <a:clrScheme name="Telekom screen colors">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_MASTER_4-3_EN_20150916" id="{A7A1B6D4-EF23-47E1-8DBF-D4889BDF75F5}" vid="{BD11E8BC-A3CB-4BDE-9CB7-9DAEC89B3BFF}"/>
    </a:ext>
  </a:extLst>
</a:theme>
</file>

<file path=ppt/theme/theme2.xml><?xml version="1.0" encoding="utf-8"?>
<a:theme xmlns:a="http://schemas.openxmlformats.org/drawingml/2006/main" name="Larissa-Design">
  <a:themeElements>
    <a:clrScheme name="Telekom Screenfarben">
      <a:dk1>
        <a:srgbClr val="4B4B4B"/>
      </a:dk1>
      <a:lt1>
        <a:sysClr val="window" lastClr="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T_PPT Fonts">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Telekom Screenfarben">
      <a:dk1>
        <a:srgbClr val="4B4B4B"/>
      </a:dk1>
      <a:lt1>
        <a:sysClr val="window" lastClr="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992C99"/>
      </a:hlink>
      <a:folHlink>
        <a:srgbClr val="6C6C6C"/>
      </a:folHlink>
    </a:clrScheme>
    <a:fontScheme name="T_PPT Fonts">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ECBDF25A07374AAA08F73D3C96845A" ma:contentTypeVersion="0" ma:contentTypeDescription="Create a new document." ma:contentTypeScope="" ma:versionID="bfddc12633ad9e9f7e2ee14adde0424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F3FBA48-E1E8-4FC9-BA30-8BA88F963C05}">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FCB7E5F-2F4D-43BA-BFDD-9907C7690AE8}">
  <ds:schemaRefs>
    <ds:schemaRef ds:uri="http://schemas.microsoft.com/sharepoint/v3/contenttype/forms"/>
  </ds:schemaRefs>
</ds:datastoreItem>
</file>

<file path=customXml/itemProps3.xml><?xml version="1.0" encoding="utf-8"?>
<ds:datastoreItem xmlns:ds="http://schemas.openxmlformats.org/officeDocument/2006/customXml" ds:itemID="{E73D0CEE-C86C-43EA-A249-1D70AE74B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T_MASTER_4-3_EN_20150916</Template>
  <TotalTime>0</TotalTime>
  <Words>753</Words>
  <Application>Microsoft Office PowerPoint</Application>
  <PresentationFormat>Custom</PresentationFormat>
  <Paragraphs>236</Paragraphs>
  <Slides>29</Slides>
  <Notes>29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44" baseType="lpstr">
      <vt:lpstr>Arial</vt:lpstr>
      <vt:lpstr>Arial Unicode MS</vt:lpstr>
      <vt:lpstr>Calibri</vt:lpstr>
      <vt:lpstr>Swagger</vt:lpstr>
      <vt:lpstr>TeleGrotesk Headline</vt:lpstr>
      <vt:lpstr>TeleGrotesk Headline Ultra</vt:lpstr>
      <vt:lpstr>Tele-GroteskFet</vt:lpstr>
      <vt:lpstr>Tele-GroteskNor</vt:lpstr>
      <vt:lpstr>Tele-GroteskUlt</vt:lpstr>
      <vt:lpstr>Times New Roman</vt:lpstr>
      <vt:lpstr>Wingdings</vt:lpstr>
      <vt:lpstr>Wingdings 2</vt:lpstr>
      <vt:lpstr>T_MASTER_4-3_EN_20150916</vt:lpstr>
      <vt:lpstr>think-cell Folie</vt:lpstr>
      <vt:lpstr>think-cell Slide</vt:lpstr>
      <vt:lpstr>Project management  introduction</vt:lpstr>
      <vt:lpstr>Agenda</vt:lpstr>
      <vt:lpstr>Introduction</vt:lpstr>
      <vt:lpstr>Vasa Warship Story– Stockholm - 1628</vt:lpstr>
      <vt:lpstr>Project  - different point of views</vt:lpstr>
      <vt:lpstr>Project management history</vt:lpstr>
      <vt:lpstr>Project management history</vt:lpstr>
      <vt:lpstr>Project management history</vt:lpstr>
      <vt:lpstr>ITIL - Information Technology Infrastructure Library</vt:lpstr>
      <vt:lpstr>project</vt:lpstr>
      <vt:lpstr>management</vt:lpstr>
      <vt:lpstr>project management</vt:lpstr>
      <vt:lpstr>project vs operation</vt:lpstr>
      <vt:lpstr>project vs operation</vt:lpstr>
      <vt:lpstr>Project – Program- Portfolio</vt:lpstr>
      <vt:lpstr>Project – Program- Portfolio</vt:lpstr>
      <vt:lpstr>project life cycle / product life cycle</vt:lpstr>
      <vt:lpstr>PROJECT MANAGEMENT methods</vt:lpstr>
      <vt:lpstr>PM methods – Waterfall model</vt:lpstr>
      <vt:lpstr>PM methods – Agile model</vt:lpstr>
      <vt:lpstr>project management roles – Project manager</vt:lpstr>
      <vt:lpstr>project management roles – PMO</vt:lpstr>
      <vt:lpstr>Organization structures</vt:lpstr>
      <vt:lpstr>Organization structures - Functional</vt:lpstr>
      <vt:lpstr>Organization structures - Hybrid</vt:lpstr>
      <vt:lpstr>Organization structures – weak matrix</vt:lpstr>
      <vt:lpstr>Organization structures – strong matrix</vt:lpstr>
      <vt:lpstr>Organization structures – Balanced matrix</vt:lpstr>
      <vt:lpstr>QUESTIONS?</vt:lpstr>
    </vt:vector>
  </TitlesOfParts>
  <Company>IT Services Hungary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Telekom PowerPoint Master Format 4:3</dc:title>
  <dc:creator>Ronay, Alexandra</dc:creator>
  <cp:lastModifiedBy>Varga, Tibor</cp:lastModifiedBy>
  <cp:revision>195</cp:revision>
  <cp:lastPrinted>2018-09-11T15:18:48Z</cp:lastPrinted>
  <dcterms:created xsi:type="dcterms:W3CDTF">2015-10-15T13:17:13Z</dcterms:created>
  <dcterms:modified xsi:type="dcterms:W3CDTF">2019-09-20T10:16:13Z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0x010100B0ECBDF25A07374AAA08F73D3C96845A</vt:lpwstr>
  </property>
</Properties>
</file>