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40"/>
  </p:notesMasterIdLst>
  <p:handoutMasterIdLst>
    <p:handoutMasterId r:id="rId41"/>
  </p:handoutMasterIdLst>
  <p:sldIdLst>
    <p:sldId id="259" r:id="rId5"/>
    <p:sldId id="263" r:id="rId6"/>
    <p:sldId id="298" r:id="rId7"/>
    <p:sldId id="333" r:id="rId8"/>
    <p:sldId id="341" r:id="rId9"/>
    <p:sldId id="342" r:id="rId10"/>
    <p:sldId id="343" r:id="rId11"/>
    <p:sldId id="344" r:id="rId12"/>
    <p:sldId id="337" r:id="rId13"/>
    <p:sldId id="340" r:id="rId14"/>
    <p:sldId id="308" r:id="rId15"/>
    <p:sldId id="309" r:id="rId16"/>
    <p:sldId id="322" r:id="rId17"/>
    <p:sldId id="310" r:id="rId18"/>
    <p:sldId id="311" r:id="rId19"/>
    <p:sldId id="321" r:id="rId20"/>
    <p:sldId id="314" r:id="rId21"/>
    <p:sldId id="313" r:id="rId22"/>
    <p:sldId id="320" r:id="rId23"/>
    <p:sldId id="274" r:id="rId24"/>
    <p:sldId id="319" r:id="rId25"/>
    <p:sldId id="317" r:id="rId26"/>
    <p:sldId id="307" r:id="rId27"/>
    <p:sldId id="323" r:id="rId28"/>
    <p:sldId id="325" r:id="rId29"/>
    <p:sldId id="326" r:id="rId30"/>
    <p:sldId id="315" r:id="rId31"/>
    <p:sldId id="316" r:id="rId32"/>
    <p:sldId id="327" r:id="rId33"/>
    <p:sldId id="328" r:id="rId34"/>
    <p:sldId id="329" r:id="rId35"/>
    <p:sldId id="330" r:id="rId36"/>
    <p:sldId id="331" r:id="rId37"/>
    <p:sldId id="332" r:id="rId38"/>
    <p:sldId id="281" r:id="rId39"/>
  </p:sldIdLst>
  <p:sldSz cx="11522075" cy="6480175"/>
  <p:notesSz cx="6858000" cy="9144000"/>
  <p:custDataLst>
    <p:tags r:id="rId42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44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105">
          <p15:clr>
            <a:srgbClr val="A4A3A4"/>
          </p15:clr>
        </p15:guide>
        <p15:guide id="29" orient="horz" pos="4365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  <p15:guide id="39" orient="horz" pos="2041">
          <p15:clr>
            <a:srgbClr val="A4A3A4"/>
          </p15:clr>
        </p15:guide>
        <p15:guide id="40" orient="horz" pos="194">
          <p15:clr>
            <a:srgbClr val="A4A3A4"/>
          </p15:clr>
        </p15:guide>
        <p15:guide id="41" orient="horz" pos="875">
          <p15:clr>
            <a:srgbClr val="A4A3A4"/>
          </p15:clr>
        </p15:guide>
        <p15:guide id="42" orient="horz" pos="3294">
          <p15:clr>
            <a:srgbClr val="A4A3A4"/>
          </p15:clr>
        </p15:guide>
        <p15:guide id="43" orient="horz" pos="642">
          <p15:clr>
            <a:srgbClr val="A4A3A4"/>
          </p15:clr>
        </p15:guide>
        <p15:guide id="44" orient="horz" pos="3518">
          <p15:clr>
            <a:srgbClr val="A4A3A4"/>
          </p15:clr>
        </p15:guide>
        <p15:guide id="45" orient="horz" pos="3741">
          <p15:clr>
            <a:srgbClr val="A4A3A4"/>
          </p15:clr>
        </p15:guide>
        <p15:guide id="46" orient="horz" pos="3887">
          <p15:clr>
            <a:srgbClr val="A4A3A4"/>
          </p15:clr>
        </p15:guide>
        <p15:guide id="47" pos="281">
          <p15:clr>
            <a:srgbClr val="A4A3A4"/>
          </p15:clr>
        </p15:guide>
        <p15:guide id="48" pos="1971">
          <p15:clr>
            <a:srgbClr val="A4A3A4"/>
          </p15:clr>
        </p15:guide>
        <p15:guide id="49" pos="1865">
          <p15:clr>
            <a:srgbClr val="A4A3A4"/>
          </p15:clr>
        </p15:guide>
        <p15:guide id="50" pos="6999">
          <p15:clr>
            <a:srgbClr val="A4A3A4"/>
          </p15:clr>
        </p15:guide>
        <p15:guide id="51" pos="5391">
          <p15:clr>
            <a:srgbClr val="A4A3A4"/>
          </p15:clr>
        </p15:guide>
        <p15:guide id="52" pos="5289">
          <p15:clr>
            <a:srgbClr val="A4A3A4"/>
          </p15:clr>
        </p15:guide>
        <p15:guide id="53" pos="3680">
          <p15:clr>
            <a:srgbClr val="A4A3A4"/>
          </p15:clr>
        </p15:guide>
        <p15:guide id="54" pos="35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  <p:cmAuthor id="3" name="Tibor Varga" initials="V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  <a:srgbClr val="4A6B1D"/>
    <a:srgbClr val="E20000"/>
    <a:srgbClr val="992C99"/>
    <a:srgbClr val="4B4B4B"/>
    <a:srgbClr val="C4C4C4"/>
    <a:srgbClr val="00FFFF"/>
    <a:srgbClr val="66FF66"/>
    <a:srgbClr val="E1E1E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9576" autoAdjust="0"/>
  </p:normalViewPr>
  <p:slideViewPr>
    <p:cSldViewPr snapToGrid="0" snapToObjects="1">
      <p:cViewPr varScale="1">
        <p:scale>
          <a:sx n="111" d="100"/>
          <a:sy n="111" d="100"/>
        </p:scale>
        <p:origin x="523" y="72"/>
      </p:cViewPr>
      <p:guideLst>
        <p:guide orient="horz" pos="2382"/>
        <p:guide pos="227"/>
        <p:guide orient="horz" pos="226"/>
        <p:guide orient="horz" pos="1021"/>
        <p:guide orient="horz" pos="3844"/>
        <p:guide orient="horz" pos="749"/>
        <p:guide orient="horz" pos="4105"/>
        <p:guide orient="horz" pos="4365"/>
        <p:guide orient="horz" pos="4536"/>
        <p:guide pos="1724"/>
        <p:guide pos="1632"/>
        <p:guide pos="6123"/>
        <p:guide pos="4717"/>
        <p:guide pos="4627"/>
        <p:guide pos="3220"/>
        <p:guide pos="3130"/>
        <p:guide orient="horz" pos="2041"/>
        <p:guide orient="horz" pos="194"/>
        <p:guide orient="horz" pos="875"/>
        <p:guide orient="horz" pos="3294"/>
        <p:guide orient="horz" pos="642"/>
        <p:guide orient="horz" pos="3518"/>
        <p:guide orient="horz" pos="3741"/>
        <p:guide orient="horz" pos="3887"/>
        <p:guide pos="281"/>
        <p:guide pos="1971"/>
        <p:guide pos="1865"/>
        <p:guide pos="6999"/>
        <p:guide pos="5391"/>
        <p:guide pos="5289"/>
        <p:guide pos="3680"/>
        <p:guide pos="3578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086"/>
    </p:cViewPr>
  </p:sorterViewPr>
  <p:notesViewPr>
    <p:cSldViewPr snapToGrid="0" snapToObjects="1" showGuides="1">
      <p:cViewPr>
        <p:scale>
          <a:sx n="75" d="100"/>
          <a:sy n="75" d="100"/>
        </p:scale>
        <p:origin x="-2942" y="-58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371475"/>
            <a:ext cx="58991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altLang="hu-HU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685800"/>
            <a:ext cx="5895975" cy="331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tt.mm.jjjj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8800" y="8640000"/>
            <a:ext cx="44820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– Streng vertraulich, Vertraulich, Intern – Autor / Thema der Präsentation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hu-HU" sz="10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904875"/>
            <a:ext cx="5476875" cy="3081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01.10.2012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715B-C604-4B32-ABB0-B955F5ED6DE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18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904875"/>
            <a:ext cx="5476875" cy="3081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01.10.2012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715B-C604-4B32-ABB0-B955F5ED6DE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18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586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6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411478" y="1295819"/>
            <a:ext cx="10705965" cy="219283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3707" y="3861246"/>
            <a:ext cx="10703736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411478" y="5723199"/>
            <a:ext cx="1399588" cy="447365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8839911" y="5723199"/>
            <a:ext cx="2273905" cy="44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1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7" y="252000"/>
            <a:ext cx="10698406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78B3E6-3D26-49C4-A2DF-345C8D81B3BF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8" y="252000"/>
            <a:ext cx="10703736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11477" y="1388377"/>
            <a:ext cx="10698406" cy="419598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752BE32-DB3E-44BF-A280-472D4B7E17ED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1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8" y="252000"/>
            <a:ext cx="10703736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7" y="1388377"/>
            <a:ext cx="5266908" cy="41959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42976" y="1388377"/>
            <a:ext cx="5266908" cy="41959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79ECC44-668E-4287-844C-511426578FC0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1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7" y="252000"/>
            <a:ext cx="10698406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7" y="1388377"/>
            <a:ext cx="3438294" cy="41959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73818" y="1388377"/>
            <a:ext cx="3438294" cy="41959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4043762" y="1388377"/>
            <a:ext cx="3438294" cy="4195984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EA4DCDB9-E759-491B-9D2F-3DCA557301AE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4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7" y="252000"/>
            <a:ext cx="10698406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7" y="1388377"/>
            <a:ext cx="2551158" cy="4195984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43899" y="1388377"/>
            <a:ext cx="2551158" cy="4195984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128802" y="1388377"/>
            <a:ext cx="2551158" cy="4195984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58997" y="1388377"/>
            <a:ext cx="2551158" cy="4195984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038CBBA-B24A-47B2-955F-49FB9AB6DFA1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8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632454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8" y="252000"/>
            <a:ext cx="10703736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7" y="1388377"/>
            <a:ext cx="5266908" cy="454758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42976" y="1388377"/>
            <a:ext cx="5266908" cy="45475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1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632454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7" y="252000"/>
            <a:ext cx="10698406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8" y="1388377"/>
            <a:ext cx="3438144" cy="4547589"/>
          </a:xfrm>
        </p:spPr>
        <p:txBody>
          <a:bodyPr/>
          <a:lstStyle>
            <a:lvl1pPr>
              <a:defRPr sz="1400"/>
            </a:lvl1pPr>
            <a:lvl2pPr>
              <a:defRPr sz="1400" baseline="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43837" y="1388377"/>
            <a:ext cx="3438144" cy="45475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73969" y="1388377"/>
            <a:ext cx="3438144" cy="45475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baseline="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3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632454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7" y="252000"/>
            <a:ext cx="10698406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7" y="1388377"/>
            <a:ext cx="2551158" cy="454758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127227" y="1388377"/>
            <a:ext cx="2551158" cy="45475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42976" y="1388377"/>
            <a:ext cx="2551158" cy="45475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58725" y="1388377"/>
            <a:ext cx="2551158" cy="45475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586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411478" y="3051438"/>
            <a:ext cx="10698293" cy="222439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411478" y="1945310"/>
            <a:ext cx="10326446" cy="3330523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589" y="1588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411477" y="2255026"/>
            <a:ext cx="9940895" cy="3020807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11478" y="4581644"/>
            <a:ext cx="962828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5"/>
          <a:stretch>
            <a:fillRect/>
          </a:stretch>
        </p:blipFill>
        <p:spPr>
          <a:xfrm>
            <a:off x="411477" y="5723198"/>
            <a:ext cx="1414535" cy="447366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6"/>
          <a:stretch>
            <a:fillRect/>
          </a:stretch>
        </p:blipFill>
        <p:spPr>
          <a:xfrm>
            <a:off x="8805706" y="5723198"/>
            <a:ext cx="2308110" cy="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" y="0"/>
            <a:ext cx="11521905" cy="6554145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586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3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413173" y="2949576"/>
            <a:ext cx="10704744" cy="3224212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413707" y="3200400"/>
            <a:ext cx="9122038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3707" y="4892525"/>
            <a:ext cx="9122038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617014" y="5572045"/>
            <a:ext cx="1399588" cy="447365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8625800" y="5572045"/>
            <a:ext cx="2273905" cy="4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586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9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EF3396B-3978-4748-843D-D247B70A81E6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2212" y="121"/>
            <a:ext cx="11517647" cy="6478767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411477" y="1295819"/>
            <a:ext cx="10698406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586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4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12A3A44F-F444-4CB2-B26D-40801238E6A9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2214" y="120"/>
            <a:ext cx="11517644" cy="6478765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9" y="1590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411477" y="1295819"/>
            <a:ext cx="10698406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0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1522075" cy="64801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E843056-B378-4030-8B48-487F6875466A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8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1477" y="246822"/>
            <a:ext cx="5266094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1477" y="1388377"/>
            <a:ext cx="5266908" cy="4195984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42976" y="1"/>
            <a:ext cx="5678385" cy="64801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B9D0539-3F8A-448F-B374-7FA36E20DEB7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42976" y="246822"/>
            <a:ext cx="5269308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42976" y="1388377"/>
            <a:ext cx="5266908" cy="4195984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678385" cy="64801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004ECA3-E001-408A-A9D2-4A602A0C7364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EF7820D-8568-4EDA-A63F-46C5DD7B0250}" type="datetime1">
              <a:rPr lang="hu-HU" smtClean="0"/>
              <a:t>2019. 09. 20.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38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411479" y="246822"/>
            <a:ext cx="10698405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11477" y="1388377"/>
            <a:ext cx="10698406" cy="419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653140" y="5982115"/>
            <a:ext cx="1025504" cy="302605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C6B50E64-AFEA-4CA4-8BF1-9166F932A1A6}" type="datetime1">
              <a:rPr lang="hu-HU" noProof="0" smtClean="0"/>
              <a:t>2019. 09. 20.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752317" y="5982115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362059" y="5982115"/>
            <a:ext cx="5188727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smtClean="0"/>
              <a:t>- Internal -       Internal PM Training</a:t>
            </a:r>
            <a:endParaRPr lang="en-US" noProof="0" dirty="0" smtClean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7" y="5929913"/>
            <a:ext cx="3169574" cy="354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964" r:id="rId4"/>
    <p:sldLayoutId id="2147483967" r:id="rId5"/>
    <p:sldLayoutId id="2147483972" r:id="rId6"/>
    <p:sldLayoutId id="2147483971" r:id="rId7"/>
    <p:sldLayoutId id="2147483973" r:id="rId8"/>
    <p:sldLayoutId id="2147483716" r:id="rId9"/>
    <p:sldLayoutId id="2147483718" r:id="rId10"/>
    <p:sldLayoutId id="2147483722" r:id="rId11"/>
    <p:sldLayoutId id="2147483723" r:id="rId12"/>
    <p:sldLayoutId id="2147483969" r:id="rId13"/>
    <p:sldLayoutId id="2147483970" r:id="rId14"/>
    <p:sldLayoutId id="2147483930" r:id="rId15"/>
    <p:sldLayoutId id="2147483959" r:id="rId16"/>
    <p:sldLayoutId id="214748396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13707" y="3200400"/>
            <a:ext cx="9122038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br>
              <a:rPr lang="hu-HU" dirty="0" smtClean="0"/>
            </a:br>
            <a:r>
              <a:rPr lang="hu-HU" dirty="0" err="1" smtClean="0"/>
              <a:t>introduction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13707" y="4892525"/>
            <a:ext cx="9122038" cy="384080"/>
          </a:xfrm>
        </p:spPr>
        <p:txBody>
          <a:bodyPr/>
          <a:lstStyle/>
          <a:p>
            <a:r>
              <a:rPr lang="hu-HU" dirty="0" smtClean="0"/>
              <a:t>Beáta Neidert, Tibor Varga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3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Year end </a:t>
            </a:r>
            <a:r>
              <a:rPr lang="hu-HU" dirty="0" err="1" smtClean="0"/>
              <a:t>party</a:t>
            </a:r>
            <a:r>
              <a:rPr lang="hu-HU" dirty="0" smtClean="0"/>
              <a:t> 2017 </a:t>
            </a:r>
            <a:endParaRPr lang="en-US" dirty="0"/>
          </a:p>
        </p:txBody>
      </p:sp>
      <p:pic>
        <p:nvPicPr>
          <p:cNvPr id="65538" name="Picture 2" descr="C:\Users\tvarga5\AppData\Local\Microsoft\Windows\Temporary Internet Files\Content.Outlook\BBXOX0X4\YEE_with _Ák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813" y="756002"/>
            <a:ext cx="7392691" cy="49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Vasa hajó – Stockholm - 1628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13" y="893842"/>
            <a:ext cx="6466878" cy="32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875" y="3350584"/>
            <a:ext cx="4512617" cy="262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286" y="1879995"/>
            <a:ext cx="5889488" cy="31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1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</a:t>
            </a:r>
            <a:r>
              <a:rPr lang="hu-HU" b="1" dirty="0"/>
              <a:t> </a:t>
            </a:r>
            <a:r>
              <a:rPr lang="hu-HU" b="1" dirty="0" smtClean="0"/>
              <a:t>- </a:t>
            </a:r>
            <a:r>
              <a:rPr lang="hu-HU" b="1" dirty="0" err="1" smtClean="0"/>
              <a:t>different</a:t>
            </a:r>
            <a:r>
              <a:rPr lang="hu-HU" b="1" dirty="0" smtClean="0"/>
              <a:t> </a:t>
            </a:r>
            <a:r>
              <a:rPr lang="hu-HU" b="1" dirty="0" err="1" smtClean="0"/>
              <a:t>point</a:t>
            </a:r>
            <a:r>
              <a:rPr lang="hu-HU" b="1" dirty="0" smtClean="0"/>
              <a:t> of </a:t>
            </a:r>
            <a:r>
              <a:rPr lang="hu-HU" b="1" dirty="0" err="1" smtClean="0"/>
              <a:t>views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3"/>
          <p:cNvSpPr>
            <a:spLocks noChangeArrowheads="1"/>
          </p:cNvSpPr>
          <p:nvPr/>
        </p:nvSpPr>
        <p:spPr bwMode="auto">
          <a:xfrm>
            <a:off x="1028161" y="655001"/>
            <a:ext cx="9657364" cy="52224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82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history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5"/>
            <a:ext cx="9773843" cy="412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400" dirty="0"/>
              <a:t>A </a:t>
            </a:r>
            <a:r>
              <a:rPr lang="hu-HU" sz="2400" b="1" dirty="0"/>
              <a:t>projektmenedzsment</a:t>
            </a:r>
            <a:r>
              <a:rPr lang="hu-HU" sz="2400" dirty="0"/>
              <a:t> az </a:t>
            </a:r>
            <a:r>
              <a:rPr lang="hu-HU" sz="2400" b="1" dirty="0">
                <a:solidFill>
                  <a:srgbClr val="E20074"/>
                </a:solidFill>
              </a:rPr>
              <a:t>erőforráso</a:t>
            </a:r>
            <a:r>
              <a:rPr lang="hu-HU" sz="2400" dirty="0"/>
              <a:t>k szervezésével és azok irányításával </a:t>
            </a:r>
            <a:r>
              <a:rPr lang="hu-HU" sz="2400" dirty="0" smtClean="0"/>
              <a:t>foglalkozó szakterület, </a:t>
            </a:r>
            <a:r>
              <a:rPr lang="hu-HU" sz="2400" dirty="0"/>
              <a:t>melynek célja, hogy az </a:t>
            </a:r>
            <a:r>
              <a:rPr lang="hu-HU" sz="2400" b="1" dirty="0">
                <a:solidFill>
                  <a:srgbClr val="E20074"/>
                </a:solidFill>
              </a:rPr>
              <a:t>erőforrások</a:t>
            </a:r>
            <a:r>
              <a:rPr lang="hu-HU" sz="2400" dirty="0"/>
              <a:t> által </a:t>
            </a:r>
            <a:r>
              <a:rPr lang="hu-HU" sz="2400" dirty="0" smtClean="0"/>
              <a:t>végzett munka eredményeként </a:t>
            </a:r>
            <a:r>
              <a:rPr lang="hu-HU" sz="2400" dirty="0"/>
              <a:t>egy adott </a:t>
            </a:r>
            <a:r>
              <a:rPr lang="hu-HU" sz="2400" b="1" dirty="0">
                <a:solidFill>
                  <a:srgbClr val="E20074"/>
                </a:solidFill>
              </a:rPr>
              <a:t>idő-</a:t>
            </a:r>
            <a:r>
              <a:rPr lang="hu-HU" sz="2400" dirty="0"/>
              <a:t> és </a:t>
            </a:r>
            <a:r>
              <a:rPr lang="hu-HU" sz="2400" b="1" dirty="0">
                <a:solidFill>
                  <a:srgbClr val="E20074"/>
                </a:solidFill>
              </a:rPr>
              <a:t>költségkeret</a:t>
            </a:r>
            <a:r>
              <a:rPr lang="hu-HU" sz="2400" dirty="0"/>
              <a:t>en belül sikeresen teljesüljenek </a:t>
            </a:r>
            <a:r>
              <a:rPr lang="hu-HU" sz="2400" dirty="0" smtClean="0"/>
              <a:t> a project </a:t>
            </a:r>
            <a:r>
              <a:rPr lang="hu-HU" sz="2400" b="1" dirty="0">
                <a:solidFill>
                  <a:srgbClr val="E20074"/>
                </a:solidFill>
              </a:rPr>
              <a:t>cél</a:t>
            </a:r>
            <a:r>
              <a:rPr lang="hu-HU" sz="2400" dirty="0"/>
              <a:t>jai</a:t>
            </a:r>
            <a:r>
              <a:rPr lang="hu-HU" sz="2400" dirty="0" smtClean="0"/>
              <a:t>.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hu-HU" sz="2400" b="1" dirty="0">
              <a:solidFill>
                <a:srgbClr val="E20074"/>
              </a:solidFill>
            </a:endParaRP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/>
              <a:t>Projekteket azóta terveznek, mióta az emberek nagyobb feladatokat közösen végeznek</a:t>
            </a:r>
            <a:r>
              <a:rPr lang="hu-HU" sz="2400" dirty="0" smtClean="0"/>
              <a:t>.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/>
              <a:t>A modern projektmenedzsment kialakulásának kezdete az </a:t>
            </a:r>
            <a:r>
              <a:rPr lang="hu-HU" sz="2400" b="1" dirty="0">
                <a:solidFill>
                  <a:srgbClr val="E20074"/>
                </a:solidFill>
              </a:rPr>
              <a:t>1950</a:t>
            </a:r>
            <a:r>
              <a:rPr lang="hu-HU" sz="2400" dirty="0"/>
              <a:t>-es évekre </a:t>
            </a:r>
            <a:r>
              <a:rPr lang="hu-HU" sz="2400" dirty="0" smtClean="0"/>
              <a:t>tehető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smtClean="0"/>
              <a:t>1969-ben </a:t>
            </a:r>
            <a:r>
              <a:rPr lang="hu-HU" sz="2400" dirty="0"/>
              <a:t>alakult meg </a:t>
            </a:r>
            <a:r>
              <a:rPr lang="hu-HU" sz="2400" dirty="0" smtClean="0"/>
              <a:t>a </a:t>
            </a:r>
            <a:r>
              <a:rPr lang="hu-HU" sz="2400" b="1" dirty="0">
                <a:solidFill>
                  <a:srgbClr val="E20074"/>
                </a:solidFill>
              </a:rPr>
              <a:t>Project Management Institute (PMI)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en-US" sz="18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ITIL -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Technology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Library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6" y="1371974"/>
            <a:ext cx="4886921" cy="26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3200" dirty="0"/>
              <a:t>Az </a:t>
            </a:r>
            <a:r>
              <a:rPr lang="hu-HU" sz="3200" b="1" dirty="0">
                <a:solidFill>
                  <a:srgbClr val="E20074"/>
                </a:solidFill>
              </a:rPr>
              <a:t>ITIL</a:t>
            </a:r>
            <a:r>
              <a:rPr lang="hu-HU" sz="3200" dirty="0"/>
              <a:t> </a:t>
            </a:r>
            <a:r>
              <a:rPr lang="hu-HU" sz="3200" dirty="0" smtClean="0"/>
              <a:t>egy informatikai </a:t>
            </a:r>
            <a:r>
              <a:rPr lang="hu-HU" sz="3200" dirty="0"/>
              <a:t>rendszerek üzemeltetésére és fejlesztésére szolgáló módszertan, illetve ajánlás </a:t>
            </a:r>
            <a:r>
              <a:rPr lang="hu-HU" sz="3200" dirty="0" smtClean="0"/>
              <a:t>gyűjtemény</a:t>
            </a:r>
            <a:endParaRPr lang="hu-HU" sz="3200" dirty="0" smtClean="0">
              <a:ea typeface="Swagger" pitchFamily="2" charset="0"/>
            </a:endParaRPr>
          </a:p>
        </p:txBody>
      </p:sp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400" y="1371974"/>
            <a:ext cx="5107457" cy="42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8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4"/>
            <a:ext cx="9773843" cy="382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b="1" dirty="0" err="1">
                <a:solidFill>
                  <a:schemeClr val="tx2"/>
                </a:solidFill>
              </a:rPr>
              <a:t>Temporary</a:t>
            </a:r>
            <a:r>
              <a:rPr lang="hu-HU" altLang="hu-HU" sz="2800" dirty="0">
                <a:solidFill>
                  <a:schemeClr val="tx2"/>
                </a:solidFill>
              </a:rPr>
              <a:t> </a:t>
            </a:r>
            <a:r>
              <a:rPr lang="hu-HU" altLang="hu-HU" sz="2800" dirty="0" err="1"/>
              <a:t>endeavor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definite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beginning</a:t>
            </a:r>
            <a:r>
              <a:rPr lang="hu-HU" altLang="hu-HU" sz="2800" dirty="0"/>
              <a:t> and end)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altLang="hu-HU" sz="2800" dirty="0"/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dirty="0" err="1"/>
              <a:t>Creating</a:t>
            </a:r>
            <a:r>
              <a:rPr lang="hu-HU" altLang="hu-HU" sz="2800" dirty="0"/>
              <a:t> </a:t>
            </a:r>
            <a:r>
              <a:rPr lang="hu-HU" altLang="hu-HU" sz="2800" b="1" dirty="0" err="1">
                <a:solidFill>
                  <a:schemeClr val="tx2"/>
                </a:solidFill>
              </a:rPr>
              <a:t>unique</a:t>
            </a:r>
            <a:r>
              <a:rPr lang="hu-HU" altLang="hu-HU" sz="2800" b="1" dirty="0">
                <a:solidFill>
                  <a:schemeClr val="tx2"/>
                </a:solidFill>
              </a:rPr>
              <a:t> </a:t>
            </a:r>
            <a:r>
              <a:rPr lang="hu-HU" altLang="hu-HU" sz="2800" b="1" dirty="0" err="1">
                <a:solidFill>
                  <a:schemeClr val="tx2"/>
                </a:solidFill>
              </a:rPr>
              <a:t>product</a:t>
            </a:r>
            <a:r>
              <a:rPr lang="hu-HU" altLang="hu-HU" sz="2800" b="1" dirty="0">
                <a:solidFill>
                  <a:schemeClr val="tx2"/>
                </a:solidFill>
              </a:rPr>
              <a:t>, service</a:t>
            </a:r>
            <a:r>
              <a:rPr lang="hu-HU" altLang="hu-HU" sz="2800" dirty="0"/>
              <a:t> 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or</a:t>
            </a:r>
            <a:r>
              <a:rPr lang="hu-HU" altLang="hu-HU" sz="2800" dirty="0" smtClean="0"/>
              <a:t> </a:t>
            </a:r>
            <a:r>
              <a:rPr lang="hu-HU" altLang="hu-HU" sz="2800" dirty="0" err="1"/>
              <a:t>result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for</a:t>
            </a:r>
            <a:r>
              <a:rPr lang="hu-HU" altLang="hu-HU" sz="2800" dirty="0"/>
              <a:t> a </a:t>
            </a:r>
            <a:r>
              <a:rPr lang="hu-HU" altLang="hu-HU" sz="2800" dirty="0" err="1"/>
              <a:t>purpose</a:t>
            </a:r>
            <a:endParaRPr lang="hu-HU" altLang="hu-HU" sz="2800" dirty="0"/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altLang="hu-HU" sz="2800" dirty="0"/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dirty="0" smtClean="0"/>
              <a:t>Project </a:t>
            </a:r>
            <a:r>
              <a:rPr lang="hu-HU" altLang="hu-HU" sz="2800" b="1" dirty="0" err="1">
                <a:solidFill>
                  <a:schemeClr val="tx2"/>
                </a:solidFill>
              </a:rPr>
              <a:t>constraints</a:t>
            </a:r>
            <a:r>
              <a:rPr lang="hu-HU" altLang="hu-HU" sz="2800" dirty="0"/>
              <a:t>:</a:t>
            </a:r>
          </a:p>
          <a:p>
            <a:pPr marL="861822" lvl="2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dirty="0" err="1"/>
              <a:t>scope</a:t>
            </a:r>
            <a:r>
              <a:rPr lang="hu-HU" altLang="hu-HU" sz="2800" dirty="0"/>
              <a:t> of </a:t>
            </a:r>
            <a:r>
              <a:rPr lang="hu-HU" altLang="hu-HU" sz="2800" dirty="0" err="1"/>
              <a:t>work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quality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budget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resources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schedule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risks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customer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satisfaction</a:t>
            </a:r>
            <a:endParaRPr lang="hu-HU" altLang="hu-HU" sz="2800" dirty="0"/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5"/>
            <a:ext cx="9773843" cy="44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213"/>
              </a:spcBef>
              <a:buClr>
                <a:srgbClr val="045F78"/>
              </a:buClr>
              <a:buFont typeface="Arial" panose="020B0604020202020204" pitchFamily="34" charset="0"/>
              <a:buChar char="•"/>
            </a:pPr>
            <a:r>
              <a:rPr lang="hu-HU" sz="2800" dirty="0"/>
              <a:t>A </a:t>
            </a:r>
            <a:r>
              <a:rPr lang="hu-HU" sz="2800" b="1" dirty="0">
                <a:solidFill>
                  <a:schemeClr val="tx2"/>
                </a:solidFill>
              </a:rPr>
              <a:t>stratégiai menedzsment </a:t>
            </a:r>
            <a:r>
              <a:rPr lang="hu-HU" sz="2800" dirty="0"/>
              <a:t>fő fókusza a hosszabb távú célok meghatározása és ezek </a:t>
            </a:r>
            <a:r>
              <a:rPr lang="hu-HU" sz="2800" dirty="0" smtClean="0"/>
              <a:t>realizálása</a:t>
            </a:r>
          </a:p>
          <a:p>
            <a:pPr marL="918972" lvl="1" indent="-342900">
              <a:spcBef>
                <a:spcPts val="213"/>
              </a:spcBef>
              <a:buClr>
                <a:srgbClr val="045F78"/>
              </a:buClr>
              <a:buFont typeface="Arial" panose="020B0604020202020204" pitchFamily="34" charset="0"/>
              <a:buChar char="•"/>
            </a:pPr>
            <a:r>
              <a:rPr lang="hu-HU" sz="2800" dirty="0"/>
              <a:t>a haszna is főként hosszú távon </a:t>
            </a:r>
            <a:r>
              <a:rPr lang="hu-HU" sz="2800" dirty="0" smtClean="0"/>
              <a:t>realizálódik</a:t>
            </a:r>
          </a:p>
          <a:p>
            <a:pPr marL="918972" lvl="1" indent="-342900">
              <a:spcBef>
                <a:spcPts val="213"/>
              </a:spcBef>
              <a:buClr>
                <a:srgbClr val="045F78"/>
              </a:buClr>
              <a:buFont typeface="Arial" panose="020B0604020202020204" pitchFamily="34" charset="0"/>
              <a:buChar char="•"/>
            </a:pPr>
            <a:r>
              <a:rPr lang="hu-HU" sz="2800" dirty="0"/>
              <a:t>szervezet egészét érintő változásokat vezet </a:t>
            </a:r>
            <a:r>
              <a:rPr lang="hu-HU" sz="2800" dirty="0" smtClean="0"/>
              <a:t>be</a:t>
            </a:r>
          </a:p>
          <a:p>
            <a:pPr lvl="1">
              <a:spcBef>
                <a:spcPts val="213"/>
              </a:spcBef>
              <a:buClr>
                <a:srgbClr val="045F78"/>
              </a:buClr>
            </a:pPr>
            <a:endParaRPr lang="hu-HU" sz="2800" dirty="0" smtClean="0"/>
          </a:p>
          <a:p>
            <a:pPr marL="342900" indent="-342900">
              <a:spcBef>
                <a:spcPts val="213"/>
              </a:spcBef>
              <a:buClr>
                <a:srgbClr val="045F78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Az </a:t>
            </a:r>
            <a:r>
              <a:rPr lang="hu-HU" sz="2800" b="1" dirty="0">
                <a:solidFill>
                  <a:schemeClr val="tx2"/>
                </a:solidFill>
              </a:rPr>
              <a:t>operatív menedzsment </a:t>
            </a:r>
            <a:r>
              <a:rPr lang="hu-HU" sz="2800" dirty="0"/>
              <a:t>fő funkciója, hogy a napi, operatív feladatok (termelés, pénzügy stb.) rendben, hatékonyan és hatásosan </a:t>
            </a:r>
            <a:r>
              <a:rPr lang="hu-HU" sz="2800" dirty="0" smtClean="0"/>
              <a:t>menjenek</a:t>
            </a:r>
          </a:p>
          <a:p>
            <a:pPr marL="918972" lvl="1" indent="-342900">
              <a:spcBef>
                <a:spcPts val="213"/>
              </a:spcBef>
              <a:buClr>
                <a:srgbClr val="045F78"/>
              </a:buClr>
              <a:buFont typeface="Arial" panose="020B0604020202020204" pitchFamily="34" charset="0"/>
              <a:buChar char="•"/>
            </a:pPr>
            <a:r>
              <a:rPr lang="hu-HU" sz="2800" dirty="0"/>
              <a:t>rövid távú</a:t>
            </a:r>
            <a:endParaRPr lang="hu-HU" altLang="hu-HU" sz="2800" dirty="0" smtClean="0">
              <a:solidFill>
                <a:srgbClr val="045F78"/>
              </a:solidFill>
              <a:latin typeface="Arial" charset="0"/>
            </a:endParaRPr>
          </a:p>
          <a:p>
            <a:pPr marL="342900" indent="-342900">
              <a:spcBef>
                <a:spcPts val="213"/>
              </a:spcBef>
              <a:buClr>
                <a:srgbClr val="045F78"/>
              </a:buClr>
              <a:buFont typeface="Arial" panose="020B0604020202020204" pitchFamily="34" charset="0"/>
              <a:buChar char="•"/>
            </a:pPr>
            <a:endParaRPr lang="hu-HU" altLang="hu-HU" dirty="0">
              <a:solidFill>
                <a:srgbClr val="045F78"/>
              </a:solidFill>
              <a:latin typeface="Arial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5" y="1192267"/>
            <a:ext cx="4886921" cy="22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342900" fontAlgn="base">
              <a:lnSpc>
                <a:spcPct val="104000"/>
              </a:lnSpc>
              <a:spcBef>
                <a:spcPts val="213"/>
              </a:spcBef>
              <a:spcAft>
                <a:spcPct val="0"/>
              </a:spcAft>
              <a:buClr>
                <a:srgbClr val="045F78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dirty="0" err="1"/>
              <a:t>Application</a:t>
            </a:r>
            <a:r>
              <a:rPr lang="hu-HU" altLang="hu-HU" sz="2800" dirty="0"/>
              <a:t> of </a:t>
            </a:r>
            <a:r>
              <a:rPr lang="hu-HU" altLang="hu-HU" sz="2800" dirty="0" err="1"/>
              <a:t>knowledge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skills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tools</a:t>
            </a:r>
            <a:r>
              <a:rPr lang="hu-HU" altLang="hu-HU" sz="2800" dirty="0"/>
              <a:t> and </a:t>
            </a:r>
            <a:r>
              <a:rPr lang="hu-HU" altLang="hu-HU" sz="2800" dirty="0" err="1"/>
              <a:t>techniques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to</a:t>
            </a:r>
            <a:r>
              <a:rPr lang="hu-HU" altLang="hu-HU" sz="2800" dirty="0"/>
              <a:t> project </a:t>
            </a:r>
            <a:r>
              <a:rPr lang="hu-HU" altLang="hu-HU" sz="2800" dirty="0" err="1"/>
              <a:t>activities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meet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project</a:t>
            </a:r>
            <a:r>
              <a:rPr lang="hu-HU" altLang="hu-HU" sz="2800" dirty="0"/>
              <a:t> </a:t>
            </a:r>
            <a:r>
              <a:rPr lang="hu-HU" altLang="hu-HU" sz="2800" dirty="0" err="1" smtClean="0"/>
              <a:t>requirements</a:t>
            </a:r>
            <a:endParaRPr lang="hu-HU" altLang="hu-HU" sz="2800" dirty="0"/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hu-HU" sz="2400" dirty="0" smtClean="0">
              <a:ea typeface="Swagger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103" y="968167"/>
            <a:ext cx="5197030" cy="34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8013" y="4959291"/>
            <a:ext cx="3868623" cy="84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4800" b="1" dirty="0" err="1" smtClean="0">
                <a:solidFill>
                  <a:schemeClr val="tx2"/>
                </a:solidFill>
                <a:ea typeface="Swagger" pitchFamily="2" charset="0"/>
              </a:rPr>
              <a:t>Goal</a:t>
            </a:r>
            <a:r>
              <a:rPr lang="hu-HU" sz="4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4800" b="1" dirty="0" err="1" smtClean="0">
                <a:solidFill>
                  <a:schemeClr val="tx2"/>
                </a:solidFill>
                <a:ea typeface="Swagger" pitchFamily="2" charset="0"/>
              </a:rPr>
              <a:t>oriented</a:t>
            </a:r>
            <a:endParaRPr lang="hu-HU" sz="4800" b="1" dirty="0" smtClean="0">
              <a:solidFill>
                <a:schemeClr val="tx2"/>
              </a:solidFill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vs operation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4"/>
            <a:ext cx="9773843" cy="45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43926"/>
              </p:ext>
            </p:extLst>
          </p:nvPr>
        </p:nvGraphicFramePr>
        <p:xfrm>
          <a:off x="352009" y="1235563"/>
          <a:ext cx="10763202" cy="377896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38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</a:rPr>
                        <a:t>Projekttevékenység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hu-H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</a:rPr>
                        <a:t>Operatív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</a:rPr>
                        <a:t>működés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hu-H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Új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terméket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állít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elő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Ugyanazt a terméket állítja elő.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effectLst/>
                        </a:rPr>
                        <a:t>Meghatározott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de-DE" sz="2400" dirty="0" err="1">
                          <a:effectLst/>
                        </a:rPr>
                        <a:t>kezdettel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de-DE" sz="2400" dirty="0" err="1">
                          <a:effectLst/>
                        </a:rPr>
                        <a:t>és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de-DE" sz="2400" dirty="0" err="1">
                          <a:effectLst/>
                        </a:rPr>
                        <a:t>befejezéssel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de-DE" sz="2400" dirty="0" err="1">
                          <a:effectLst/>
                        </a:rPr>
                        <a:t>rendelkezik</a:t>
                      </a:r>
                      <a:r>
                        <a:rPr lang="de-DE" sz="2400" dirty="0">
                          <a:effectLst/>
                        </a:rPr>
                        <a:t>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Folyamatos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tevékenység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Több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tudományterület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ismeretét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igényli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Specifikus tudást igényel.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Ideiglenes csapat.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Permanens szervezet.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Egyediség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Ismétlődő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és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jól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ismert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vs operation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4"/>
            <a:ext cx="9773843" cy="45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03669"/>
              </p:ext>
            </p:extLst>
          </p:nvPr>
        </p:nvGraphicFramePr>
        <p:xfrm>
          <a:off x="352009" y="1270653"/>
          <a:ext cx="10763202" cy="417596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38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1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</a:rPr>
                        <a:t>Projekttevékenység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hu-H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</a:rPr>
                        <a:t>Operatív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</a:rPr>
                        <a:t>működés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hu-H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Terv szerint </a:t>
                      </a:r>
                      <a:r>
                        <a:rPr lang="hu-HU" sz="2400" dirty="0" smtClean="0">
                          <a:effectLst/>
                        </a:rPr>
                        <a:t>dolgozók</a:t>
                      </a:r>
                      <a:r>
                        <a:rPr lang="hu-HU" sz="2400" baseline="0" dirty="0" smtClean="0">
                          <a:effectLst/>
                        </a:rPr>
                        <a:t> </a:t>
                      </a:r>
                      <a:r>
                        <a:rPr lang="hu-HU" sz="2400" dirty="0" smtClean="0">
                          <a:effectLst/>
                        </a:rPr>
                        <a:t>meghatározott </a:t>
                      </a:r>
                      <a:r>
                        <a:rPr lang="hu-HU" sz="2400" dirty="0">
                          <a:effectLst/>
                        </a:rPr>
                        <a:t>költséggel.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Éves költségterv alapján dolgozik.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Megszüntetik, ha az előzetes célok nem teljesülnek.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A folyamatos működés majdnem minden körülmény ellenére biztosítva van.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Nehéz meghatározni és betartani a költségét és befejezésének idejét. 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Az éves kiadások a korábbi tapasztalatok alapján kerülnek meghatározásra.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Arial Unicode MS"/>
                      </a:endParaRPr>
                    </a:p>
                  </a:txBody>
                  <a:tcPr marL="78386" marR="783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5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811840"/>
          <a:ext cx="1586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811840"/>
                        <a:ext cx="1586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80" name="Picture 5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9" y="811841"/>
            <a:ext cx="3175" cy="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19638"/>
              </p:ext>
            </p:extLst>
          </p:nvPr>
        </p:nvGraphicFramePr>
        <p:xfrm>
          <a:off x="1966458" y="667519"/>
          <a:ext cx="6290900" cy="5003417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601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01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Introduction</a:t>
                      </a:r>
                    </a:p>
                  </a:txBody>
                  <a:tcPr marL="91441" marR="91441" marT="34281" marB="3428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Vasa project</a:t>
                      </a:r>
                      <a:r>
                        <a:rPr lang="en-US" sz="21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</a:t>
                      </a:r>
                      <a:endParaRPr lang="en-US" sz="21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09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management history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+mj-lt"/>
                        <a:buNone/>
                        <a:tabLst/>
                        <a:defRPr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ITIL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Management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Management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vs Operation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Program Portfolio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PM Methods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PM/PMO roles</a:t>
                      </a: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428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  <a:endParaRPr lang="en-US" sz="21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1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Project/Product</a:t>
                      </a:r>
                      <a:r>
                        <a:rPr lang="en-US" sz="21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life cycle</a:t>
                      </a:r>
                      <a:endParaRPr lang="en-US" sz="21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91441" marR="91441" marT="34281" marB="34281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– Program- </a:t>
            </a:r>
            <a:r>
              <a:rPr lang="hu-HU" dirty="0" err="1" smtClean="0"/>
              <a:t>Portfolio</a:t>
            </a:r>
            <a:endParaRPr lang="hu-HU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67" name="Group 66"/>
          <p:cNvGrpSpPr/>
          <p:nvPr/>
        </p:nvGrpSpPr>
        <p:grpSpPr>
          <a:xfrm>
            <a:off x="177821" y="1553574"/>
            <a:ext cx="11147259" cy="3707297"/>
            <a:chOff x="819255" y="3328848"/>
            <a:chExt cx="8208000" cy="2707564"/>
          </a:xfrm>
        </p:grpSpPr>
        <p:sp>
          <p:nvSpPr>
            <p:cNvPr id="8" name="Rectangle 7"/>
            <p:cNvSpPr/>
            <p:nvPr/>
          </p:nvSpPr>
          <p:spPr bwMode="gray">
            <a:xfrm>
              <a:off x="819255" y="3328848"/>
              <a:ext cx="8208000" cy="402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tx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400" dirty="0" smtClean="0">
                  <a:latin typeface="TeleGrotesk Headline Ultra" pitchFamily="2" charset="0"/>
                  <a:cs typeface="Arial Unicode MS" panose="020B0604020202020204" pitchFamily="34" charset="-128"/>
                </a:rPr>
                <a:t>PORTFOLIO</a:t>
              </a: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819255" y="4471723"/>
              <a:ext cx="8208000" cy="402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tx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400" dirty="0" smtClean="0">
                  <a:latin typeface="TeleGrotesk Headline Ultra" pitchFamily="2" charset="0"/>
                  <a:cs typeface="Arial Unicode MS" panose="020B0604020202020204" pitchFamily="34" charset="-128"/>
                </a:rPr>
                <a:t>PROGRAM</a:t>
              </a: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819255" y="5634357"/>
              <a:ext cx="8208000" cy="402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tx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400" dirty="0" smtClean="0">
                  <a:latin typeface="TeleGrotesk Headline Ultra" pitchFamily="2" charset="0"/>
                  <a:cs typeface="Arial Unicode MS" panose="020B0604020202020204" pitchFamily="34" charset="-128"/>
                </a:rPr>
                <a:t>PROJECT</a:t>
              </a: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5324701" y="3349078"/>
              <a:ext cx="1440000" cy="361594"/>
            </a:xfrm>
            <a:prstGeom prst="rect">
              <a:avLst/>
            </a:prstGeom>
            <a:solidFill>
              <a:schemeClr val="accent3"/>
            </a:solidFill>
            <a:ln w="1905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en-US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Portfolio</a:t>
              </a: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3287035" y="4491953"/>
              <a:ext cx="1440000" cy="361594"/>
            </a:xfrm>
            <a:prstGeom prst="rect">
              <a:avLst/>
            </a:prstGeom>
            <a:solidFill>
              <a:schemeClr val="accent4"/>
            </a:solidFill>
            <a:ln w="1905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Program</a:t>
              </a: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5703405" y="4491953"/>
              <a:ext cx="1440000" cy="36159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Program</a:t>
              </a: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2509056" y="5654587"/>
              <a:ext cx="1440000" cy="361594"/>
            </a:xfrm>
            <a:prstGeom prst="rect">
              <a:avLst/>
            </a:prstGeom>
            <a:solidFill>
              <a:schemeClr val="accent4"/>
            </a:solidFill>
            <a:ln w="1905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Project</a:t>
              </a:r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4007035" y="5654587"/>
              <a:ext cx="1440000" cy="361594"/>
            </a:xfrm>
            <a:prstGeom prst="rect">
              <a:avLst/>
            </a:prstGeom>
            <a:solidFill>
              <a:schemeClr val="accent4"/>
            </a:solidFill>
            <a:ln w="1905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Project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5703405" y="5654587"/>
              <a:ext cx="1440000" cy="36159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Project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7388843" y="5654587"/>
              <a:ext cx="1440000" cy="361594"/>
            </a:xfrm>
            <a:prstGeom prst="rect">
              <a:avLst/>
            </a:prstGeom>
            <a:solidFill>
              <a:schemeClr val="accent6"/>
            </a:solidFill>
            <a:ln w="1905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r>
                <a:rPr lang="hu-HU" sz="2000" dirty="0" smtClean="0">
                  <a:solidFill>
                    <a:schemeClr val="bg1"/>
                  </a:solidFill>
                  <a:latin typeface="Tele-GroteskFet" pitchFamily="2" charset="0"/>
                  <a:ea typeface="Tele-GroteskFet" pitchFamily="2" charset="0"/>
                  <a:cs typeface="Tele-GroteskFet" pitchFamily="2" charset="0"/>
                </a:rPr>
                <a:t>Project</a:t>
              </a:r>
            </a:p>
          </p:txBody>
        </p:sp>
        <p:grpSp>
          <p:nvGrpSpPr>
            <p:cNvPr id="659470" name="Group 659469"/>
            <p:cNvGrpSpPr/>
            <p:nvPr/>
          </p:nvGrpSpPr>
          <p:grpSpPr>
            <a:xfrm>
              <a:off x="4007035" y="3710672"/>
              <a:ext cx="2037666" cy="781280"/>
              <a:chOff x="4007035" y="3710672"/>
              <a:chExt cx="2037666" cy="781280"/>
            </a:xfrm>
          </p:grpSpPr>
          <p:cxnSp>
            <p:nvCxnSpPr>
              <p:cNvPr id="659459" name="Straight Connector 659458"/>
              <p:cNvCxnSpPr>
                <a:stCxn id="18" idx="0"/>
              </p:cNvCxnSpPr>
              <p:nvPr/>
            </p:nvCxnSpPr>
            <p:spPr>
              <a:xfrm flipV="1">
                <a:off x="4007035" y="4055165"/>
                <a:ext cx="0" cy="436787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462" name="Straight Connector 659461"/>
              <p:cNvCxnSpPr/>
              <p:nvPr/>
            </p:nvCxnSpPr>
            <p:spPr>
              <a:xfrm>
                <a:off x="4007035" y="4055165"/>
                <a:ext cx="203766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467" name="Straight Connector 659466"/>
              <p:cNvCxnSpPr>
                <a:stCxn id="10" idx="2"/>
              </p:cNvCxnSpPr>
              <p:nvPr/>
            </p:nvCxnSpPr>
            <p:spPr>
              <a:xfrm>
                <a:off x="6044701" y="3710672"/>
                <a:ext cx="0" cy="344493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6044701" y="3710672"/>
              <a:ext cx="378706" cy="781280"/>
              <a:chOff x="5745866" y="3564664"/>
              <a:chExt cx="378706" cy="781280"/>
            </a:xfrm>
          </p:grpSpPr>
          <p:cxnSp>
            <p:nvCxnSpPr>
              <p:cNvPr id="48" name="Straight Connector 47"/>
              <p:cNvCxnSpPr>
                <a:stCxn id="19" idx="0"/>
              </p:cNvCxnSpPr>
              <p:nvPr/>
            </p:nvCxnSpPr>
            <p:spPr>
              <a:xfrm flipH="1" flipV="1">
                <a:off x="5745866" y="3909157"/>
                <a:ext cx="1" cy="436787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45866" y="3909157"/>
                <a:ext cx="37870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10" idx="2"/>
              </p:cNvCxnSpPr>
              <p:nvPr/>
            </p:nvCxnSpPr>
            <p:spPr>
              <a:xfrm flipH="1">
                <a:off x="6124572" y="3564664"/>
                <a:ext cx="0" cy="344493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flipH="1">
              <a:off x="6044701" y="3710672"/>
              <a:ext cx="2064142" cy="1943915"/>
              <a:chOff x="4713583" y="3468072"/>
              <a:chExt cx="2064142" cy="1943915"/>
            </a:xfrm>
          </p:grpSpPr>
          <p:cxnSp>
            <p:nvCxnSpPr>
              <p:cNvPr id="64" name="Straight Connector 63"/>
              <p:cNvCxnSpPr>
                <a:stCxn id="23" idx="0"/>
              </p:cNvCxnSpPr>
              <p:nvPr/>
            </p:nvCxnSpPr>
            <p:spPr>
              <a:xfrm flipH="1" flipV="1">
                <a:off x="4713583" y="3812566"/>
                <a:ext cx="0" cy="1599421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13583" y="3812565"/>
                <a:ext cx="2064141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10" idx="2"/>
              </p:cNvCxnSpPr>
              <p:nvPr/>
            </p:nvCxnSpPr>
            <p:spPr>
              <a:xfrm flipH="1">
                <a:off x="6777725" y="3468072"/>
                <a:ext cx="0" cy="344493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3229056" y="4853547"/>
              <a:ext cx="777979" cy="801041"/>
              <a:chOff x="6410037" y="3757219"/>
              <a:chExt cx="777979" cy="801041"/>
            </a:xfrm>
          </p:grpSpPr>
          <p:cxnSp>
            <p:nvCxnSpPr>
              <p:cNvPr id="74" name="Straight Connector 73"/>
              <p:cNvCxnSpPr>
                <a:stCxn id="20" idx="0"/>
              </p:cNvCxnSpPr>
              <p:nvPr/>
            </p:nvCxnSpPr>
            <p:spPr>
              <a:xfrm flipV="1">
                <a:off x="6410037" y="4240181"/>
                <a:ext cx="0" cy="318079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410037" y="4240180"/>
                <a:ext cx="777979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8" idx="2"/>
              </p:cNvCxnSpPr>
              <p:nvPr/>
            </p:nvCxnSpPr>
            <p:spPr>
              <a:xfrm>
                <a:off x="7188016" y="3757219"/>
                <a:ext cx="0" cy="482961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 flipH="1">
              <a:off x="4007035" y="4920304"/>
              <a:ext cx="720000" cy="734284"/>
              <a:chOff x="6468016" y="3823976"/>
              <a:chExt cx="720000" cy="734284"/>
            </a:xfrm>
          </p:grpSpPr>
          <p:cxnSp>
            <p:nvCxnSpPr>
              <p:cNvPr id="91" name="Straight Connector 90"/>
              <p:cNvCxnSpPr>
                <a:stCxn id="21" idx="0"/>
              </p:cNvCxnSpPr>
              <p:nvPr/>
            </p:nvCxnSpPr>
            <p:spPr>
              <a:xfrm flipH="1" flipV="1">
                <a:off x="6468016" y="4240181"/>
                <a:ext cx="0" cy="318079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468016" y="4240180"/>
                <a:ext cx="719999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188016" y="3823976"/>
                <a:ext cx="0" cy="416204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>
              <a:stCxn id="19" idx="2"/>
              <a:endCxn id="22" idx="0"/>
            </p:cNvCxnSpPr>
            <p:nvPr/>
          </p:nvCxnSpPr>
          <p:spPr>
            <a:xfrm>
              <a:off x="6423405" y="4853547"/>
              <a:ext cx="0" cy="801040"/>
            </a:xfrm>
            <a:prstGeom prst="line">
              <a:avLst/>
            </a:prstGeom>
            <a:ln w="1905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07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Project – Program- </a:t>
            </a:r>
            <a:r>
              <a:rPr lang="hu-HU" dirty="0" err="1"/>
              <a:t>Portfolio</a:t>
            </a:r>
            <a:endParaRPr lang="hu-HU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8" y="919752"/>
            <a:ext cx="10717754" cy="47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life cycle / product life cycle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3"/>
          <p:cNvSpPr>
            <a:spLocks noChangeArrowheads="1"/>
          </p:cNvSpPr>
          <p:nvPr/>
        </p:nvSpPr>
        <p:spPr bwMode="auto">
          <a:xfrm>
            <a:off x="304055" y="1254100"/>
            <a:ext cx="10982754" cy="432996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 useBgFill="1">
        <p:nvSpPr>
          <p:cNvPr id="2" name="Rectangle 1"/>
          <p:cNvSpPr/>
          <p:nvPr/>
        </p:nvSpPr>
        <p:spPr bwMode="gray">
          <a:xfrm>
            <a:off x="304055" y="5160615"/>
            <a:ext cx="10500407" cy="467408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methods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8" y="1371975"/>
            <a:ext cx="9773843" cy="149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dirty="0">
                <a:ea typeface="Swagger" pitchFamily="2" charset="0"/>
              </a:rPr>
              <a:t>Vízesés modell  </a:t>
            </a:r>
            <a:endParaRPr lang="hu-HU" sz="28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dirty="0" smtClean="0">
                <a:ea typeface="Swagger" pitchFamily="2" charset="0"/>
              </a:rPr>
              <a:t>Iteratív </a:t>
            </a:r>
            <a:r>
              <a:rPr lang="hu-HU" sz="2800" dirty="0">
                <a:ea typeface="Swagger" pitchFamily="2" charset="0"/>
              </a:rPr>
              <a:t>modellek </a:t>
            </a:r>
            <a:endParaRPr lang="hu-HU" sz="28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dirty="0" smtClean="0">
                <a:ea typeface="Swagger" pitchFamily="2" charset="0"/>
              </a:rPr>
              <a:t>Agilis modellek</a:t>
            </a: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5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254" y="2783350"/>
            <a:ext cx="7096987" cy="27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methods</a:t>
            </a:r>
            <a:r>
              <a:rPr lang="hu-HU" dirty="0" smtClean="0"/>
              <a:t> – </a:t>
            </a:r>
            <a:r>
              <a:rPr lang="hu-HU" dirty="0" err="1" smtClean="0"/>
              <a:t>Waterfall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5"/>
            <a:ext cx="9917932" cy="18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Detailed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scoope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at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the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beginning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for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the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whole</a:t>
            </a:r>
            <a:r>
              <a:rPr lang="hu-HU" sz="2800" dirty="0" smtClean="0">
                <a:ea typeface="Swagger" pitchFamily="2" charset="0"/>
              </a:rPr>
              <a:t> project (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master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plan</a:t>
            </a:r>
            <a:r>
              <a:rPr lang="hu-HU" sz="2800" dirty="0" smtClean="0">
                <a:ea typeface="Swagger" pitchFamily="2" charset="0"/>
              </a:rPr>
              <a:t>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Change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request</a:t>
            </a:r>
            <a:r>
              <a:rPr lang="hu-HU" sz="2800" b="1" dirty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after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the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master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plan</a:t>
            </a:r>
            <a:r>
              <a:rPr lang="hu-HU" sz="2800" dirty="0" smtClean="0">
                <a:ea typeface="Swagger" pitchFamily="2" charset="0"/>
              </a:rPr>
              <a:t> (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smaller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changes</a:t>
            </a:r>
            <a:r>
              <a:rPr lang="hu-HU" sz="2800" dirty="0" smtClean="0">
                <a:ea typeface="Swagger" pitchFamily="2" charset="0"/>
              </a:rPr>
              <a:t>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8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6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494" y="2658369"/>
            <a:ext cx="5150589" cy="321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methods</a:t>
            </a:r>
            <a:r>
              <a:rPr lang="hu-HU" dirty="0" smtClean="0"/>
              <a:t> – </a:t>
            </a:r>
            <a:r>
              <a:rPr lang="hu-HU" dirty="0" err="1" smtClean="0"/>
              <a:t>Agile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8" y="1371975"/>
            <a:ext cx="4886921" cy="18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dirty="0" err="1" smtClean="0">
                <a:ea typeface="Swagger" pitchFamily="2" charset="0"/>
              </a:rPr>
              <a:t>Do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not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have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detailed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scoope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 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Requirements</a:t>
            </a: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  <a:ea typeface="Swagger" pitchFamily="2" charset="0"/>
              </a:rPr>
              <a:t>list</a:t>
            </a:r>
            <a:endParaRPr lang="hu-HU" sz="2800" b="1" dirty="0" smtClean="0">
              <a:solidFill>
                <a:schemeClr val="tx2"/>
              </a:solidFill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2"/>
                </a:solidFill>
                <a:ea typeface="Swagger" pitchFamily="2" charset="0"/>
              </a:rPr>
              <a:t>Sprint</a:t>
            </a:r>
            <a:r>
              <a:rPr lang="hu-HU" sz="2800" dirty="0" smtClean="0">
                <a:ea typeface="Swagger" pitchFamily="2" charset="0"/>
              </a:rPr>
              <a:t> (1,2…n)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en-US" sz="2000" dirty="0" smtClean="0">
              <a:ea typeface="Swagger" pitchFamily="2" charset="0"/>
            </a:endParaRPr>
          </a:p>
        </p:txBody>
      </p:sp>
      <p:pic>
        <p:nvPicPr>
          <p:cNvPr id="66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9" y="2752904"/>
            <a:ext cx="5726562" cy="29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/>
              <a:t>Lean</a:t>
            </a:r>
            <a:r>
              <a:rPr lang="hu-HU" dirty="0" smtClean="0"/>
              <a:t>, 6sigma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8" y="1371974"/>
            <a:ext cx="9773843" cy="39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400" dirty="0" smtClean="0"/>
              <a:t>Strukturált </a:t>
            </a:r>
            <a:r>
              <a:rPr lang="hu-HU" sz="2400" dirty="0"/>
              <a:t>problémamegoldó és </a:t>
            </a:r>
            <a:r>
              <a:rPr lang="hu-HU" sz="2400" b="1" dirty="0">
                <a:solidFill>
                  <a:schemeClr val="tx2"/>
                </a:solidFill>
              </a:rPr>
              <a:t>folyamatfejlesztő</a:t>
            </a:r>
            <a:r>
              <a:rPr lang="hu-HU" sz="2400" dirty="0"/>
              <a:t> </a:t>
            </a:r>
            <a:r>
              <a:rPr lang="hu-HU" sz="2400" dirty="0" smtClean="0"/>
              <a:t>eljárás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endParaRPr lang="hu-HU" sz="2400" dirty="0" smtClean="0"/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400" dirty="0" smtClean="0"/>
              <a:t>5 </a:t>
            </a:r>
            <a:r>
              <a:rPr lang="hu-HU" sz="2400" dirty="0"/>
              <a:t>kritériumnak kell </a:t>
            </a:r>
            <a:r>
              <a:rPr lang="hu-HU" sz="2400" dirty="0" smtClean="0"/>
              <a:t>megfelelni: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Kulcsfolyamat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Mérőrendszerrel</a:t>
            </a:r>
            <a:r>
              <a:rPr lang="hu-HU" sz="2400" dirty="0" smtClean="0"/>
              <a:t> rendelkezik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/>
                </a:solidFill>
              </a:rPr>
              <a:t>Valós </a:t>
            </a:r>
            <a:r>
              <a:rPr lang="hu-HU" sz="2400" b="1" dirty="0">
                <a:solidFill>
                  <a:schemeClr val="tx2"/>
                </a:solidFill>
              </a:rPr>
              <a:t>problémát </a:t>
            </a:r>
            <a:r>
              <a:rPr lang="hu-HU" sz="2400" dirty="0"/>
              <a:t>szűntet </a:t>
            </a:r>
            <a:r>
              <a:rPr lang="hu-HU" sz="2400" dirty="0" smtClean="0"/>
              <a:t>meg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Tényleges </a:t>
            </a:r>
            <a:r>
              <a:rPr lang="hu-HU" sz="2400" b="1" dirty="0">
                <a:solidFill>
                  <a:schemeClr val="tx2"/>
                </a:solidFill>
              </a:rPr>
              <a:t>megtakarítást</a:t>
            </a:r>
            <a:r>
              <a:rPr lang="hu-HU" sz="2400" dirty="0">
                <a:solidFill>
                  <a:schemeClr val="tx2"/>
                </a:solidFill>
              </a:rPr>
              <a:t> </a:t>
            </a:r>
            <a:r>
              <a:rPr lang="hu-HU" sz="2400" dirty="0"/>
              <a:t>okoz, </a:t>
            </a:r>
            <a:r>
              <a:rPr lang="hu-HU" sz="2400" dirty="0" smtClean="0"/>
              <a:t>mely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Külső </a:t>
            </a:r>
            <a:r>
              <a:rPr lang="hu-HU" sz="2400" dirty="0"/>
              <a:t>/ belső </a:t>
            </a:r>
            <a:r>
              <a:rPr lang="hu-HU" sz="2400" b="1" dirty="0">
                <a:solidFill>
                  <a:schemeClr val="tx2"/>
                </a:solidFill>
              </a:rPr>
              <a:t>vevői igényt </a:t>
            </a:r>
            <a:r>
              <a:rPr lang="hu-HU" sz="2400" dirty="0"/>
              <a:t>elégít ki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</a:t>
            </a:r>
            <a:r>
              <a:rPr lang="hu-HU" b="1" dirty="0" smtClean="0"/>
              <a:t>management </a:t>
            </a:r>
            <a:r>
              <a:rPr lang="hu-HU" b="1" dirty="0" err="1" smtClean="0"/>
              <a:t>roles</a:t>
            </a:r>
            <a:r>
              <a:rPr lang="hu-HU" b="1" dirty="0" smtClean="0"/>
              <a:t> – Project </a:t>
            </a:r>
            <a:r>
              <a:rPr lang="hu-HU" b="1" dirty="0" err="1" smtClean="0"/>
              <a:t>manager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5"/>
            <a:ext cx="9773843" cy="33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altLang="hu-HU" sz="2800" dirty="0" err="1"/>
              <a:t>Depends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on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organizational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structure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ultimate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responsibility</a:t>
            </a:r>
            <a:r>
              <a:rPr lang="hu-HU" altLang="hu-HU" sz="2800" dirty="0"/>
              <a:t> </a:t>
            </a:r>
            <a:r>
              <a:rPr lang="hu-HU" altLang="hu-HU" sz="2800" dirty="0" err="1"/>
              <a:t>for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product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quality</a:t>
            </a:r>
            <a:r>
              <a:rPr lang="hu-HU" altLang="hu-HU" sz="2800" dirty="0"/>
              <a:t> of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project.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altLang="hu-HU" sz="2800" dirty="0"/>
          </a:p>
          <a:p>
            <a:pPr marL="514350" indent="-5143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hu-HU" altLang="hu-HU" sz="2800" b="1" dirty="0" err="1">
                <a:solidFill>
                  <a:schemeClr val="tx2"/>
                </a:solidFill>
              </a:rPr>
              <a:t>Knowledge</a:t>
            </a:r>
            <a:r>
              <a:rPr lang="hu-HU" altLang="hu-HU" sz="2800" dirty="0"/>
              <a:t> </a:t>
            </a:r>
            <a:r>
              <a:rPr lang="hu-HU" altLang="hu-HU" sz="2800" dirty="0" smtClean="0"/>
              <a:t> (</a:t>
            </a:r>
            <a:r>
              <a:rPr lang="hu-HU" altLang="hu-HU" sz="2800" dirty="0" err="1"/>
              <a:t>what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PM </a:t>
            </a:r>
            <a:r>
              <a:rPr lang="hu-HU" altLang="hu-HU" sz="2800" dirty="0" err="1"/>
              <a:t>knows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about</a:t>
            </a:r>
            <a:r>
              <a:rPr lang="hu-HU" altLang="hu-HU" sz="2800" dirty="0"/>
              <a:t> project management)</a:t>
            </a:r>
          </a:p>
          <a:p>
            <a:pPr marL="514350" indent="-5143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hu-HU" altLang="hu-HU" sz="2800" b="1" dirty="0">
                <a:solidFill>
                  <a:schemeClr val="tx2"/>
                </a:solidFill>
              </a:rPr>
              <a:t>Performance</a:t>
            </a:r>
            <a:r>
              <a:rPr lang="hu-HU" altLang="hu-HU" sz="2800" dirty="0"/>
              <a:t> </a:t>
            </a:r>
            <a:r>
              <a:rPr lang="hu-HU" altLang="hu-HU" sz="2800" dirty="0" smtClean="0"/>
              <a:t> (</a:t>
            </a:r>
            <a:r>
              <a:rPr lang="hu-HU" altLang="hu-HU" sz="2800" dirty="0" err="1"/>
              <a:t>what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PM is </a:t>
            </a:r>
            <a:r>
              <a:rPr lang="hu-HU" altLang="hu-HU" sz="2800" dirty="0" err="1"/>
              <a:t>able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do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or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accomplish</a:t>
            </a:r>
            <a:r>
              <a:rPr lang="hu-HU" altLang="hu-HU" sz="2800" dirty="0"/>
              <a:t>)</a:t>
            </a:r>
          </a:p>
          <a:p>
            <a:pPr marL="514350" indent="-5143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hu-HU" altLang="hu-HU" sz="2800" b="1" dirty="0" err="1">
                <a:solidFill>
                  <a:schemeClr val="tx2"/>
                </a:solidFill>
              </a:rPr>
              <a:t>Personal</a:t>
            </a:r>
            <a:r>
              <a:rPr lang="hu-HU" altLang="hu-HU" sz="2800" dirty="0"/>
              <a:t> </a:t>
            </a:r>
            <a:r>
              <a:rPr lang="hu-HU" altLang="hu-HU" sz="2800" dirty="0" smtClean="0"/>
              <a:t> (</a:t>
            </a:r>
            <a:r>
              <a:rPr lang="hu-HU" altLang="hu-HU" sz="2800" dirty="0" err="1"/>
              <a:t>how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PM </a:t>
            </a:r>
            <a:r>
              <a:rPr lang="hu-HU" altLang="hu-HU" sz="2800" dirty="0" err="1"/>
              <a:t>behaves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when</a:t>
            </a:r>
            <a:r>
              <a:rPr lang="hu-HU" altLang="hu-HU" sz="2800" dirty="0"/>
              <a:t> </a:t>
            </a:r>
            <a:r>
              <a:rPr lang="hu-HU" altLang="hu-HU" sz="2800" dirty="0" err="1"/>
              <a:t>performing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project)</a:t>
            </a: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roles – </a:t>
            </a:r>
            <a:r>
              <a:rPr lang="hu-HU" b="1" dirty="0" smtClean="0"/>
              <a:t>PMO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7" y="1371974"/>
            <a:ext cx="9773843" cy="9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04000"/>
              </a:lnSpc>
              <a:spcBef>
                <a:spcPts val="213"/>
              </a:spcBef>
              <a:spcAft>
                <a:spcPct val="0"/>
              </a:spcAft>
              <a:buClr>
                <a:srgbClr val="045F78"/>
              </a:buClr>
              <a:buSzPct val="70000"/>
            </a:pPr>
            <a:r>
              <a:rPr lang="hu-HU" altLang="hu-HU" sz="2800" dirty="0" err="1"/>
              <a:t>O</a:t>
            </a:r>
            <a:r>
              <a:rPr lang="hu-HU" altLang="hu-HU" sz="2800" dirty="0" err="1" smtClean="0"/>
              <a:t>rganizational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unit </a:t>
            </a:r>
            <a:r>
              <a:rPr lang="hu-HU" altLang="hu-HU" sz="2800" dirty="0" err="1"/>
              <a:t>to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centralize</a:t>
            </a:r>
            <a:r>
              <a:rPr lang="hu-HU" altLang="hu-HU" sz="2800" dirty="0"/>
              <a:t> and </a:t>
            </a:r>
            <a:r>
              <a:rPr lang="hu-HU" altLang="hu-HU" sz="2800" dirty="0" err="1"/>
              <a:t>coordinate</a:t>
            </a:r>
            <a:r>
              <a:rPr lang="hu-HU" altLang="hu-HU" sz="2800" dirty="0"/>
              <a:t> management of </a:t>
            </a:r>
            <a:r>
              <a:rPr lang="hu-HU" altLang="hu-HU" sz="2800" dirty="0" err="1"/>
              <a:t>projects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programs</a:t>
            </a:r>
            <a:r>
              <a:rPr lang="hu-HU" altLang="hu-HU" sz="2800" dirty="0" smtClean="0"/>
              <a:t>)</a:t>
            </a:r>
            <a:endParaRPr lang="hu-HU" altLang="hu-HU" sz="2800" dirty="0"/>
          </a:p>
        </p:txBody>
      </p:sp>
      <p:sp>
        <p:nvSpPr>
          <p:cNvPr id="7" name="object 8"/>
          <p:cNvSpPr txBox="1">
            <a:spLocks noChangeArrowheads="1"/>
          </p:cNvSpPr>
          <p:nvPr/>
        </p:nvSpPr>
        <p:spPr bwMode="auto">
          <a:xfrm>
            <a:off x="1135878" y="2434175"/>
            <a:ext cx="8214242" cy="32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eaLnBrk="1" fontAlgn="base" hangingPunct="1">
              <a:lnSpc>
                <a:spcPct val="104000"/>
              </a:lnSpc>
              <a:spcBef>
                <a:spcPts val="213"/>
              </a:spcBef>
              <a:spcAft>
                <a:spcPct val="0"/>
              </a:spcAft>
              <a:buClr>
                <a:srgbClr val="045F78"/>
              </a:buClr>
              <a:buSzPct val="70000"/>
            </a:pPr>
            <a:r>
              <a:rPr lang="hu-HU" altLang="hu-HU" sz="2800" dirty="0" err="1">
                <a:latin typeface="+mn-lt"/>
                <a:cs typeface="+mn-cs"/>
              </a:rPr>
              <a:t>Levels</a:t>
            </a:r>
            <a:r>
              <a:rPr lang="hu-HU" altLang="hu-HU" sz="2800" dirty="0">
                <a:latin typeface="+mn-lt"/>
                <a:cs typeface="+mn-cs"/>
              </a:rPr>
              <a:t> of PMO:</a:t>
            </a:r>
          </a:p>
          <a:p>
            <a:pPr marL="457200" indent="-457200" eaLnBrk="1" fontAlgn="base" hangingPunct="1">
              <a:lnSpc>
                <a:spcPct val="104000"/>
              </a:lnSpc>
              <a:spcBef>
                <a:spcPts val="213"/>
              </a:spcBef>
              <a:spcAft>
                <a:spcPct val="0"/>
              </a:spcAft>
              <a:buClr>
                <a:srgbClr val="045F78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b="1" dirty="0" err="1">
                <a:solidFill>
                  <a:schemeClr val="tx2"/>
                </a:solidFill>
                <a:latin typeface="+mn-lt"/>
                <a:cs typeface="+mn-cs"/>
              </a:rPr>
              <a:t>Supportive</a:t>
            </a:r>
            <a:r>
              <a:rPr lang="hu-HU" altLang="hu-HU" sz="2800" b="1" dirty="0">
                <a:solidFill>
                  <a:schemeClr val="tx2"/>
                </a:solidFill>
                <a:latin typeface="+mn-lt"/>
                <a:cs typeface="+mn-cs"/>
              </a:rPr>
              <a:t>: </a:t>
            </a:r>
            <a:r>
              <a:rPr lang="hu-HU" altLang="hu-HU" sz="2800" dirty="0">
                <a:latin typeface="+mn-lt"/>
                <a:cs typeface="+mn-cs"/>
              </a:rPr>
              <a:t>PM </a:t>
            </a:r>
            <a:r>
              <a:rPr lang="hu-HU" altLang="hu-HU" sz="2800" dirty="0" err="1">
                <a:latin typeface="+mn-lt"/>
                <a:cs typeface="+mn-cs"/>
              </a:rPr>
              <a:t>support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function</a:t>
            </a:r>
            <a:r>
              <a:rPr lang="hu-HU" altLang="hu-HU" sz="2800" dirty="0">
                <a:latin typeface="+mn-lt"/>
                <a:cs typeface="+mn-cs"/>
              </a:rPr>
              <a:t> (</a:t>
            </a:r>
            <a:r>
              <a:rPr lang="hu-HU" altLang="hu-HU" sz="2800" dirty="0" err="1">
                <a:latin typeface="+mn-lt"/>
                <a:cs typeface="+mn-cs"/>
              </a:rPr>
              <a:t>templates</a:t>
            </a:r>
            <a:r>
              <a:rPr lang="hu-HU" altLang="hu-HU" sz="2800" dirty="0">
                <a:latin typeface="+mn-lt"/>
                <a:cs typeface="+mn-cs"/>
              </a:rPr>
              <a:t>, </a:t>
            </a:r>
            <a:r>
              <a:rPr lang="hu-HU" altLang="hu-HU" sz="2800" dirty="0" err="1">
                <a:latin typeface="+mn-lt"/>
                <a:cs typeface="+mn-cs"/>
              </a:rPr>
              <a:t>training</a:t>
            </a:r>
            <a:r>
              <a:rPr lang="hu-HU" altLang="hu-HU" sz="2800" dirty="0">
                <a:latin typeface="+mn-lt"/>
                <a:cs typeface="+mn-cs"/>
              </a:rPr>
              <a:t>, </a:t>
            </a:r>
            <a:r>
              <a:rPr lang="hu-HU" altLang="hu-HU" sz="2800" dirty="0" err="1" smtClean="0">
                <a:latin typeface="+mn-lt"/>
                <a:cs typeface="+mn-cs"/>
              </a:rPr>
              <a:t>best</a:t>
            </a:r>
            <a:r>
              <a:rPr lang="hu-HU" altLang="hu-HU" sz="2800" dirty="0" smtClean="0">
                <a:latin typeface="+mn-lt"/>
                <a:cs typeface="+mn-cs"/>
              </a:rPr>
              <a:t> </a:t>
            </a:r>
            <a:r>
              <a:rPr lang="hu-HU" altLang="hu-HU" sz="2800" dirty="0" err="1" smtClean="0">
                <a:latin typeface="+mn-lt"/>
                <a:cs typeface="+mn-cs"/>
              </a:rPr>
              <a:t>practices</a:t>
            </a:r>
            <a:r>
              <a:rPr lang="hu-HU" altLang="hu-HU" sz="2800" dirty="0">
                <a:latin typeface="+mn-lt"/>
                <a:cs typeface="+mn-cs"/>
              </a:rPr>
              <a:t>, </a:t>
            </a:r>
            <a:r>
              <a:rPr lang="hu-HU" altLang="hu-HU" sz="2800" dirty="0" err="1">
                <a:latin typeface="+mn-lt"/>
                <a:cs typeface="+mn-cs"/>
              </a:rPr>
              <a:t>lessons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learned</a:t>
            </a:r>
            <a:r>
              <a:rPr lang="hu-HU" altLang="hu-HU" sz="2800" dirty="0">
                <a:latin typeface="+mn-lt"/>
                <a:cs typeface="+mn-cs"/>
              </a:rPr>
              <a:t>, etc.)</a:t>
            </a:r>
          </a:p>
          <a:p>
            <a:pPr marL="457200" indent="-457200" eaLnBrk="1" fontAlgn="base" hangingPunct="1">
              <a:lnSpc>
                <a:spcPct val="104000"/>
              </a:lnSpc>
              <a:spcBef>
                <a:spcPts val="213"/>
              </a:spcBef>
              <a:spcAft>
                <a:spcPct val="0"/>
              </a:spcAft>
              <a:buClr>
                <a:srgbClr val="045F78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b="1" dirty="0" err="1">
                <a:solidFill>
                  <a:schemeClr val="tx2"/>
                </a:solidFill>
                <a:latin typeface="+mn-lt"/>
                <a:cs typeface="+mn-cs"/>
              </a:rPr>
              <a:t>Controlling</a:t>
            </a:r>
            <a:r>
              <a:rPr lang="hu-HU" altLang="hu-HU" sz="2800" b="1" dirty="0">
                <a:solidFill>
                  <a:schemeClr val="tx2"/>
                </a:solidFill>
                <a:latin typeface="+mn-lt"/>
                <a:cs typeface="+mn-cs"/>
              </a:rPr>
              <a:t>: </a:t>
            </a:r>
            <a:r>
              <a:rPr lang="hu-HU" altLang="hu-HU" sz="2800" dirty="0" err="1">
                <a:latin typeface="+mn-lt"/>
                <a:cs typeface="+mn-cs"/>
              </a:rPr>
              <a:t>provides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support</a:t>
            </a:r>
            <a:r>
              <a:rPr lang="hu-HU" altLang="hu-HU" sz="2800" dirty="0">
                <a:latin typeface="+mn-lt"/>
                <a:cs typeface="+mn-cs"/>
              </a:rPr>
              <a:t> and </a:t>
            </a:r>
            <a:r>
              <a:rPr lang="hu-HU" altLang="hu-HU" sz="2800" dirty="0" err="1">
                <a:latin typeface="+mn-lt"/>
                <a:cs typeface="+mn-cs"/>
              </a:rPr>
              <a:t>requires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compliance</a:t>
            </a:r>
            <a:r>
              <a:rPr lang="hu-HU" altLang="hu-HU" sz="2800" dirty="0">
                <a:latin typeface="+mn-lt"/>
                <a:cs typeface="+mn-cs"/>
              </a:rPr>
              <a:t> (</a:t>
            </a:r>
            <a:r>
              <a:rPr lang="hu-HU" altLang="hu-HU" sz="2800" dirty="0" err="1">
                <a:latin typeface="+mn-lt"/>
                <a:cs typeface="+mn-cs"/>
              </a:rPr>
              <a:t>frameworks</a:t>
            </a:r>
            <a:r>
              <a:rPr lang="hu-HU" altLang="hu-HU" sz="2800" dirty="0">
                <a:latin typeface="+mn-lt"/>
                <a:cs typeface="+mn-cs"/>
              </a:rPr>
              <a:t>, </a:t>
            </a:r>
            <a:r>
              <a:rPr lang="hu-HU" altLang="hu-HU" sz="2800" dirty="0" err="1">
                <a:latin typeface="+mn-lt"/>
                <a:cs typeface="+mn-cs"/>
              </a:rPr>
              <a:t>methodologies</a:t>
            </a:r>
            <a:r>
              <a:rPr lang="hu-HU" altLang="hu-HU" sz="2800" dirty="0">
                <a:latin typeface="+mn-lt"/>
                <a:cs typeface="+mn-cs"/>
              </a:rPr>
              <a:t>, </a:t>
            </a:r>
            <a:r>
              <a:rPr lang="hu-HU" altLang="hu-HU" sz="2800" dirty="0" err="1">
                <a:latin typeface="+mn-lt"/>
                <a:cs typeface="+mn-cs"/>
              </a:rPr>
              <a:t>tools</a:t>
            </a:r>
            <a:r>
              <a:rPr lang="hu-HU" altLang="hu-HU" sz="2800" dirty="0">
                <a:latin typeface="+mn-lt"/>
                <a:cs typeface="+mn-cs"/>
              </a:rPr>
              <a:t>) – </a:t>
            </a:r>
            <a:r>
              <a:rPr lang="hu-HU" altLang="hu-HU" sz="2800" dirty="0" err="1">
                <a:latin typeface="+mn-lt"/>
                <a:cs typeface="+mn-cs"/>
              </a:rPr>
              <a:t>moderate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control</a:t>
            </a:r>
            <a:endParaRPr lang="hu-HU" altLang="hu-HU" sz="2800" dirty="0">
              <a:latin typeface="+mn-lt"/>
              <a:cs typeface="+mn-cs"/>
            </a:endParaRPr>
          </a:p>
          <a:p>
            <a:pPr marL="457200" indent="-457200" eaLnBrk="1" fontAlgn="base" hangingPunct="1">
              <a:lnSpc>
                <a:spcPct val="104000"/>
              </a:lnSpc>
              <a:spcBef>
                <a:spcPts val="213"/>
              </a:spcBef>
              <a:spcAft>
                <a:spcPct val="0"/>
              </a:spcAft>
              <a:buClr>
                <a:srgbClr val="045F78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altLang="hu-HU" sz="2800" b="1" dirty="0" err="1">
                <a:solidFill>
                  <a:schemeClr val="tx2"/>
                </a:solidFill>
                <a:latin typeface="+mn-lt"/>
                <a:cs typeface="+mn-cs"/>
              </a:rPr>
              <a:t>Directive</a:t>
            </a:r>
            <a:r>
              <a:rPr lang="hu-HU" altLang="hu-HU" sz="2800" b="1" dirty="0">
                <a:solidFill>
                  <a:schemeClr val="tx2"/>
                </a:solidFill>
                <a:latin typeface="+mn-lt"/>
                <a:cs typeface="+mn-cs"/>
              </a:rPr>
              <a:t>: </a:t>
            </a:r>
            <a:r>
              <a:rPr lang="hu-HU" altLang="hu-HU" sz="2800" dirty="0" err="1">
                <a:latin typeface="+mn-lt"/>
                <a:cs typeface="+mn-cs"/>
              </a:rPr>
              <a:t>direct</a:t>
            </a:r>
            <a:r>
              <a:rPr lang="hu-HU" altLang="hu-HU" sz="2800" dirty="0">
                <a:latin typeface="+mn-lt"/>
                <a:cs typeface="+mn-cs"/>
              </a:rPr>
              <a:t> management of and </a:t>
            </a:r>
            <a:r>
              <a:rPr lang="hu-HU" altLang="hu-HU" sz="2800" dirty="0" err="1">
                <a:latin typeface="+mn-lt"/>
                <a:cs typeface="+mn-cs"/>
              </a:rPr>
              <a:t>responsibility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for</a:t>
            </a:r>
            <a:r>
              <a:rPr lang="hu-HU" altLang="hu-HU" sz="2800" dirty="0">
                <a:latin typeface="+mn-lt"/>
                <a:cs typeface="+mn-cs"/>
              </a:rPr>
              <a:t> </a:t>
            </a:r>
            <a:r>
              <a:rPr lang="hu-HU" altLang="hu-HU" sz="2800" dirty="0" err="1">
                <a:latin typeface="+mn-lt"/>
                <a:cs typeface="+mn-cs"/>
              </a:rPr>
              <a:t>projects</a:t>
            </a:r>
            <a:endParaRPr lang="hu-HU" altLang="hu-H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8" y="1371974"/>
            <a:ext cx="9773843" cy="29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err="1" smtClean="0">
                <a:ea typeface="Swagger" pitchFamily="2" charset="0"/>
              </a:rPr>
              <a:t>Functional</a:t>
            </a:r>
            <a:endParaRPr lang="hu-HU" sz="24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err="1" smtClean="0">
                <a:ea typeface="Swagger" pitchFamily="2" charset="0"/>
              </a:rPr>
              <a:t>Hybrid</a:t>
            </a:r>
            <a:endParaRPr lang="hu-HU" sz="2400" dirty="0" smtClean="0">
              <a:ea typeface="Swagger" pitchFamily="2" charset="0"/>
            </a:endParaRPr>
          </a:p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smtClean="0">
                <a:ea typeface="Swagger" pitchFamily="2" charset="0"/>
              </a:rPr>
              <a:t>Project </a:t>
            </a:r>
            <a:r>
              <a:rPr lang="hu-HU" sz="2400" dirty="0" err="1" smtClean="0">
                <a:ea typeface="Swagger" pitchFamily="2" charset="0"/>
              </a:rPr>
              <a:t>Matrix</a:t>
            </a:r>
            <a:endParaRPr lang="hu-HU" sz="2400" dirty="0" smtClean="0">
              <a:ea typeface="Swagger" pitchFamily="2" charset="0"/>
            </a:endParaRPr>
          </a:p>
          <a:p>
            <a:pPr marL="861822" lvl="1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err="1" smtClean="0">
                <a:ea typeface="Swagger" pitchFamily="2" charset="0"/>
              </a:rPr>
              <a:t>Weak</a:t>
            </a:r>
            <a:endParaRPr lang="hu-HU" sz="2400" dirty="0" smtClean="0">
              <a:ea typeface="Swagger" pitchFamily="2" charset="0"/>
            </a:endParaRPr>
          </a:p>
          <a:p>
            <a:pPr marL="861822" lvl="1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smtClean="0">
                <a:ea typeface="Swagger" pitchFamily="2" charset="0"/>
              </a:rPr>
              <a:t>Strong</a:t>
            </a:r>
          </a:p>
          <a:p>
            <a:pPr marL="861822" lvl="1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400" dirty="0" err="1" smtClean="0">
                <a:ea typeface="Swagger" pitchFamily="2" charset="0"/>
              </a:rPr>
              <a:t>Balanced</a:t>
            </a:r>
            <a:endParaRPr lang="hu-HU" sz="2400" dirty="0">
              <a:ea typeface="Swagger" pitchFamily="2" charset="0"/>
            </a:endParaRPr>
          </a:p>
          <a:p>
            <a:pPr marL="861822" lvl="1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endParaRPr lang="hu-HU" sz="24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700398" y="1371974"/>
            <a:ext cx="9773843" cy="1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dirty="0" smtClean="0">
                <a:ea typeface="Swagger" pitchFamily="2" charset="0"/>
              </a:rPr>
              <a:t>Neidert Beáta</a:t>
            </a:r>
          </a:p>
          <a:p>
            <a:pPr marL="861822" lvl="1" indent="-28575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800" dirty="0" smtClean="0">
                <a:ea typeface="Swagger" pitchFamily="2" charset="0"/>
              </a:rPr>
              <a:t>Project: </a:t>
            </a:r>
            <a:r>
              <a:rPr lang="hu-HU" sz="2800" dirty="0" err="1" smtClean="0">
                <a:ea typeface="Swagger" pitchFamily="2" charset="0"/>
              </a:rPr>
              <a:t>Delivery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Enablement</a:t>
            </a:r>
            <a:r>
              <a:rPr lang="hu-HU" sz="2800" dirty="0" smtClean="0">
                <a:ea typeface="Swagger" pitchFamily="2" charset="0"/>
              </a:rPr>
              <a:t> </a:t>
            </a:r>
            <a:r>
              <a:rPr lang="hu-HU" sz="2800" dirty="0" err="1" smtClean="0">
                <a:ea typeface="Swagger" pitchFamily="2" charset="0"/>
              </a:rPr>
              <a:t>Qualification</a:t>
            </a:r>
            <a:r>
              <a:rPr lang="hu-HU" sz="2800" dirty="0" smtClean="0">
                <a:ea typeface="Swagger" pitchFamily="2" charset="0"/>
              </a:rPr>
              <a:t> platform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800" dirty="0" smtClean="0">
                <a:ea typeface="Swagger" pitchFamily="2" charset="0"/>
              </a:rPr>
              <a:t> </a:t>
            </a:r>
            <a:endParaRPr lang="en-US" sz="1800" dirty="0" smtClean="0">
              <a:ea typeface="Swagger" pitchFamily="2" charset="0"/>
            </a:endParaRPr>
          </a:p>
        </p:txBody>
      </p:sp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75" y="2241069"/>
            <a:ext cx="4588211" cy="37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800" y="541266"/>
            <a:ext cx="1335772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structures - Functional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4"/>
          <p:cNvSpPr>
            <a:spLocks/>
          </p:cNvSpPr>
          <p:nvPr/>
        </p:nvSpPr>
        <p:spPr bwMode="auto">
          <a:xfrm>
            <a:off x="1653010" y="2697239"/>
            <a:ext cx="8170693" cy="587746"/>
          </a:xfrm>
          <a:custGeom>
            <a:avLst/>
            <a:gdLst>
              <a:gd name="T0" fmla="*/ 0 w 7147559"/>
              <a:gd name="T1" fmla="*/ 685799 h 685800"/>
              <a:gd name="T2" fmla="*/ 7148512 w 7147559"/>
              <a:gd name="T3" fmla="*/ 685799 h 685800"/>
              <a:gd name="T4" fmla="*/ 7148512 w 7147559"/>
              <a:gd name="T5" fmla="*/ 0 h 685800"/>
              <a:gd name="T6" fmla="*/ 0 w 7147559"/>
              <a:gd name="T7" fmla="*/ 0 h 685800"/>
              <a:gd name="T8" fmla="*/ 0 w 7147559"/>
              <a:gd name="T9" fmla="*/ 685799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7559" h="685800">
                <a:moveTo>
                  <a:pt x="0" y="685799"/>
                </a:moveTo>
                <a:lnTo>
                  <a:pt x="7147559" y="685799"/>
                </a:lnTo>
                <a:lnTo>
                  <a:pt x="714755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5"/>
          <p:cNvSpPr>
            <a:spLocks/>
          </p:cNvSpPr>
          <p:nvPr/>
        </p:nvSpPr>
        <p:spPr bwMode="auto">
          <a:xfrm>
            <a:off x="1653010" y="2697239"/>
            <a:ext cx="8170693" cy="587746"/>
          </a:xfrm>
          <a:custGeom>
            <a:avLst/>
            <a:gdLst>
              <a:gd name="T0" fmla="*/ 0 w 7147559"/>
              <a:gd name="T1" fmla="*/ 685799 h 685800"/>
              <a:gd name="T2" fmla="*/ 7148512 w 7147559"/>
              <a:gd name="T3" fmla="*/ 685799 h 685800"/>
              <a:gd name="T4" fmla="*/ 7148512 w 7147559"/>
              <a:gd name="T5" fmla="*/ 0 h 685800"/>
              <a:gd name="T6" fmla="*/ 0 w 7147559"/>
              <a:gd name="T7" fmla="*/ 0 h 685800"/>
              <a:gd name="T8" fmla="*/ 0 w 7147559"/>
              <a:gd name="T9" fmla="*/ 685799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7559" h="685800">
                <a:moveTo>
                  <a:pt x="0" y="685799"/>
                </a:moveTo>
                <a:lnTo>
                  <a:pt x="7147559" y="685799"/>
                </a:lnTo>
                <a:lnTo>
                  <a:pt x="714755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7"/>
          <p:cNvSpPr>
            <a:spLocks/>
          </p:cNvSpPr>
          <p:nvPr/>
        </p:nvSpPr>
        <p:spPr bwMode="auto">
          <a:xfrm>
            <a:off x="8263233" y="2532616"/>
            <a:ext cx="0" cy="1929223"/>
          </a:xfrm>
          <a:custGeom>
            <a:avLst/>
            <a:gdLst>
              <a:gd name="T0" fmla="*/ 0 h 2251075"/>
              <a:gd name="T1" fmla="*/ 2250947 h 2251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51075">
                <a:moveTo>
                  <a:pt x="0" y="0"/>
                </a:moveTo>
                <a:lnTo>
                  <a:pt x="0" y="2250947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8"/>
          <p:cNvSpPr>
            <a:spLocks/>
          </p:cNvSpPr>
          <p:nvPr/>
        </p:nvSpPr>
        <p:spPr bwMode="auto">
          <a:xfrm>
            <a:off x="2941305" y="2532616"/>
            <a:ext cx="0" cy="1929223"/>
          </a:xfrm>
          <a:custGeom>
            <a:avLst/>
            <a:gdLst>
              <a:gd name="T0" fmla="*/ 0 h 2251075"/>
              <a:gd name="T1" fmla="*/ 2250947 h 2251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51075">
                <a:moveTo>
                  <a:pt x="0" y="0"/>
                </a:moveTo>
                <a:lnTo>
                  <a:pt x="0" y="2250947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9"/>
          <p:cNvSpPr>
            <a:spLocks/>
          </p:cNvSpPr>
          <p:nvPr/>
        </p:nvSpPr>
        <p:spPr bwMode="auto">
          <a:xfrm>
            <a:off x="5541483" y="2282280"/>
            <a:ext cx="0" cy="2179559"/>
          </a:xfrm>
          <a:custGeom>
            <a:avLst/>
            <a:gdLst>
              <a:gd name="T0" fmla="*/ 0 h 2543810"/>
              <a:gd name="T1" fmla="*/ 2542920 h 254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43810">
                <a:moveTo>
                  <a:pt x="0" y="0"/>
                </a:moveTo>
                <a:lnTo>
                  <a:pt x="0" y="2543555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0"/>
          <p:cNvSpPr>
            <a:spLocks noChangeArrowheads="1"/>
          </p:cNvSpPr>
          <p:nvPr/>
        </p:nvSpPr>
        <p:spPr bwMode="auto">
          <a:xfrm>
            <a:off x="4777579" y="1762559"/>
            <a:ext cx="1437084" cy="65169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3" name="object 11"/>
          <p:cNvSpPr txBox="1"/>
          <p:nvPr/>
        </p:nvSpPr>
        <p:spPr>
          <a:xfrm>
            <a:off x="5104189" y="1910856"/>
            <a:ext cx="78204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30" dirty="0">
                <a:latin typeface="Arial"/>
                <a:cs typeface="Arial"/>
              </a:rPr>
              <a:t>CEO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2"/>
          <p:cNvSpPr>
            <a:spLocks noChangeArrowheads="1"/>
          </p:cNvSpPr>
          <p:nvPr/>
        </p:nvSpPr>
        <p:spPr bwMode="auto">
          <a:xfrm>
            <a:off x="1702001" y="2767986"/>
            <a:ext cx="2462277" cy="52380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" name="object 13"/>
          <p:cNvSpPr txBox="1"/>
          <p:nvPr/>
        </p:nvSpPr>
        <p:spPr>
          <a:xfrm>
            <a:off x="2162884" y="2895875"/>
            <a:ext cx="18559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5" dirty="0">
                <a:latin typeface="Arial"/>
                <a:cs typeface="Arial"/>
              </a:rPr>
              <a:t>En</a:t>
            </a:r>
            <a:r>
              <a:rPr sz="2000" b="1" spc="-10" dirty="0">
                <a:latin typeface="Arial"/>
                <a:cs typeface="Arial"/>
              </a:rPr>
              <a:t>g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ring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4"/>
          <p:cNvSpPr>
            <a:spLocks noChangeArrowheads="1"/>
          </p:cNvSpPr>
          <p:nvPr/>
        </p:nvSpPr>
        <p:spPr bwMode="auto">
          <a:xfrm>
            <a:off x="4421937" y="2767986"/>
            <a:ext cx="2088489" cy="52380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" name="object 15"/>
          <p:cNvSpPr txBox="1"/>
          <p:nvPr/>
        </p:nvSpPr>
        <p:spPr>
          <a:xfrm>
            <a:off x="4777579" y="2895875"/>
            <a:ext cx="14370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Ma</a:t>
            </a:r>
            <a:r>
              <a:rPr sz="2000" b="1" spc="-10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etin</a:t>
            </a:r>
            <a:r>
              <a:rPr sz="2000" b="1" spc="-15" dirty="0">
                <a:latin typeface="Arial"/>
                <a:cs typeface="Arial"/>
              </a:rPr>
              <a:t>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6"/>
          <p:cNvSpPr>
            <a:spLocks noChangeArrowheads="1"/>
          </p:cNvSpPr>
          <p:nvPr/>
        </p:nvSpPr>
        <p:spPr bwMode="auto">
          <a:xfrm>
            <a:off x="6788046" y="2767986"/>
            <a:ext cx="2856023" cy="52380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" name="object 17"/>
          <p:cNvSpPr txBox="1"/>
          <p:nvPr/>
        </p:nvSpPr>
        <p:spPr>
          <a:xfrm>
            <a:off x="7204084" y="2895875"/>
            <a:ext cx="20778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latin typeface="Arial"/>
                <a:cs typeface="Arial"/>
              </a:rPr>
              <a:t>Manufacturing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18"/>
          <p:cNvSpPr>
            <a:spLocks noChangeArrowheads="1"/>
          </p:cNvSpPr>
          <p:nvPr/>
        </p:nvSpPr>
        <p:spPr bwMode="auto">
          <a:xfrm>
            <a:off x="2293528" y="4192455"/>
            <a:ext cx="1141321" cy="52516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2" name="object 19"/>
          <p:cNvSpPr txBox="1"/>
          <p:nvPr/>
        </p:nvSpPr>
        <p:spPr>
          <a:xfrm>
            <a:off x="2583849" y="432034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0"/>
          <p:cNvSpPr>
            <a:spLocks noChangeArrowheads="1"/>
          </p:cNvSpPr>
          <p:nvPr/>
        </p:nvSpPr>
        <p:spPr bwMode="auto">
          <a:xfrm>
            <a:off x="2293528" y="3437364"/>
            <a:ext cx="1141321" cy="52516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5" name="object 21"/>
          <p:cNvSpPr txBox="1"/>
          <p:nvPr/>
        </p:nvSpPr>
        <p:spPr>
          <a:xfrm>
            <a:off x="2583849" y="356661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2"/>
          <p:cNvSpPr>
            <a:spLocks noChangeArrowheads="1"/>
          </p:cNvSpPr>
          <p:nvPr/>
        </p:nvSpPr>
        <p:spPr bwMode="auto">
          <a:xfrm>
            <a:off x="5013465" y="4192455"/>
            <a:ext cx="1141320" cy="52516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7" name="object 23"/>
          <p:cNvSpPr txBox="1"/>
          <p:nvPr/>
        </p:nvSpPr>
        <p:spPr>
          <a:xfrm>
            <a:off x="5303785" y="432034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4"/>
          <p:cNvSpPr>
            <a:spLocks noChangeArrowheads="1"/>
          </p:cNvSpPr>
          <p:nvPr/>
        </p:nvSpPr>
        <p:spPr bwMode="auto">
          <a:xfrm>
            <a:off x="5013465" y="3437364"/>
            <a:ext cx="1141320" cy="52516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9" name="object 25"/>
          <p:cNvSpPr txBox="1"/>
          <p:nvPr/>
        </p:nvSpPr>
        <p:spPr>
          <a:xfrm>
            <a:off x="5303785" y="356661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26"/>
          <p:cNvSpPr>
            <a:spLocks noChangeArrowheads="1"/>
          </p:cNvSpPr>
          <p:nvPr/>
        </p:nvSpPr>
        <p:spPr bwMode="auto">
          <a:xfrm>
            <a:off x="7733399" y="4192455"/>
            <a:ext cx="1141321" cy="52516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" name="object 27"/>
          <p:cNvSpPr txBox="1"/>
          <p:nvPr/>
        </p:nvSpPr>
        <p:spPr>
          <a:xfrm>
            <a:off x="8023720" y="432034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28"/>
          <p:cNvSpPr>
            <a:spLocks noChangeArrowheads="1"/>
          </p:cNvSpPr>
          <p:nvPr/>
        </p:nvSpPr>
        <p:spPr bwMode="auto">
          <a:xfrm>
            <a:off x="7733399" y="3437364"/>
            <a:ext cx="1141321" cy="52516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3" name="object 29"/>
          <p:cNvSpPr txBox="1"/>
          <p:nvPr/>
        </p:nvSpPr>
        <p:spPr>
          <a:xfrm>
            <a:off x="8023720" y="356661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0"/>
          <p:cNvSpPr>
            <a:spLocks/>
          </p:cNvSpPr>
          <p:nvPr/>
        </p:nvSpPr>
        <p:spPr bwMode="auto">
          <a:xfrm>
            <a:off x="2941306" y="2532616"/>
            <a:ext cx="5321928" cy="0"/>
          </a:xfrm>
          <a:custGeom>
            <a:avLst/>
            <a:gdLst>
              <a:gd name="T0" fmla="*/ 0 w 4655820"/>
              <a:gd name="T1" fmla="*/ 4656136 w 46558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655820">
                <a:moveTo>
                  <a:pt x="0" y="0"/>
                </a:moveTo>
                <a:lnTo>
                  <a:pt x="4655819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"/>
          <p:cNvSpPr>
            <a:spLocks/>
          </p:cNvSpPr>
          <p:nvPr/>
        </p:nvSpPr>
        <p:spPr bwMode="auto">
          <a:xfrm>
            <a:off x="7398884" y="4116945"/>
            <a:ext cx="1795966" cy="625841"/>
          </a:xfrm>
          <a:custGeom>
            <a:avLst/>
            <a:gdLst>
              <a:gd name="T0" fmla="*/ 0 w 7147559"/>
              <a:gd name="T1" fmla="*/ 685799 h 685800"/>
              <a:gd name="T2" fmla="*/ 7148512 w 7147559"/>
              <a:gd name="T3" fmla="*/ 685799 h 685800"/>
              <a:gd name="T4" fmla="*/ 7148512 w 7147559"/>
              <a:gd name="T5" fmla="*/ 0 h 685800"/>
              <a:gd name="T6" fmla="*/ 0 w 7147559"/>
              <a:gd name="T7" fmla="*/ 0 h 685800"/>
              <a:gd name="T8" fmla="*/ 0 w 7147559"/>
              <a:gd name="T9" fmla="*/ 685799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7559" h="685800">
                <a:moveTo>
                  <a:pt x="0" y="685799"/>
                </a:moveTo>
                <a:lnTo>
                  <a:pt x="7147559" y="685799"/>
                </a:lnTo>
                <a:lnTo>
                  <a:pt x="714755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structures - Hybrid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4"/>
          <p:cNvSpPr>
            <a:spLocks/>
          </p:cNvSpPr>
          <p:nvPr/>
        </p:nvSpPr>
        <p:spPr bwMode="auto">
          <a:xfrm>
            <a:off x="2020056" y="3389454"/>
            <a:ext cx="4490370" cy="625841"/>
          </a:xfrm>
          <a:custGeom>
            <a:avLst/>
            <a:gdLst>
              <a:gd name="T0" fmla="*/ 0 w 7147559"/>
              <a:gd name="T1" fmla="*/ 685799 h 685800"/>
              <a:gd name="T2" fmla="*/ 7148512 w 7147559"/>
              <a:gd name="T3" fmla="*/ 685799 h 685800"/>
              <a:gd name="T4" fmla="*/ 7148512 w 7147559"/>
              <a:gd name="T5" fmla="*/ 0 h 685800"/>
              <a:gd name="T6" fmla="*/ 0 w 7147559"/>
              <a:gd name="T7" fmla="*/ 0 h 685800"/>
              <a:gd name="T8" fmla="*/ 0 w 7147559"/>
              <a:gd name="T9" fmla="*/ 685799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7559" h="685800">
                <a:moveTo>
                  <a:pt x="0" y="685799"/>
                </a:moveTo>
                <a:lnTo>
                  <a:pt x="7147559" y="685799"/>
                </a:lnTo>
                <a:lnTo>
                  <a:pt x="714755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5"/>
          <p:cNvSpPr>
            <a:spLocks/>
          </p:cNvSpPr>
          <p:nvPr/>
        </p:nvSpPr>
        <p:spPr bwMode="auto">
          <a:xfrm>
            <a:off x="1653010" y="2697239"/>
            <a:ext cx="8170693" cy="587746"/>
          </a:xfrm>
          <a:custGeom>
            <a:avLst/>
            <a:gdLst>
              <a:gd name="T0" fmla="*/ 0 w 7147559"/>
              <a:gd name="T1" fmla="*/ 685799 h 685800"/>
              <a:gd name="T2" fmla="*/ 7148512 w 7147559"/>
              <a:gd name="T3" fmla="*/ 685799 h 685800"/>
              <a:gd name="T4" fmla="*/ 7148512 w 7147559"/>
              <a:gd name="T5" fmla="*/ 0 h 685800"/>
              <a:gd name="T6" fmla="*/ 0 w 7147559"/>
              <a:gd name="T7" fmla="*/ 0 h 685800"/>
              <a:gd name="T8" fmla="*/ 0 w 7147559"/>
              <a:gd name="T9" fmla="*/ 685799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7559" h="685800">
                <a:moveTo>
                  <a:pt x="0" y="685799"/>
                </a:moveTo>
                <a:lnTo>
                  <a:pt x="7147559" y="685799"/>
                </a:lnTo>
                <a:lnTo>
                  <a:pt x="714755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7"/>
          <p:cNvSpPr>
            <a:spLocks/>
          </p:cNvSpPr>
          <p:nvPr/>
        </p:nvSpPr>
        <p:spPr bwMode="auto">
          <a:xfrm>
            <a:off x="8263233" y="2532616"/>
            <a:ext cx="0" cy="1929223"/>
          </a:xfrm>
          <a:custGeom>
            <a:avLst/>
            <a:gdLst>
              <a:gd name="T0" fmla="*/ 0 h 2251075"/>
              <a:gd name="T1" fmla="*/ 2250947 h 2251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51075">
                <a:moveTo>
                  <a:pt x="0" y="0"/>
                </a:moveTo>
                <a:lnTo>
                  <a:pt x="0" y="2250947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8"/>
          <p:cNvSpPr>
            <a:spLocks/>
          </p:cNvSpPr>
          <p:nvPr/>
        </p:nvSpPr>
        <p:spPr bwMode="auto">
          <a:xfrm>
            <a:off x="2941305" y="2532616"/>
            <a:ext cx="0" cy="1929223"/>
          </a:xfrm>
          <a:custGeom>
            <a:avLst/>
            <a:gdLst>
              <a:gd name="T0" fmla="*/ 0 h 2251075"/>
              <a:gd name="T1" fmla="*/ 2250947 h 22510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251075">
                <a:moveTo>
                  <a:pt x="0" y="0"/>
                </a:moveTo>
                <a:lnTo>
                  <a:pt x="0" y="2250947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9"/>
          <p:cNvSpPr>
            <a:spLocks/>
          </p:cNvSpPr>
          <p:nvPr/>
        </p:nvSpPr>
        <p:spPr bwMode="auto">
          <a:xfrm>
            <a:off x="5541483" y="2282280"/>
            <a:ext cx="0" cy="2179559"/>
          </a:xfrm>
          <a:custGeom>
            <a:avLst/>
            <a:gdLst>
              <a:gd name="T0" fmla="*/ 0 h 2543810"/>
              <a:gd name="T1" fmla="*/ 2542920 h 254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543810">
                <a:moveTo>
                  <a:pt x="0" y="0"/>
                </a:moveTo>
                <a:lnTo>
                  <a:pt x="0" y="2543555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0"/>
          <p:cNvSpPr>
            <a:spLocks noChangeArrowheads="1"/>
          </p:cNvSpPr>
          <p:nvPr/>
        </p:nvSpPr>
        <p:spPr bwMode="auto">
          <a:xfrm>
            <a:off x="4777579" y="1762559"/>
            <a:ext cx="1437084" cy="65169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3" name="object 11"/>
          <p:cNvSpPr txBox="1"/>
          <p:nvPr/>
        </p:nvSpPr>
        <p:spPr>
          <a:xfrm>
            <a:off x="5104189" y="1910856"/>
            <a:ext cx="78204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30" dirty="0">
                <a:latin typeface="Arial"/>
                <a:cs typeface="Arial"/>
              </a:rPr>
              <a:t>CEO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2"/>
          <p:cNvSpPr>
            <a:spLocks noChangeArrowheads="1"/>
          </p:cNvSpPr>
          <p:nvPr/>
        </p:nvSpPr>
        <p:spPr bwMode="auto">
          <a:xfrm>
            <a:off x="1702001" y="2767986"/>
            <a:ext cx="2462277" cy="52380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" name="object 13"/>
          <p:cNvSpPr txBox="1"/>
          <p:nvPr/>
        </p:nvSpPr>
        <p:spPr>
          <a:xfrm>
            <a:off x="2162884" y="2895875"/>
            <a:ext cx="18559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5" dirty="0">
                <a:latin typeface="Arial"/>
                <a:cs typeface="Arial"/>
              </a:rPr>
              <a:t>En</a:t>
            </a:r>
            <a:r>
              <a:rPr sz="2000" b="1" spc="-10" dirty="0">
                <a:latin typeface="Arial"/>
                <a:cs typeface="Arial"/>
              </a:rPr>
              <a:t>g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ring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4"/>
          <p:cNvSpPr>
            <a:spLocks noChangeArrowheads="1"/>
          </p:cNvSpPr>
          <p:nvPr/>
        </p:nvSpPr>
        <p:spPr bwMode="auto">
          <a:xfrm>
            <a:off x="4421937" y="2767986"/>
            <a:ext cx="2088489" cy="52380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" name="object 15"/>
          <p:cNvSpPr txBox="1"/>
          <p:nvPr/>
        </p:nvSpPr>
        <p:spPr>
          <a:xfrm>
            <a:off x="4777579" y="2895875"/>
            <a:ext cx="14370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Ma</a:t>
            </a:r>
            <a:r>
              <a:rPr sz="2000" b="1" spc="-10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spc="-10" dirty="0">
                <a:latin typeface="Arial"/>
                <a:cs typeface="Arial"/>
              </a:rPr>
              <a:t>etin</a:t>
            </a:r>
            <a:r>
              <a:rPr sz="2000" b="1" spc="-15" dirty="0">
                <a:latin typeface="Arial"/>
                <a:cs typeface="Arial"/>
              </a:rPr>
              <a:t>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6"/>
          <p:cNvSpPr>
            <a:spLocks noChangeArrowheads="1"/>
          </p:cNvSpPr>
          <p:nvPr/>
        </p:nvSpPr>
        <p:spPr bwMode="auto">
          <a:xfrm>
            <a:off x="6788046" y="2767986"/>
            <a:ext cx="2856023" cy="52380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" name="object 17"/>
          <p:cNvSpPr txBox="1"/>
          <p:nvPr/>
        </p:nvSpPr>
        <p:spPr>
          <a:xfrm>
            <a:off x="7204084" y="2895875"/>
            <a:ext cx="20778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latin typeface="Arial"/>
                <a:cs typeface="Arial"/>
              </a:rPr>
              <a:t>Manufacturing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18"/>
          <p:cNvSpPr>
            <a:spLocks noChangeArrowheads="1"/>
          </p:cNvSpPr>
          <p:nvPr/>
        </p:nvSpPr>
        <p:spPr bwMode="auto">
          <a:xfrm>
            <a:off x="2293528" y="4192455"/>
            <a:ext cx="1141321" cy="52516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2" name="object 19"/>
          <p:cNvSpPr txBox="1"/>
          <p:nvPr/>
        </p:nvSpPr>
        <p:spPr>
          <a:xfrm>
            <a:off x="2583849" y="432034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0"/>
          <p:cNvSpPr>
            <a:spLocks noChangeArrowheads="1"/>
          </p:cNvSpPr>
          <p:nvPr/>
        </p:nvSpPr>
        <p:spPr bwMode="auto">
          <a:xfrm>
            <a:off x="2293528" y="3437364"/>
            <a:ext cx="1141321" cy="52516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5" name="object 21"/>
          <p:cNvSpPr txBox="1"/>
          <p:nvPr/>
        </p:nvSpPr>
        <p:spPr>
          <a:xfrm>
            <a:off x="2583849" y="356661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2"/>
          <p:cNvSpPr>
            <a:spLocks noChangeArrowheads="1"/>
          </p:cNvSpPr>
          <p:nvPr/>
        </p:nvSpPr>
        <p:spPr bwMode="auto">
          <a:xfrm>
            <a:off x="5013465" y="4192455"/>
            <a:ext cx="1141320" cy="52516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7" name="object 23"/>
          <p:cNvSpPr txBox="1"/>
          <p:nvPr/>
        </p:nvSpPr>
        <p:spPr>
          <a:xfrm>
            <a:off x="5303785" y="432034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4"/>
          <p:cNvSpPr>
            <a:spLocks noChangeArrowheads="1"/>
          </p:cNvSpPr>
          <p:nvPr/>
        </p:nvSpPr>
        <p:spPr bwMode="auto">
          <a:xfrm>
            <a:off x="5013465" y="3437364"/>
            <a:ext cx="1141320" cy="52516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9" name="object 25"/>
          <p:cNvSpPr txBox="1"/>
          <p:nvPr/>
        </p:nvSpPr>
        <p:spPr>
          <a:xfrm>
            <a:off x="5303785" y="356661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26"/>
          <p:cNvSpPr>
            <a:spLocks noChangeArrowheads="1"/>
          </p:cNvSpPr>
          <p:nvPr/>
        </p:nvSpPr>
        <p:spPr bwMode="auto">
          <a:xfrm>
            <a:off x="7733399" y="4192455"/>
            <a:ext cx="1141321" cy="52516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" name="object 27"/>
          <p:cNvSpPr txBox="1"/>
          <p:nvPr/>
        </p:nvSpPr>
        <p:spPr>
          <a:xfrm>
            <a:off x="8023720" y="432034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28"/>
          <p:cNvSpPr>
            <a:spLocks noChangeArrowheads="1"/>
          </p:cNvSpPr>
          <p:nvPr/>
        </p:nvSpPr>
        <p:spPr bwMode="auto">
          <a:xfrm>
            <a:off x="7733399" y="3437364"/>
            <a:ext cx="1141321" cy="52516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3" name="object 29"/>
          <p:cNvSpPr txBox="1"/>
          <p:nvPr/>
        </p:nvSpPr>
        <p:spPr>
          <a:xfrm>
            <a:off x="8023720" y="356661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0"/>
          <p:cNvSpPr>
            <a:spLocks/>
          </p:cNvSpPr>
          <p:nvPr/>
        </p:nvSpPr>
        <p:spPr bwMode="auto">
          <a:xfrm>
            <a:off x="2941306" y="2532616"/>
            <a:ext cx="5321928" cy="0"/>
          </a:xfrm>
          <a:custGeom>
            <a:avLst/>
            <a:gdLst>
              <a:gd name="T0" fmla="*/ 0 w 4655820"/>
              <a:gd name="T1" fmla="*/ 4656136 w 46558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655820">
                <a:moveTo>
                  <a:pt x="0" y="0"/>
                </a:moveTo>
                <a:lnTo>
                  <a:pt x="4655819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10"/>
          <p:cNvSpPr>
            <a:spLocks noChangeArrowheads="1"/>
          </p:cNvSpPr>
          <p:nvPr/>
        </p:nvSpPr>
        <p:spPr bwMode="auto">
          <a:xfrm>
            <a:off x="8394784" y="1530494"/>
            <a:ext cx="2218485" cy="65169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hu-HU" dirty="0"/>
          </a:p>
        </p:txBody>
      </p:sp>
      <p:sp>
        <p:nvSpPr>
          <p:cNvPr id="37" name="object 11"/>
          <p:cNvSpPr txBox="1"/>
          <p:nvPr/>
        </p:nvSpPr>
        <p:spPr>
          <a:xfrm>
            <a:off x="8654618" y="1740947"/>
            <a:ext cx="1792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-30" dirty="0" smtClean="0">
                <a:latin typeface="Arial"/>
                <a:cs typeface="Arial"/>
              </a:rPr>
              <a:t>Project director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1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structures – we</a:t>
            </a:r>
            <a:r>
              <a:rPr lang="hu-HU" dirty="0" smtClean="0"/>
              <a:t>a</a:t>
            </a:r>
            <a:r>
              <a:rPr lang="en-US" dirty="0" smtClean="0"/>
              <a:t>k matrix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object 5"/>
          <p:cNvSpPr>
            <a:spLocks/>
          </p:cNvSpPr>
          <p:nvPr/>
        </p:nvSpPr>
        <p:spPr bwMode="auto">
          <a:xfrm>
            <a:off x="1371762" y="3701985"/>
            <a:ext cx="8332184" cy="801349"/>
          </a:xfrm>
          <a:custGeom>
            <a:avLst/>
            <a:gdLst>
              <a:gd name="T0" fmla="*/ 0 w 7291070"/>
              <a:gd name="T1" fmla="*/ 934784 h 935989"/>
              <a:gd name="T2" fmla="*/ 7289545 w 7291070"/>
              <a:gd name="T3" fmla="*/ 934784 h 935989"/>
              <a:gd name="T4" fmla="*/ 7289545 w 7291070"/>
              <a:gd name="T5" fmla="*/ 0 h 935989"/>
              <a:gd name="T6" fmla="*/ 0 w 7291070"/>
              <a:gd name="T7" fmla="*/ 0 h 935989"/>
              <a:gd name="T8" fmla="*/ 0 w 7291070"/>
              <a:gd name="T9" fmla="*/ 934784 h 935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91070" h="935989">
                <a:moveTo>
                  <a:pt x="0" y="935735"/>
                </a:moveTo>
                <a:lnTo>
                  <a:pt x="7290815" y="935735"/>
                </a:lnTo>
                <a:lnTo>
                  <a:pt x="7290815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6"/>
          <p:cNvSpPr>
            <a:spLocks/>
          </p:cNvSpPr>
          <p:nvPr/>
        </p:nvSpPr>
        <p:spPr bwMode="auto">
          <a:xfrm>
            <a:off x="1371762" y="3701985"/>
            <a:ext cx="8332184" cy="801349"/>
          </a:xfrm>
          <a:custGeom>
            <a:avLst/>
            <a:gdLst>
              <a:gd name="T0" fmla="*/ 0 w 7291070"/>
              <a:gd name="T1" fmla="*/ 934784 h 935989"/>
              <a:gd name="T2" fmla="*/ 7289545 w 7291070"/>
              <a:gd name="T3" fmla="*/ 934784 h 935989"/>
              <a:gd name="T4" fmla="*/ 7289545 w 7291070"/>
              <a:gd name="T5" fmla="*/ 0 h 935989"/>
              <a:gd name="T6" fmla="*/ 0 w 7291070"/>
              <a:gd name="T7" fmla="*/ 0 h 935989"/>
              <a:gd name="T8" fmla="*/ 0 w 7291070"/>
              <a:gd name="T9" fmla="*/ 934784 h 935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91070" h="935989">
                <a:moveTo>
                  <a:pt x="0" y="935735"/>
                </a:moveTo>
                <a:lnTo>
                  <a:pt x="7290815" y="935735"/>
                </a:lnTo>
                <a:lnTo>
                  <a:pt x="7290815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7"/>
          <p:cNvSpPr>
            <a:spLocks/>
          </p:cNvSpPr>
          <p:nvPr/>
        </p:nvSpPr>
        <p:spPr bwMode="auto">
          <a:xfrm>
            <a:off x="8105372" y="2599961"/>
            <a:ext cx="0" cy="1502018"/>
          </a:xfrm>
          <a:custGeom>
            <a:avLst/>
            <a:gdLst>
              <a:gd name="T0" fmla="*/ 0 h 1752600"/>
              <a:gd name="T1" fmla="*/ 1752599 h 1752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52600">
                <a:moveTo>
                  <a:pt x="0" y="0"/>
                </a:moveTo>
                <a:lnTo>
                  <a:pt x="0" y="1752599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8"/>
          <p:cNvSpPr>
            <a:spLocks/>
          </p:cNvSpPr>
          <p:nvPr/>
        </p:nvSpPr>
        <p:spPr bwMode="auto">
          <a:xfrm>
            <a:off x="2968522" y="2599961"/>
            <a:ext cx="0" cy="1502018"/>
          </a:xfrm>
          <a:custGeom>
            <a:avLst/>
            <a:gdLst>
              <a:gd name="T0" fmla="*/ 0 h 1752600"/>
              <a:gd name="T1" fmla="*/ 1752599 h 1752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52600">
                <a:moveTo>
                  <a:pt x="0" y="0"/>
                </a:moveTo>
                <a:lnTo>
                  <a:pt x="0" y="1752599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9"/>
          <p:cNvSpPr>
            <a:spLocks/>
          </p:cNvSpPr>
          <p:nvPr/>
        </p:nvSpPr>
        <p:spPr bwMode="auto">
          <a:xfrm>
            <a:off x="5479790" y="2405406"/>
            <a:ext cx="0" cy="1697934"/>
          </a:xfrm>
          <a:custGeom>
            <a:avLst/>
            <a:gdLst>
              <a:gd name="T0" fmla="*/ 0 h 1979929"/>
              <a:gd name="T1" fmla="*/ 1980946 h 19799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79929">
                <a:moveTo>
                  <a:pt x="0" y="0"/>
                </a:moveTo>
                <a:lnTo>
                  <a:pt x="0" y="1979675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0"/>
          <p:cNvSpPr>
            <a:spLocks noChangeArrowheads="1"/>
          </p:cNvSpPr>
          <p:nvPr/>
        </p:nvSpPr>
        <p:spPr bwMode="auto">
          <a:xfrm>
            <a:off x="4739475" y="1961875"/>
            <a:ext cx="1389907" cy="63128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47" name="object 11"/>
          <p:cNvSpPr txBox="1"/>
          <p:nvPr/>
        </p:nvSpPr>
        <p:spPr>
          <a:xfrm>
            <a:off x="5044311" y="2089764"/>
            <a:ext cx="78205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latin typeface="Arial"/>
                <a:cs typeface="Arial"/>
              </a:rPr>
              <a:t>CEO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12"/>
          <p:cNvSpPr>
            <a:spLocks noChangeArrowheads="1"/>
          </p:cNvSpPr>
          <p:nvPr/>
        </p:nvSpPr>
        <p:spPr bwMode="auto">
          <a:xfrm>
            <a:off x="1770952" y="2763223"/>
            <a:ext cx="2382439" cy="49523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49" name="object 13"/>
          <p:cNvSpPr txBox="1"/>
          <p:nvPr/>
        </p:nvSpPr>
        <p:spPr>
          <a:xfrm>
            <a:off x="2190103" y="2862543"/>
            <a:ext cx="154051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spc="-15" dirty="0">
                <a:latin typeface="Arial"/>
                <a:cs typeface="Arial"/>
              </a:rPr>
              <a:t>En</a:t>
            </a:r>
            <a:r>
              <a:rPr sz="1800" b="1" spc="-10" dirty="0">
                <a:latin typeface="Arial"/>
                <a:cs typeface="Arial"/>
              </a:rPr>
              <a:t>g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ring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14"/>
          <p:cNvSpPr>
            <a:spLocks noChangeArrowheads="1"/>
          </p:cNvSpPr>
          <p:nvPr/>
        </p:nvSpPr>
        <p:spPr bwMode="auto">
          <a:xfrm>
            <a:off x="4396535" y="2763223"/>
            <a:ext cx="2019538" cy="49523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1" name="object 15"/>
          <p:cNvSpPr txBox="1"/>
          <p:nvPr/>
        </p:nvSpPr>
        <p:spPr>
          <a:xfrm>
            <a:off x="4775764" y="2862543"/>
            <a:ext cx="126289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latin typeface="Arial"/>
                <a:cs typeface="Arial"/>
              </a:rPr>
              <a:t>Ma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etin</a:t>
            </a:r>
            <a:r>
              <a:rPr sz="1800" b="1" spc="-1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16"/>
          <p:cNvSpPr>
            <a:spLocks noChangeArrowheads="1"/>
          </p:cNvSpPr>
          <p:nvPr/>
        </p:nvSpPr>
        <p:spPr bwMode="auto">
          <a:xfrm>
            <a:off x="6680989" y="2763223"/>
            <a:ext cx="2759855" cy="49523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3" name="object 17"/>
          <p:cNvSpPr txBox="1"/>
          <p:nvPr/>
        </p:nvSpPr>
        <p:spPr>
          <a:xfrm>
            <a:off x="7147316" y="2862543"/>
            <a:ext cx="1829016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spc="-10" dirty="0">
                <a:latin typeface="Arial"/>
                <a:cs typeface="Arial"/>
              </a:rPr>
              <a:t>Manufacturing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18"/>
          <p:cNvSpPr>
            <a:spLocks noChangeArrowheads="1"/>
          </p:cNvSpPr>
          <p:nvPr/>
        </p:nvSpPr>
        <p:spPr bwMode="auto">
          <a:xfrm>
            <a:off x="2001394" y="3756405"/>
            <a:ext cx="1783653" cy="73060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5" name="object 19"/>
          <p:cNvSpPr txBox="1">
            <a:spLocks noChangeArrowheads="1"/>
          </p:cNvSpPr>
          <p:nvPr/>
        </p:nvSpPr>
        <p:spPr bwMode="auto">
          <a:xfrm>
            <a:off x="2199175" y="3854364"/>
            <a:ext cx="13899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87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600">
                <a:solidFill>
                  <a:srgbClr val="FFFFFF"/>
                </a:solidFill>
                <a:latin typeface="Arial" charset="0"/>
              </a:rPr>
              <a:t>Expediter,</a:t>
            </a:r>
            <a:r>
              <a:rPr lang="hu-HU" altLang="hu-H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600">
                <a:solidFill>
                  <a:srgbClr val="FFFFFF"/>
                </a:solidFill>
                <a:latin typeface="Arial" charset="0"/>
              </a:rPr>
              <a:t>Coordinator</a:t>
            </a:r>
            <a:endParaRPr lang="hu-HU" altLang="hu-HU" sz="1600">
              <a:latin typeface="Arial" charset="0"/>
            </a:endParaRPr>
          </a:p>
        </p:txBody>
      </p:sp>
      <p:sp>
        <p:nvSpPr>
          <p:cNvPr id="56" name="object 20"/>
          <p:cNvSpPr>
            <a:spLocks noChangeArrowheads="1"/>
          </p:cNvSpPr>
          <p:nvPr/>
        </p:nvSpPr>
        <p:spPr bwMode="auto">
          <a:xfrm>
            <a:off x="2342521" y="3285665"/>
            <a:ext cx="1105030" cy="493871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7" name="object 21"/>
          <p:cNvSpPr txBox="1"/>
          <p:nvPr/>
        </p:nvSpPr>
        <p:spPr>
          <a:xfrm>
            <a:off x="2612881" y="3383622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</a:p>
        </p:txBody>
      </p:sp>
      <p:sp>
        <p:nvSpPr>
          <p:cNvPr id="58" name="object 22"/>
          <p:cNvSpPr>
            <a:spLocks noChangeArrowheads="1"/>
          </p:cNvSpPr>
          <p:nvPr/>
        </p:nvSpPr>
        <p:spPr bwMode="auto">
          <a:xfrm>
            <a:off x="5040682" y="3873411"/>
            <a:ext cx="956242" cy="493871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9" name="object 23"/>
          <p:cNvSpPr txBox="1"/>
          <p:nvPr/>
        </p:nvSpPr>
        <p:spPr>
          <a:xfrm>
            <a:off x="5240276" y="3971368"/>
            <a:ext cx="560681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24"/>
          <p:cNvSpPr>
            <a:spLocks noChangeArrowheads="1"/>
          </p:cNvSpPr>
          <p:nvPr/>
        </p:nvSpPr>
        <p:spPr bwMode="auto">
          <a:xfrm>
            <a:off x="4968102" y="3285665"/>
            <a:ext cx="1106845" cy="493871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1" name="object 25"/>
          <p:cNvSpPr txBox="1"/>
          <p:nvPr/>
        </p:nvSpPr>
        <p:spPr>
          <a:xfrm>
            <a:off x="5240276" y="3383622"/>
            <a:ext cx="560681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26"/>
          <p:cNvSpPr>
            <a:spLocks noChangeArrowheads="1"/>
          </p:cNvSpPr>
          <p:nvPr/>
        </p:nvSpPr>
        <p:spPr bwMode="auto">
          <a:xfrm>
            <a:off x="7666263" y="3873411"/>
            <a:ext cx="958056" cy="493871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3" name="object 27"/>
          <p:cNvSpPr txBox="1"/>
          <p:nvPr/>
        </p:nvSpPr>
        <p:spPr>
          <a:xfrm>
            <a:off x="7865859" y="3971368"/>
            <a:ext cx="56068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28"/>
          <p:cNvSpPr>
            <a:spLocks noChangeArrowheads="1"/>
          </p:cNvSpPr>
          <p:nvPr/>
        </p:nvSpPr>
        <p:spPr bwMode="auto">
          <a:xfrm>
            <a:off x="7593684" y="3285665"/>
            <a:ext cx="1105030" cy="493871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5" name="object 29"/>
          <p:cNvSpPr txBox="1"/>
          <p:nvPr/>
        </p:nvSpPr>
        <p:spPr>
          <a:xfrm>
            <a:off x="7865859" y="3383622"/>
            <a:ext cx="56068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30"/>
          <p:cNvSpPr>
            <a:spLocks/>
          </p:cNvSpPr>
          <p:nvPr/>
        </p:nvSpPr>
        <p:spPr bwMode="auto">
          <a:xfrm>
            <a:off x="2968523" y="2599960"/>
            <a:ext cx="5136850" cy="0"/>
          </a:xfrm>
          <a:custGeom>
            <a:avLst/>
            <a:gdLst>
              <a:gd name="T0" fmla="*/ 0 w 4494530"/>
              <a:gd name="T1" fmla="*/ 4493958 w 44945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494530">
                <a:moveTo>
                  <a:pt x="0" y="0"/>
                </a:moveTo>
                <a:lnTo>
                  <a:pt x="4494275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5"/>
          <p:cNvSpPr>
            <a:spLocks/>
          </p:cNvSpPr>
          <p:nvPr/>
        </p:nvSpPr>
        <p:spPr bwMode="auto">
          <a:xfrm>
            <a:off x="522576" y="3609470"/>
            <a:ext cx="9319272" cy="810872"/>
          </a:xfrm>
          <a:custGeom>
            <a:avLst/>
            <a:gdLst>
              <a:gd name="T0" fmla="*/ 0 w 8153400"/>
              <a:gd name="T1" fmla="*/ 946150 h 944879"/>
              <a:gd name="T2" fmla="*/ 8153399 w 8153400"/>
              <a:gd name="T3" fmla="*/ 946150 h 944879"/>
              <a:gd name="T4" fmla="*/ 8153399 w 8153400"/>
              <a:gd name="T5" fmla="*/ 0 h 944879"/>
              <a:gd name="T6" fmla="*/ 0 w 8153400"/>
              <a:gd name="T7" fmla="*/ 0 h 944879"/>
              <a:gd name="T8" fmla="*/ 0 w 8153400"/>
              <a:gd name="T9" fmla="*/ 946150 h 944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3400" h="944879">
                <a:moveTo>
                  <a:pt x="0" y="944879"/>
                </a:moveTo>
                <a:lnTo>
                  <a:pt x="8153399" y="944879"/>
                </a:lnTo>
                <a:lnTo>
                  <a:pt x="8153399" y="0"/>
                </a:lnTo>
                <a:lnTo>
                  <a:pt x="0" y="0"/>
                </a:lnTo>
                <a:lnTo>
                  <a:pt x="0" y="944879"/>
                </a:lnTo>
                <a:close/>
              </a:path>
            </a:pathLst>
          </a:custGeom>
          <a:solidFill>
            <a:srgbClr val="EBF5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structures – strong matrix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object 10"/>
          <p:cNvSpPr>
            <a:spLocks/>
          </p:cNvSpPr>
          <p:nvPr/>
        </p:nvSpPr>
        <p:spPr bwMode="auto">
          <a:xfrm>
            <a:off x="1798170" y="2360509"/>
            <a:ext cx="0" cy="1397257"/>
          </a:xfrm>
          <a:custGeom>
            <a:avLst/>
            <a:gdLst>
              <a:gd name="T0" fmla="*/ 0 h 1630679"/>
              <a:gd name="T1" fmla="*/ 1630362 h 16306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630679">
                <a:moveTo>
                  <a:pt x="0" y="0"/>
                </a:moveTo>
                <a:lnTo>
                  <a:pt x="0" y="1630679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1"/>
          <p:cNvSpPr>
            <a:spLocks/>
          </p:cNvSpPr>
          <p:nvPr/>
        </p:nvSpPr>
        <p:spPr bwMode="auto">
          <a:xfrm>
            <a:off x="1798171" y="2360509"/>
            <a:ext cx="6671916" cy="0"/>
          </a:xfrm>
          <a:custGeom>
            <a:avLst/>
            <a:gdLst>
              <a:gd name="T0" fmla="*/ 0 w 5836920"/>
              <a:gd name="T1" fmla="*/ 5837236 w 58369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836920">
                <a:moveTo>
                  <a:pt x="0" y="0"/>
                </a:moveTo>
                <a:lnTo>
                  <a:pt x="5836919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2"/>
          <p:cNvSpPr>
            <a:spLocks/>
          </p:cNvSpPr>
          <p:nvPr/>
        </p:nvSpPr>
        <p:spPr bwMode="auto">
          <a:xfrm>
            <a:off x="8470086" y="2360510"/>
            <a:ext cx="0" cy="808151"/>
          </a:xfrm>
          <a:custGeom>
            <a:avLst/>
            <a:gdLst>
              <a:gd name="T0" fmla="*/ 0 h 943610"/>
              <a:gd name="T1" fmla="*/ 942720 h 943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43610">
                <a:moveTo>
                  <a:pt x="0" y="0"/>
                </a:moveTo>
                <a:lnTo>
                  <a:pt x="0" y="943355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4"/>
          <p:cNvSpPr>
            <a:spLocks/>
          </p:cNvSpPr>
          <p:nvPr/>
        </p:nvSpPr>
        <p:spPr bwMode="auto">
          <a:xfrm>
            <a:off x="4053593" y="2360510"/>
            <a:ext cx="0" cy="808151"/>
          </a:xfrm>
          <a:custGeom>
            <a:avLst/>
            <a:gdLst>
              <a:gd name="T0" fmla="*/ 0 h 943610"/>
              <a:gd name="T1" fmla="*/ 942720 h 9436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43610">
                <a:moveTo>
                  <a:pt x="0" y="0"/>
                </a:moveTo>
                <a:lnTo>
                  <a:pt x="0" y="943355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6"/>
          <p:cNvSpPr>
            <a:spLocks/>
          </p:cNvSpPr>
          <p:nvPr/>
        </p:nvSpPr>
        <p:spPr bwMode="auto">
          <a:xfrm>
            <a:off x="6211034" y="2138743"/>
            <a:ext cx="0" cy="1029917"/>
          </a:xfrm>
          <a:custGeom>
            <a:avLst/>
            <a:gdLst>
              <a:gd name="T0" fmla="*/ 0 h 1201420"/>
              <a:gd name="T1" fmla="*/ 1201229 h 120142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01420">
                <a:moveTo>
                  <a:pt x="0" y="0"/>
                </a:moveTo>
                <a:lnTo>
                  <a:pt x="0" y="1200911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18"/>
          <p:cNvSpPr>
            <a:spLocks noChangeArrowheads="1"/>
          </p:cNvSpPr>
          <p:nvPr/>
        </p:nvSpPr>
        <p:spPr bwMode="auto">
          <a:xfrm>
            <a:off x="5532411" y="1670723"/>
            <a:ext cx="1282851" cy="63128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3" name="object 19"/>
          <p:cNvSpPr txBox="1"/>
          <p:nvPr/>
        </p:nvSpPr>
        <p:spPr>
          <a:xfrm>
            <a:off x="5782812" y="1798612"/>
            <a:ext cx="78204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latin typeface="Arial"/>
                <a:cs typeface="Arial"/>
              </a:rPr>
              <a:t>CEO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4" name="object 20"/>
          <p:cNvSpPr>
            <a:spLocks noChangeArrowheads="1"/>
          </p:cNvSpPr>
          <p:nvPr/>
        </p:nvSpPr>
        <p:spPr bwMode="auto">
          <a:xfrm>
            <a:off x="3017514" y="2563227"/>
            <a:ext cx="2059457" cy="49931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5" name="object 21"/>
          <p:cNvSpPr txBox="1"/>
          <p:nvPr/>
        </p:nvSpPr>
        <p:spPr>
          <a:xfrm>
            <a:off x="3278802" y="2666627"/>
            <a:ext cx="1538696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latin typeface="Arial"/>
                <a:cs typeface="Arial"/>
              </a:rPr>
              <a:t>Engine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22"/>
          <p:cNvSpPr>
            <a:spLocks noChangeArrowheads="1"/>
          </p:cNvSpPr>
          <p:nvPr/>
        </p:nvSpPr>
        <p:spPr bwMode="auto">
          <a:xfrm>
            <a:off x="5272937" y="2563227"/>
            <a:ext cx="1750993" cy="49931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7" name="object 23"/>
          <p:cNvSpPr txBox="1"/>
          <p:nvPr/>
        </p:nvSpPr>
        <p:spPr>
          <a:xfrm>
            <a:off x="5519710" y="2666627"/>
            <a:ext cx="126107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24"/>
          <p:cNvSpPr>
            <a:spLocks noChangeArrowheads="1"/>
          </p:cNvSpPr>
          <p:nvPr/>
        </p:nvSpPr>
        <p:spPr bwMode="auto">
          <a:xfrm>
            <a:off x="7236226" y="2563227"/>
            <a:ext cx="2387882" cy="49931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9" name="object 25"/>
          <p:cNvSpPr txBox="1"/>
          <p:nvPr/>
        </p:nvSpPr>
        <p:spPr>
          <a:xfrm>
            <a:off x="7515659" y="2666627"/>
            <a:ext cx="1829016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nuf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turing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28"/>
          <p:cNvSpPr>
            <a:spLocks/>
          </p:cNvSpPr>
          <p:nvPr/>
        </p:nvSpPr>
        <p:spPr bwMode="auto">
          <a:xfrm>
            <a:off x="3563679" y="3168660"/>
            <a:ext cx="854630" cy="364620"/>
          </a:xfrm>
          <a:custGeom>
            <a:avLst/>
            <a:gdLst>
              <a:gd name="T0" fmla="*/ 0 w 746760"/>
              <a:gd name="T1" fmla="*/ 425195 h 425450"/>
              <a:gd name="T2" fmla="*/ 747712 w 746760"/>
              <a:gd name="T3" fmla="*/ 425195 h 425450"/>
              <a:gd name="T4" fmla="*/ 747712 w 746760"/>
              <a:gd name="T5" fmla="*/ 0 h 425450"/>
              <a:gd name="T6" fmla="*/ 0 w 746760"/>
              <a:gd name="T7" fmla="*/ 0 h 425450"/>
              <a:gd name="T8" fmla="*/ 0 w 746760"/>
              <a:gd name="T9" fmla="*/ 425195 h 425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5450">
                <a:moveTo>
                  <a:pt x="0" y="425195"/>
                </a:moveTo>
                <a:lnTo>
                  <a:pt x="746759" y="425195"/>
                </a:lnTo>
                <a:lnTo>
                  <a:pt x="746759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FFC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object 29"/>
          <p:cNvSpPr>
            <a:spLocks/>
          </p:cNvSpPr>
          <p:nvPr/>
        </p:nvSpPr>
        <p:spPr bwMode="auto">
          <a:xfrm>
            <a:off x="3563679" y="3168660"/>
            <a:ext cx="854630" cy="364620"/>
          </a:xfrm>
          <a:custGeom>
            <a:avLst/>
            <a:gdLst>
              <a:gd name="T0" fmla="*/ 0 w 746760"/>
              <a:gd name="T1" fmla="*/ 425195 h 425450"/>
              <a:gd name="T2" fmla="*/ 747712 w 746760"/>
              <a:gd name="T3" fmla="*/ 425195 h 425450"/>
              <a:gd name="T4" fmla="*/ 747712 w 746760"/>
              <a:gd name="T5" fmla="*/ 0 h 425450"/>
              <a:gd name="T6" fmla="*/ 0 w 746760"/>
              <a:gd name="T7" fmla="*/ 0 h 425450"/>
              <a:gd name="T8" fmla="*/ 0 w 746760"/>
              <a:gd name="T9" fmla="*/ 425195 h 425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5450">
                <a:moveTo>
                  <a:pt x="0" y="425195"/>
                </a:moveTo>
                <a:lnTo>
                  <a:pt x="746759" y="425195"/>
                </a:lnTo>
                <a:lnTo>
                  <a:pt x="746759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object 30"/>
          <p:cNvSpPr txBox="1"/>
          <p:nvPr/>
        </p:nvSpPr>
        <p:spPr>
          <a:xfrm>
            <a:off x="3708839" y="325573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33"/>
          <p:cNvSpPr>
            <a:spLocks/>
          </p:cNvSpPr>
          <p:nvPr/>
        </p:nvSpPr>
        <p:spPr bwMode="auto">
          <a:xfrm>
            <a:off x="5819102" y="3168660"/>
            <a:ext cx="854629" cy="364620"/>
          </a:xfrm>
          <a:custGeom>
            <a:avLst/>
            <a:gdLst>
              <a:gd name="T0" fmla="*/ 0 w 746760"/>
              <a:gd name="T1" fmla="*/ 425195 h 425450"/>
              <a:gd name="T2" fmla="*/ 747711 w 746760"/>
              <a:gd name="T3" fmla="*/ 425195 h 425450"/>
              <a:gd name="T4" fmla="*/ 747711 w 746760"/>
              <a:gd name="T5" fmla="*/ 0 h 425450"/>
              <a:gd name="T6" fmla="*/ 0 w 746760"/>
              <a:gd name="T7" fmla="*/ 0 h 425450"/>
              <a:gd name="T8" fmla="*/ 0 w 746760"/>
              <a:gd name="T9" fmla="*/ 425195 h 425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5450">
                <a:moveTo>
                  <a:pt x="0" y="425195"/>
                </a:moveTo>
                <a:lnTo>
                  <a:pt x="746759" y="425195"/>
                </a:lnTo>
                <a:lnTo>
                  <a:pt x="746759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FFC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object 34"/>
          <p:cNvSpPr>
            <a:spLocks/>
          </p:cNvSpPr>
          <p:nvPr/>
        </p:nvSpPr>
        <p:spPr bwMode="auto">
          <a:xfrm>
            <a:off x="5819102" y="3168660"/>
            <a:ext cx="854629" cy="364620"/>
          </a:xfrm>
          <a:custGeom>
            <a:avLst/>
            <a:gdLst>
              <a:gd name="T0" fmla="*/ 0 w 746760"/>
              <a:gd name="T1" fmla="*/ 425195 h 425450"/>
              <a:gd name="T2" fmla="*/ 747711 w 746760"/>
              <a:gd name="T3" fmla="*/ 425195 h 425450"/>
              <a:gd name="T4" fmla="*/ 747711 w 746760"/>
              <a:gd name="T5" fmla="*/ 0 h 425450"/>
              <a:gd name="T6" fmla="*/ 0 w 746760"/>
              <a:gd name="T7" fmla="*/ 0 h 425450"/>
              <a:gd name="T8" fmla="*/ 0 w 746760"/>
              <a:gd name="T9" fmla="*/ 425195 h 425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5450">
                <a:moveTo>
                  <a:pt x="0" y="425195"/>
                </a:moveTo>
                <a:lnTo>
                  <a:pt x="746759" y="425195"/>
                </a:lnTo>
                <a:lnTo>
                  <a:pt x="746759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object 35"/>
          <p:cNvSpPr txBox="1"/>
          <p:nvPr/>
        </p:nvSpPr>
        <p:spPr>
          <a:xfrm>
            <a:off x="5966077" y="3255734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38"/>
          <p:cNvSpPr>
            <a:spLocks/>
          </p:cNvSpPr>
          <p:nvPr/>
        </p:nvSpPr>
        <p:spPr bwMode="auto">
          <a:xfrm>
            <a:off x="8076340" y="3168660"/>
            <a:ext cx="854629" cy="364620"/>
          </a:xfrm>
          <a:custGeom>
            <a:avLst/>
            <a:gdLst>
              <a:gd name="T0" fmla="*/ 0 w 748665"/>
              <a:gd name="T1" fmla="*/ 425195 h 425450"/>
              <a:gd name="T2" fmla="*/ 747330 w 748665"/>
              <a:gd name="T3" fmla="*/ 425195 h 425450"/>
              <a:gd name="T4" fmla="*/ 747330 w 748665"/>
              <a:gd name="T5" fmla="*/ 0 h 425450"/>
              <a:gd name="T6" fmla="*/ 0 w 748665"/>
              <a:gd name="T7" fmla="*/ 0 h 425450"/>
              <a:gd name="T8" fmla="*/ 0 w 748665"/>
              <a:gd name="T9" fmla="*/ 425195 h 425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8665" h="425450">
                <a:moveTo>
                  <a:pt x="0" y="425195"/>
                </a:moveTo>
                <a:lnTo>
                  <a:pt x="748283" y="425195"/>
                </a:lnTo>
                <a:lnTo>
                  <a:pt x="748283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FFC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object 39"/>
          <p:cNvSpPr>
            <a:spLocks/>
          </p:cNvSpPr>
          <p:nvPr/>
        </p:nvSpPr>
        <p:spPr bwMode="auto">
          <a:xfrm>
            <a:off x="8076340" y="3168660"/>
            <a:ext cx="854629" cy="364620"/>
          </a:xfrm>
          <a:custGeom>
            <a:avLst/>
            <a:gdLst>
              <a:gd name="T0" fmla="*/ 0 w 748665"/>
              <a:gd name="T1" fmla="*/ 425195 h 425450"/>
              <a:gd name="T2" fmla="*/ 747330 w 748665"/>
              <a:gd name="T3" fmla="*/ 425195 h 425450"/>
              <a:gd name="T4" fmla="*/ 747330 w 748665"/>
              <a:gd name="T5" fmla="*/ 0 h 425450"/>
              <a:gd name="T6" fmla="*/ 0 w 748665"/>
              <a:gd name="T7" fmla="*/ 0 h 425450"/>
              <a:gd name="T8" fmla="*/ 0 w 748665"/>
              <a:gd name="T9" fmla="*/ 425195 h 425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8665" h="425450">
                <a:moveTo>
                  <a:pt x="0" y="425195"/>
                </a:moveTo>
                <a:lnTo>
                  <a:pt x="748283" y="425195"/>
                </a:lnTo>
                <a:lnTo>
                  <a:pt x="748283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00"/>
          </a:p>
        </p:txBody>
      </p:sp>
      <p:sp>
        <p:nvSpPr>
          <p:cNvPr id="74" name="object 40"/>
          <p:cNvSpPr txBox="1"/>
          <p:nvPr/>
        </p:nvSpPr>
        <p:spPr>
          <a:xfrm>
            <a:off x="8223314" y="3255734"/>
            <a:ext cx="560681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3" name="object 49"/>
          <p:cNvSpPr>
            <a:spLocks noChangeArrowheads="1"/>
          </p:cNvSpPr>
          <p:nvPr/>
        </p:nvSpPr>
        <p:spPr bwMode="auto">
          <a:xfrm>
            <a:off x="849186" y="2519690"/>
            <a:ext cx="1930628" cy="748288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4" name="object 50"/>
          <p:cNvSpPr txBox="1">
            <a:spLocks noChangeArrowheads="1"/>
          </p:cNvSpPr>
          <p:nvPr/>
        </p:nvSpPr>
        <p:spPr bwMode="auto">
          <a:xfrm>
            <a:off x="1103216" y="2636695"/>
            <a:ext cx="14225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7350" indent="-3746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800" b="1" dirty="0">
                <a:latin typeface="Arial" charset="0"/>
              </a:rPr>
              <a:t>Manager</a:t>
            </a:r>
            <a:r>
              <a:rPr lang="hu-HU" altLang="hu-H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800" b="1" dirty="0">
                <a:latin typeface="Arial" charset="0"/>
              </a:rPr>
              <a:t>of</a:t>
            </a:r>
            <a:r>
              <a:rPr lang="hu-HU" altLang="hu-H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800" b="1" dirty="0" err="1">
                <a:latin typeface="Arial" charset="0"/>
              </a:rPr>
              <a:t>PMs</a:t>
            </a:r>
            <a:endParaRPr lang="hu-HU" altLang="hu-HU" sz="1800" dirty="0">
              <a:latin typeface="Arial" charset="0"/>
            </a:endParaRPr>
          </a:p>
        </p:txBody>
      </p:sp>
      <p:sp>
        <p:nvSpPr>
          <p:cNvPr id="40" name="object 7"/>
          <p:cNvSpPr>
            <a:spLocks/>
          </p:cNvSpPr>
          <p:nvPr/>
        </p:nvSpPr>
        <p:spPr bwMode="auto">
          <a:xfrm>
            <a:off x="6673731" y="4051640"/>
            <a:ext cx="1402609" cy="0"/>
          </a:xfrm>
          <a:custGeom>
            <a:avLst/>
            <a:gdLst>
              <a:gd name="T0" fmla="*/ 0 w 1226820"/>
              <a:gd name="T1" fmla="*/ 1227137 w 12268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26820">
                <a:moveTo>
                  <a:pt x="0" y="0"/>
                </a:moveTo>
                <a:lnTo>
                  <a:pt x="1226819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8"/>
          <p:cNvSpPr>
            <a:spLocks/>
          </p:cNvSpPr>
          <p:nvPr/>
        </p:nvSpPr>
        <p:spPr bwMode="auto">
          <a:xfrm>
            <a:off x="4418308" y="4051640"/>
            <a:ext cx="1400794" cy="0"/>
          </a:xfrm>
          <a:custGeom>
            <a:avLst/>
            <a:gdLst>
              <a:gd name="T0" fmla="*/ 0 w 1226820"/>
              <a:gd name="T1" fmla="*/ 1225549 w 122682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26820">
                <a:moveTo>
                  <a:pt x="0" y="0"/>
                </a:moveTo>
                <a:lnTo>
                  <a:pt x="1226819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9"/>
          <p:cNvSpPr>
            <a:spLocks/>
          </p:cNvSpPr>
          <p:nvPr/>
        </p:nvSpPr>
        <p:spPr bwMode="auto">
          <a:xfrm>
            <a:off x="2190103" y="4051640"/>
            <a:ext cx="1373576" cy="0"/>
          </a:xfrm>
          <a:custGeom>
            <a:avLst/>
            <a:gdLst>
              <a:gd name="T0" fmla="*/ 0 w 1202689"/>
              <a:gd name="T1" fmla="*/ 1201483 w 12026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02689">
                <a:moveTo>
                  <a:pt x="0" y="0"/>
                </a:moveTo>
                <a:lnTo>
                  <a:pt x="1202435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3"/>
          <p:cNvSpPr>
            <a:spLocks/>
          </p:cNvSpPr>
          <p:nvPr/>
        </p:nvSpPr>
        <p:spPr bwMode="auto">
          <a:xfrm>
            <a:off x="8470086" y="3533281"/>
            <a:ext cx="0" cy="297954"/>
          </a:xfrm>
          <a:custGeom>
            <a:avLst/>
            <a:gdLst>
              <a:gd name="T0" fmla="*/ 0 h 347979"/>
              <a:gd name="T1" fmla="*/ 347154 h 3479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7979">
                <a:moveTo>
                  <a:pt x="0" y="0"/>
                </a:moveTo>
                <a:lnTo>
                  <a:pt x="0" y="347471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5"/>
          <p:cNvSpPr>
            <a:spLocks/>
          </p:cNvSpPr>
          <p:nvPr/>
        </p:nvSpPr>
        <p:spPr bwMode="auto">
          <a:xfrm>
            <a:off x="4053593" y="3533281"/>
            <a:ext cx="0" cy="297954"/>
          </a:xfrm>
          <a:custGeom>
            <a:avLst/>
            <a:gdLst>
              <a:gd name="T0" fmla="*/ 0 h 347979"/>
              <a:gd name="T1" fmla="*/ 347154 h 3479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7979">
                <a:moveTo>
                  <a:pt x="0" y="0"/>
                </a:moveTo>
                <a:lnTo>
                  <a:pt x="0" y="347471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7"/>
          <p:cNvSpPr>
            <a:spLocks/>
          </p:cNvSpPr>
          <p:nvPr/>
        </p:nvSpPr>
        <p:spPr bwMode="auto">
          <a:xfrm>
            <a:off x="6211034" y="3533281"/>
            <a:ext cx="0" cy="297954"/>
          </a:xfrm>
          <a:custGeom>
            <a:avLst/>
            <a:gdLst>
              <a:gd name="T0" fmla="*/ 0 h 347979"/>
              <a:gd name="T1" fmla="*/ 347154 h 3479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47979">
                <a:moveTo>
                  <a:pt x="0" y="0"/>
                </a:moveTo>
                <a:lnTo>
                  <a:pt x="0" y="347471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object 26"/>
          <p:cNvSpPr>
            <a:spLocks/>
          </p:cNvSpPr>
          <p:nvPr/>
        </p:nvSpPr>
        <p:spPr bwMode="auto">
          <a:xfrm>
            <a:off x="3563679" y="3831235"/>
            <a:ext cx="854630" cy="363260"/>
          </a:xfrm>
          <a:custGeom>
            <a:avLst/>
            <a:gdLst>
              <a:gd name="T0" fmla="*/ 0 w 746760"/>
              <a:gd name="T1" fmla="*/ 423355 h 424179"/>
              <a:gd name="T2" fmla="*/ 747712 w 746760"/>
              <a:gd name="T3" fmla="*/ 423355 h 424179"/>
              <a:gd name="T4" fmla="*/ 747712 w 746760"/>
              <a:gd name="T5" fmla="*/ 0 h 424179"/>
              <a:gd name="T6" fmla="*/ 0 w 746760"/>
              <a:gd name="T7" fmla="*/ 0 h 424179"/>
              <a:gd name="T8" fmla="*/ 0 w 746760"/>
              <a:gd name="T9" fmla="*/ 423355 h 424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4179">
                <a:moveTo>
                  <a:pt x="0" y="423671"/>
                </a:moveTo>
                <a:lnTo>
                  <a:pt x="746759" y="423671"/>
                </a:lnTo>
                <a:lnTo>
                  <a:pt x="746759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solidFill>
            <a:srgbClr val="FFC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object 27"/>
          <p:cNvSpPr>
            <a:spLocks/>
          </p:cNvSpPr>
          <p:nvPr/>
        </p:nvSpPr>
        <p:spPr bwMode="auto">
          <a:xfrm>
            <a:off x="3563679" y="3831235"/>
            <a:ext cx="854630" cy="363260"/>
          </a:xfrm>
          <a:custGeom>
            <a:avLst/>
            <a:gdLst>
              <a:gd name="T0" fmla="*/ 0 w 746760"/>
              <a:gd name="T1" fmla="*/ 423355 h 424179"/>
              <a:gd name="T2" fmla="*/ 747712 w 746760"/>
              <a:gd name="T3" fmla="*/ 423355 h 424179"/>
              <a:gd name="T4" fmla="*/ 747712 w 746760"/>
              <a:gd name="T5" fmla="*/ 0 h 424179"/>
              <a:gd name="T6" fmla="*/ 0 w 746760"/>
              <a:gd name="T7" fmla="*/ 0 h 424179"/>
              <a:gd name="T8" fmla="*/ 0 w 746760"/>
              <a:gd name="T9" fmla="*/ 423355 h 424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4179">
                <a:moveTo>
                  <a:pt x="0" y="423671"/>
                </a:moveTo>
                <a:lnTo>
                  <a:pt x="746759" y="423671"/>
                </a:lnTo>
                <a:lnTo>
                  <a:pt x="746759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object 31"/>
          <p:cNvSpPr>
            <a:spLocks/>
          </p:cNvSpPr>
          <p:nvPr/>
        </p:nvSpPr>
        <p:spPr bwMode="auto">
          <a:xfrm>
            <a:off x="5819102" y="3831235"/>
            <a:ext cx="854629" cy="363260"/>
          </a:xfrm>
          <a:custGeom>
            <a:avLst/>
            <a:gdLst>
              <a:gd name="T0" fmla="*/ 0 w 746760"/>
              <a:gd name="T1" fmla="*/ 423355 h 424179"/>
              <a:gd name="T2" fmla="*/ 747711 w 746760"/>
              <a:gd name="T3" fmla="*/ 423355 h 424179"/>
              <a:gd name="T4" fmla="*/ 747711 w 746760"/>
              <a:gd name="T5" fmla="*/ 0 h 424179"/>
              <a:gd name="T6" fmla="*/ 0 w 746760"/>
              <a:gd name="T7" fmla="*/ 0 h 424179"/>
              <a:gd name="T8" fmla="*/ 0 w 746760"/>
              <a:gd name="T9" fmla="*/ 423355 h 424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4179">
                <a:moveTo>
                  <a:pt x="0" y="423671"/>
                </a:moveTo>
                <a:lnTo>
                  <a:pt x="746759" y="423671"/>
                </a:lnTo>
                <a:lnTo>
                  <a:pt x="746759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solidFill>
            <a:srgbClr val="FFC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object 32"/>
          <p:cNvSpPr>
            <a:spLocks/>
          </p:cNvSpPr>
          <p:nvPr/>
        </p:nvSpPr>
        <p:spPr bwMode="auto">
          <a:xfrm>
            <a:off x="5819102" y="3831235"/>
            <a:ext cx="854629" cy="363260"/>
          </a:xfrm>
          <a:custGeom>
            <a:avLst/>
            <a:gdLst>
              <a:gd name="T0" fmla="*/ 0 w 746760"/>
              <a:gd name="T1" fmla="*/ 423355 h 424179"/>
              <a:gd name="T2" fmla="*/ 747711 w 746760"/>
              <a:gd name="T3" fmla="*/ 423355 h 424179"/>
              <a:gd name="T4" fmla="*/ 747711 w 746760"/>
              <a:gd name="T5" fmla="*/ 0 h 424179"/>
              <a:gd name="T6" fmla="*/ 0 w 746760"/>
              <a:gd name="T7" fmla="*/ 0 h 424179"/>
              <a:gd name="T8" fmla="*/ 0 w 746760"/>
              <a:gd name="T9" fmla="*/ 423355 h 424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6760" h="424179">
                <a:moveTo>
                  <a:pt x="0" y="423671"/>
                </a:moveTo>
                <a:lnTo>
                  <a:pt x="746759" y="423671"/>
                </a:lnTo>
                <a:lnTo>
                  <a:pt x="746759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object 36"/>
          <p:cNvSpPr>
            <a:spLocks/>
          </p:cNvSpPr>
          <p:nvPr/>
        </p:nvSpPr>
        <p:spPr bwMode="auto">
          <a:xfrm>
            <a:off x="8076340" y="3831235"/>
            <a:ext cx="854629" cy="363260"/>
          </a:xfrm>
          <a:custGeom>
            <a:avLst/>
            <a:gdLst>
              <a:gd name="T0" fmla="*/ 0 w 748665"/>
              <a:gd name="T1" fmla="*/ 423355 h 424179"/>
              <a:gd name="T2" fmla="*/ 747330 w 748665"/>
              <a:gd name="T3" fmla="*/ 423355 h 424179"/>
              <a:gd name="T4" fmla="*/ 747330 w 748665"/>
              <a:gd name="T5" fmla="*/ 0 h 424179"/>
              <a:gd name="T6" fmla="*/ 0 w 748665"/>
              <a:gd name="T7" fmla="*/ 0 h 424179"/>
              <a:gd name="T8" fmla="*/ 0 w 748665"/>
              <a:gd name="T9" fmla="*/ 423355 h 424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8665" h="424179">
                <a:moveTo>
                  <a:pt x="0" y="423671"/>
                </a:moveTo>
                <a:lnTo>
                  <a:pt x="748283" y="423671"/>
                </a:lnTo>
                <a:lnTo>
                  <a:pt x="748283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solidFill>
            <a:srgbClr val="FFC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object 37"/>
          <p:cNvSpPr>
            <a:spLocks/>
          </p:cNvSpPr>
          <p:nvPr/>
        </p:nvSpPr>
        <p:spPr bwMode="auto">
          <a:xfrm>
            <a:off x="8076340" y="3831235"/>
            <a:ext cx="854629" cy="363260"/>
          </a:xfrm>
          <a:custGeom>
            <a:avLst/>
            <a:gdLst>
              <a:gd name="T0" fmla="*/ 0 w 748665"/>
              <a:gd name="T1" fmla="*/ 423355 h 424179"/>
              <a:gd name="T2" fmla="*/ 747330 w 748665"/>
              <a:gd name="T3" fmla="*/ 423355 h 424179"/>
              <a:gd name="T4" fmla="*/ 747330 w 748665"/>
              <a:gd name="T5" fmla="*/ 0 h 424179"/>
              <a:gd name="T6" fmla="*/ 0 w 748665"/>
              <a:gd name="T7" fmla="*/ 0 h 424179"/>
              <a:gd name="T8" fmla="*/ 0 w 748665"/>
              <a:gd name="T9" fmla="*/ 423355 h 424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8665" h="424179">
                <a:moveTo>
                  <a:pt x="0" y="423671"/>
                </a:moveTo>
                <a:lnTo>
                  <a:pt x="748283" y="423671"/>
                </a:lnTo>
                <a:lnTo>
                  <a:pt x="748283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" name="object 41"/>
          <p:cNvSpPr>
            <a:spLocks noChangeArrowheads="1"/>
          </p:cNvSpPr>
          <p:nvPr/>
        </p:nvSpPr>
        <p:spPr bwMode="auto">
          <a:xfrm>
            <a:off x="1046967" y="3733277"/>
            <a:ext cx="1522365" cy="658493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76" name="object 42"/>
          <p:cNvSpPr txBox="1">
            <a:spLocks noChangeArrowheads="1"/>
          </p:cNvSpPr>
          <p:nvPr/>
        </p:nvSpPr>
        <p:spPr bwMode="auto">
          <a:xfrm>
            <a:off x="1279223" y="3844840"/>
            <a:ext cx="1057853" cy="3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936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64000"/>
              </a:lnSpc>
            </a:pPr>
            <a:r>
              <a:rPr lang="hu-HU" altLang="hu-HU" sz="1800" dirty="0">
                <a:solidFill>
                  <a:srgbClr val="FFFFFF"/>
                </a:solidFill>
                <a:latin typeface="Arial" charset="0"/>
              </a:rPr>
              <a:t>Project</a:t>
            </a:r>
            <a:r>
              <a:rPr lang="hu-HU" altLang="hu-H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800" dirty="0" err="1">
                <a:solidFill>
                  <a:srgbClr val="FFFFFF"/>
                </a:solidFill>
                <a:latin typeface="Arial" charset="0"/>
              </a:rPr>
              <a:t>manager</a:t>
            </a:r>
            <a:endParaRPr lang="hu-HU" altLang="hu-HU" sz="1800" dirty="0">
              <a:latin typeface="Arial" charset="0"/>
            </a:endParaRPr>
          </a:p>
        </p:txBody>
      </p:sp>
      <p:sp>
        <p:nvSpPr>
          <p:cNvPr id="77" name="object 43"/>
          <p:cNvSpPr>
            <a:spLocks noChangeArrowheads="1"/>
          </p:cNvSpPr>
          <p:nvPr/>
        </p:nvSpPr>
        <p:spPr bwMode="auto">
          <a:xfrm>
            <a:off x="3507429" y="3813548"/>
            <a:ext cx="965314" cy="4993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 sz="1800"/>
          </a:p>
        </p:txBody>
      </p:sp>
      <p:sp>
        <p:nvSpPr>
          <p:cNvPr id="78" name="object 44"/>
          <p:cNvSpPr txBox="1"/>
          <p:nvPr/>
        </p:nvSpPr>
        <p:spPr>
          <a:xfrm>
            <a:off x="3708839" y="3916949"/>
            <a:ext cx="56249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9" name="object 45"/>
          <p:cNvSpPr>
            <a:spLocks noChangeArrowheads="1"/>
          </p:cNvSpPr>
          <p:nvPr/>
        </p:nvSpPr>
        <p:spPr bwMode="auto">
          <a:xfrm>
            <a:off x="8020090" y="3813548"/>
            <a:ext cx="967129" cy="4993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0" name="object 46"/>
          <p:cNvSpPr txBox="1"/>
          <p:nvPr/>
        </p:nvSpPr>
        <p:spPr>
          <a:xfrm>
            <a:off x="8223314" y="3916949"/>
            <a:ext cx="560681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47"/>
          <p:cNvSpPr>
            <a:spLocks noChangeArrowheads="1"/>
          </p:cNvSpPr>
          <p:nvPr/>
        </p:nvSpPr>
        <p:spPr bwMode="auto">
          <a:xfrm>
            <a:off x="5764667" y="3813548"/>
            <a:ext cx="963499" cy="4993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2" name="object 48"/>
          <p:cNvSpPr txBox="1"/>
          <p:nvPr/>
        </p:nvSpPr>
        <p:spPr>
          <a:xfrm>
            <a:off x="5966077" y="3916949"/>
            <a:ext cx="56249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6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structures – Balanced matrix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77821" y="-123807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52013" y="6803"/>
            <a:ext cx="348384" cy="2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object 5"/>
          <p:cNvSpPr>
            <a:spLocks/>
          </p:cNvSpPr>
          <p:nvPr/>
        </p:nvSpPr>
        <p:spPr bwMode="auto">
          <a:xfrm>
            <a:off x="1371762" y="3701985"/>
            <a:ext cx="8332184" cy="801349"/>
          </a:xfrm>
          <a:custGeom>
            <a:avLst/>
            <a:gdLst>
              <a:gd name="T0" fmla="*/ 0 w 7291070"/>
              <a:gd name="T1" fmla="*/ 934784 h 935989"/>
              <a:gd name="T2" fmla="*/ 7289545 w 7291070"/>
              <a:gd name="T3" fmla="*/ 934784 h 935989"/>
              <a:gd name="T4" fmla="*/ 7289545 w 7291070"/>
              <a:gd name="T5" fmla="*/ 0 h 935989"/>
              <a:gd name="T6" fmla="*/ 0 w 7291070"/>
              <a:gd name="T7" fmla="*/ 0 h 935989"/>
              <a:gd name="T8" fmla="*/ 0 w 7291070"/>
              <a:gd name="T9" fmla="*/ 934784 h 935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91070" h="935989">
                <a:moveTo>
                  <a:pt x="0" y="935735"/>
                </a:moveTo>
                <a:lnTo>
                  <a:pt x="7290815" y="935735"/>
                </a:lnTo>
                <a:lnTo>
                  <a:pt x="7290815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6"/>
          <p:cNvSpPr>
            <a:spLocks/>
          </p:cNvSpPr>
          <p:nvPr/>
        </p:nvSpPr>
        <p:spPr bwMode="auto">
          <a:xfrm>
            <a:off x="1371762" y="3701985"/>
            <a:ext cx="8332184" cy="801349"/>
          </a:xfrm>
          <a:custGeom>
            <a:avLst/>
            <a:gdLst>
              <a:gd name="T0" fmla="*/ 0 w 7291070"/>
              <a:gd name="T1" fmla="*/ 934784 h 935989"/>
              <a:gd name="T2" fmla="*/ 7289545 w 7291070"/>
              <a:gd name="T3" fmla="*/ 934784 h 935989"/>
              <a:gd name="T4" fmla="*/ 7289545 w 7291070"/>
              <a:gd name="T5" fmla="*/ 0 h 935989"/>
              <a:gd name="T6" fmla="*/ 0 w 7291070"/>
              <a:gd name="T7" fmla="*/ 0 h 935989"/>
              <a:gd name="T8" fmla="*/ 0 w 7291070"/>
              <a:gd name="T9" fmla="*/ 934784 h 935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91070" h="935989">
                <a:moveTo>
                  <a:pt x="0" y="935735"/>
                </a:moveTo>
                <a:lnTo>
                  <a:pt x="7290815" y="935735"/>
                </a:lnTo>
                <a:lnTo>
                  <a:pt x="7290815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noFill/>
          <a:ln w="12191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7"/>
          <p:cNvSpPr>
            <a:spLocks/>
          </p:cNvSpPr>
          <p:nvPr/>
        </p:nvSpPr>
        <p:spPr bwMode="auto">
          <a:xfrm>
            <a:off x="8105372" y="2599961"/>
            <a:ext cx="0" cy="1502018"/>
          </a:xfrm>
          <a:custGeom>
            <a:avLst/>
            <a:gdLst>
              <a:gd name="T0" fmla="*/ 0 h 1752600"/>
              <a:gd name="T1" fmla="*/ 1752599 h 1752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52600">
                <a:moveTo>
                  <a:pt x="0" y="0"/>
                </a:moveTo>
                <a:lnTo>
                  <a:pt x="0" y="1752599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8"/>
          <p:cNvSpPr>
            <a:spLocks/>
          </p:cNvSpPr>
          <p:nvPr/>
        </p:nvSpPr>
        <p:spPr bwMode="auto">
          <a:xfrm>
            <a:off x="2968522" y="2599961"/>
            <a:ext cx="0" cy="1502018"/>
          </a:xfrm>
          <a:custGeom>
            <a:avLst/>
            <a:gdLst>
              <a:gd name="T0" fmla="*/ 0 h 1752600"/>
              <a:gd name="T1" fmla="*/ 1752599 h 17526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752600">
                <a:moveTo>
                  <a:pt x="0" y="0"/>
                </a:moveTo>
                <a:lnTo>
                  <a:pt x="0" y="1752599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9"/>
          <p:cNvSpPr>
            <a:spLocks/>
          </p:cNvSpPr>
          <p:nvPr/>
        </p:nvSpPr>
        <p:spPr bwMode="auto">
          <a:xfrm>
            <a:off x="5479790" y="2405406"/>
            <a:ext cx="0" cy="1697934"/>
          </a:xfrm>
          <a:custGeom>
            <a:avLst/>
            <a:gdLst>
              <a:gd name="T0" fmla="*/ 0 h 1979929"/>
              <a:gd name="T1" fmla="*/ 1980946 h 19799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79929">
                <a:moveTo>
                  <a:pt x="0" y="0"/>
                </a:moveTo>
                <a:lnTo>
                  <a:pt x="0" y="1979675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0"/>
          <p:cNvSpPr>
            <a:spLocks noChangeArrowheads="1"/>
          </p:cNvSpPr>
          <p:nvPr/>
        </p:nvSpPr>
        <p:spPr bwMode="auto">
          <a:xfrm>
            <a:off x="4739475" y="1961875"/>
            <a:ext cx="1389907" cy="63128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47" name="object 11"/>
          <p:cNvSpPr txBox="1"/>
          <p:nvPr/>
        </p:nvSpPr>
        <p:spPr>
          <a:xfrm>
            <a:off x="5044311" y="2089764"/>
            <a:ext cx="78205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latin typeface="Arial"/>
                <a:cs typeface="Arial"/>
              </a:rPr>
              <a:t>CEO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12"/>
          <p:cNvSpPr>
            <a:spLocks noChangeArrowheads="1"/>
          </p:cNvSpPr>
          <p:nvPr/>
        </p:nvSpPr>
        <p:spPr bwMode="auto">
          <a:xfrm>
            <a:off x="1770952" y="2763223"/>
            <a:ext cx="2382439" cy="49523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49" name="object 13"/>
          <p:cNvSpPr txBox="1"/>
          <p:nvPr/>
        </p:nvSpPr>
        <p:spPr>
          <a:xfrm>
            <a:off x="2190103" y="2862543"/>
            <a:ext cx="154051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spc="-15" dirty="0">
                <a:latin typeface="Arial"/>
                <a:cs typeface="Arial"/>
              </a:rPr>
              <a:t>En</a:t>
            </a:r>
            <a:r>
              <a:rPr sz="1800" b="1" spc="-10" dirty="0">
                <a:latin typeface="Arial"/>
                <a:cs typeface="Arial"/>
              </a:rPr>
              <a:t>g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ring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14"/>
          <p:cNvSpPr>
            <a:spLocks noChangeArrowheads="1"/>
          </p:cNvSpPr>
          <p:nvPr/>
        </p:nvSpPr>
        <p:spPr bwMode="auto">
          <a:xfrm>
            <a:off x="4396535" y="2763223"/>
            <a:ext cx="2019538" cy="49523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1" name="object 15"/>
          <p:cNvSpPr txBox="1"/>
          <p:nvPr/>
        </p:nvSpPr>
        <p:spPr>
          <a:xfrm>
            <a:off x="4775764" y="2862543"/>
            <a:ext cx="1262892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latin typeface="Arial"/>
                <a:cs typeface="Arial"/>
              </a:rPr>
              <a:t>Ma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etin</a:t>
            </a:r>
            <a:r>
              <a:rPr sz="1800" b="1" spc="-1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16"/>
          <p:cNvSpPr>
            <a:spLocks noChangeArrowheads="1"/>
          </p:cNvSpPr>
          <p:nvPr/>
        </p:nvSpPr>
        <p:spPr bwMode="auto">
          <a:xfrm>
            <a:off x="6680989" y="2763223"/>
            <a:ext cx="2759855" cy="49523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3" name="object 17"/>
          <p:cNvSpPr txBox="1"/>
          <p:nvPr/>
        </p:nvSpPr>
        <p:spPr>
          <a:xfrm>
            <a:off x="7147316" y="2862543"/>
            <a:ext cx="1829016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spc="-10" dirty="0">
                <a:latin typeface="Arial"/>
                <a:cs typeface="Arial"/>
              </a:rPr>
              <a:t>Manufacturing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18"/>
          <p:cNvSpPr>
            <a:spLocks noChangeArrowheads="1"/>
          </p:cNvSpPr>
          <p:nvPr/>
        </p:nvSpPr>
        <p:spPr bwMode="auto">
          <a:xfrm>
            <a:off x="2001394" y="3756405"/>
            <a:ext cx="1783653" cy="73060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5" name="object 19"/>
          <p:cNvSpPr txBox="1">
            <a:spLocks noChangeArrowheads="1"/>
          </p:cNvSpPr>
          <p:nvPr/>
        </p:nvSpPr>
        <p:spPr bwMode="auto">
          <a:xfrm>
            <a:off x="2199175" y="3854364"/>
            <a:ext cx="13899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87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hu-HU" sz="1600" dirty="0" smtClean="0">
                <a:solidFill>
                  <a:srgbClr val="FFFFFF"/>
                </a:solidFill>
                <a:latin typeface="Arial" charset="0"/>
              </a:rPr>
              <a:t>Project manager</a:t>
            </a:r>
            <a:endParaRPr lang="en-US" altLang="hu-HU" sz="1600" dirty="0">
              <a:latin typeface="Arial" charset="0"/>
            </a:endParaRPr>
          </a:p>
        </p:txBody>
      </p:sp>
      <p:sp>
        <p:nvSpPr>
          <p:cNvPr id="56" name="object 20"/>
          <p:cNvSpPr>
            <a:spLocks noChangeArrowheads="1"/>
          </p:cNvSpPr>
          <p:nvPr/>
        </p:nvSpPr>
        <p:spPr bwMode="auto">
          <a:xfrm>
            <a:off x="2342521" y="3285665"/>
            <a:ext cx="1105030" cy="493871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7" name="object 21"/>
          <p:cNvSpPr txBox="1"/>
          <p:nvPr/>
        </p:nvSpPr>
        <p:spPr>
          <a:xfrm>
            <a:off x="2612881" y="3383622"/>
            <a:ext cx="56249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</a:p>
        </p:txBody>
      </p:sp>
      <p:sp>
        <p:nvSpPr>
          <p:cNvPr id="58" name="object 22"/>
          <p:cNvSpPr>
            <a:spLocks noChangeArrowheads="1"/>
          </p:cNvSpPr>
          <p:nvPr/>
        </p:nvSpPr>
        <p:spPr bwMode="auto">
          <a:xfrm>
            <a:off x="5040682" y="3873411"/>
            <a:ext cx="956242" cy="493871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9" name="object 23"/>
          <p:cNvSpPr txBox="1"/>
          <p:nvPr/>
        </p:nvSpPr>
        <p:spPr>
          <a:xfrm>
            <a:off x="5240276" y="3971368"/>
            <a:ext cx="560681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24"/>
          <p:cNvSpPr>
            <a:spLocks noChangeArrowheads="1"/>
          </p:cNvSpPr>
          <p:nvPr/>
        </p:nvSpPr>
        <p:spPr bwMode="auto">
          <a:xfrm>
            <a:off x="4968102" y="3285665"/>
            <a:ext cx="1106845" cy="493871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1" name="object 25"/>
          <p:cNvSpPr txBox="1"/>
          <p:nvPr/>
        </p:nvSpPr>
        <p:spPr>
          <a:xfrm>
            <a:off x="5240276" y="3383622"/>
            <a:ext cx="560681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26"/>
          <p:cNvSpPr>
            <a:spLocks noChangeArrowheads="1"/>
          </p:cNvSpPr>
          <p:nvPr/>
        </p:nvSpPr>
        <p:spPr bwMode="auto">
          <a:xfrm>
            <a:off x="7666263" y="3873411"/>
            <a:ext cx="958056" cy="493871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3" name="object 27"/>
          <p:cNvSpPr txBox="1"/>
          <p:nvPr/>
        </p:nvSpPr>
        <p:spPr>
          <a:xfrm>
            <a:off x="7865859" y="3971368"/>
            <a:ext cx="56068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28"/>
          <p:cNvSpPr>
            <a:spLocks noChangeArrowheads="1"/>
          </p:cNvSpPr>
          <p:nvPr/>
        </p:nvSpPr>
        <p:spPr bwMode="auto">
          <a:xfrm>
            <a:off x="7593684" y="3285665"/>
            <a:ext cx="1105030" cy="493871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5" name="object 29"/>
          <p:cNvSpPr txBox="1"/>
          <p:nvPr/>
        </p:nvSpPr>
        <p:spPr>
          <a:xfrm>
            <a:off x="7865859" y="3383622"/>
            <a:ext cx="56068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latin typeface="Arial"/>
                <a:cs typeface="Arial"/>
              </a:rPr>
              <a:t>Sta</a:t>
            </a:r>
            <a:r>
              <a:rPr sz="1600" spc="-4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30"/>
          <p:cNvSpPr>
            <a:spLocks/>
          </p:cNvSpPr>
          <p:nvPr/>
        </p:nvSpPr>
        <p:spPr bwMode="auto">
          <a:xfrm>
            <a:off x="2968523" y="2599960"/>
            <a:ext cx="5136850" cy="0"/>
          </a:xfrm>
          <a:custGeom>
            <a:avLst/>
            <a:gdLst>
              <a:gd name="T0" fmla="*/ 0 w 4494530"/>
              <a:gd name="T1" fmla="*/ 4493958 w 44945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494530">
                <a:moveTo>
                  <a:pt x="0" y="0"/>
                </a:moveTo>
                <a:lnTo>
                  <a:pt x="4494275" y="0"/>
                </a:lnTo>
              </a:path>
            </a:pathLst>
          </a:custGeom>
          <a:noFill/>
          <a:ln w="1219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34" y="1879269"/>
            <a:ext cx="11931023" cy="1597544"/>
          </a:xfrm>
        </p:spPr>
        <p:txBody>
          <a:bodyPr/>
          <a:lstStyle/>
          <a:p>
            <a:pPr eaLnBrk="1" hangingPunct="1"/>
            <a:r>
              <a:rPr lang="hu-HU" dirty="0" smtClean="0"/>
              <a:t>PM SSC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5205" y="3512252"/>
            <a:ext cx="10705928" cy="25853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hu-HU" sz="1200" smtClean="0"/>
          </a:p>
          <a:p>
            <a:pPr eaLnBrk="1" hangingPunct="1">
              <a:lnSpc>
                <a:spcPct val="70000"/>
              </a:lnSpc>
            </a:pPr>
            <a:endParaRPr lang="hu-HU" sz="1200" smtClean="0"/>
          </a:p>
        </p:txBody>
      </p:sp>
      <p:sp>
        <p:nvSpPr>
          <p:cNvPr id="91140" name="Text Box 11"/>
          <p:cNvSpPr txBox="1">
            <a:spLocks noChangeArrowheads="1"/>
          </p:cNvSpPr>
          <p:nvPr/>
        </p:nvSpPr>
        <p:spPr bwMode="auto">
          <a:xfrm>
            <a:off x="492091" y="324009"/>
            <a:ext cx="3492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/>
            <a:endParaRPr lang="en-ZA" sz="2400"/>
          </a:p>
          <a:p>
            <a:pPr eaLnBrk="1" hangingPunct="1"/>
            <a:endParaRPr lang="en-GB" sz="1600">
              <a:latin typeface="Tele-Grotesk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sk-SK" smtClean="0">
                <a:solidFill>
                  <a:schemeClr val="tx1"/>
                </a:solidFill>
              </a:rPr>
              <a:t>We </a:t>
            </a:r>
            <a:r>
              <a:rPr lang="sk-SK" dirty="0">
                <a:solidFill>
                  <a:schemeClr val="tx1"/>
                </a:solidFill>
              </a:rPr>
              <a:t>are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6696" y="756000"/>
            <a:ext cx="828961" cy="0"/>
          </a:xfrm>
          <a:prstGeom prst="line">
            <a:avLst/>
          </a:prstGeom>
          <a:ln w="3810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75657" y="756000"/>
            <a:ext cx="1868556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Freeform 120"/>
          <p:cNvSpPr>
            <a:spLocks/>
          </p:cNvSpPr>
          <p:nvPr/>
        </p:nvSpPr>
        <p:spPr bwMode="auto">
          <a:xfrm>
            <a:off x="4228437" y="1823384"/>
            <a:ext cx="645742" cy="350650"/>
          </a:xfrm>
          <a:custGeom>
            <a:avLst/>
            <a:gdLst>
              <a:gd name="T0" fmla="*/ 2147483647 w 648"/>
              <a:gd name="T1" fmla="*/ 2147483647 h 369"/>
              <a:gd name="T2" fmla="*/ 2147483647 w 648"/>
              <a:gd name="T3" fmla="*/ 2147483647 h 369"/>
              <a:gd name="T4" fmla="*/ 2147483647 w 648"/>
              <a:gd name="T5" fmla="*/ 2147483647 h 369"/>
              <a:gd name="T6" fmla="*/ 2147483647 w 648"/>
              <a:gd name="T7" fmla="*/ 2147483647 h 369"/>
              <a:gd name="T8" fmla="*/ 2147483647 w 648"/>
              <a:gd name="T9" fmla="*/ 2147483647 h 369"/>
              <a:gd name="T10" fmla="*/ 2147483647 w 648"/>
              <a:gd name="T11" fmla="*/ 2147483647 h 369"/>
              <a:gd name="T12" fmla="*/ 2147483647 w 648"/>
              <a:gd name="T13" fmla="*/ 2147483647 h 369"/>
              <a:gd name="T14" fmla="*/ 2147483647 w 648"/>
              <a:gd name="T15" fmla="*/ 0 h 369"/>
              <a:gd name="T16" fmla="*/ 2147483647 w 648"/>
              <a:gd name="T17" fmla="*/ 2147483647 h 369"/>
              <a:gd name="T18" fmla="*/ 2147483647 w 648"/>
              <a:gd name="T19" fmla="*/ 2147483647 h 369"/>
              <a:gd name="T20" fmla="*/ 2147483647 w 648"/>
              <a:gd name="T21" fmla="*/ 2147483647 h 369"/>
              <a:gd name="T22" fmla="*/ 2147483647 w 648"/>
              <a:gd name="T23" fmla="*/ 2147483647 h 369"/>
              <a:gd name="T24" fmla="*/ 2147483647 w 648"/>
              <a:gd name="T25" fmla="*/ 2147483647 h 369"/>
              <a:gd name="T26" fmla="*/ 2147483647 w 648"/>
              <a:gd name="T27" fmla="*/ 2147483647 h 369"/>
              <a:gd name="T28" fmla="*/ 2147483647 w 648"/>
              <a:gd name="T29" fmla="*/ 2147483647 h 369"/>
              <a:gd name="T30" fmla="*/ 2147483647 w 648"/>
              <a:gd name="T31" fmla="*/ 2147483647 h 369"/>
              <a:gd name="T32" fmla="*/ 2147483647 w 648"/>
              <a:gd name="T33" fmla="*/ 2147483647 h 369"/>
              <a:gd name="T34" fmla="*/ 2147483647 w 648"/>
              <a:gd name="T35" fmla="*/ 2147483647 h 369"/>
              <a:gd name="T36" fmla="*/ 2147483647 w 648"/>
              <a:gd name="T37" fmla="*/ 2147483647 h 369"/>
              <a:gd name="T38" fmla="*/ 2147483647 w 648"/>
              <a:gd name="T39" fmla="*/ 2147483647 h 369"/>
              <a:gd name="T40" fmla="*/ 2147483647 w 648"/>
              <a:gd name="T41" fmla="*/ 2147483647 h 369"/>
              <a:gd name="T42" fmla="*/ 2147483647 w 648"/>
              <a:gd name="T43" fmla="*/ 2147483647 h 369"/>
              <a:gd name="T44" fmla="*/ 2147483647 w 648"/>
              <a:gd name="T45" fmla="*/ 2147483647 h 369"/>
              <a:gd name="T46" fmla="*/ 2147483647 w 648"/>
              <a:gd name="T47" fmla="*/ 2147483647 h 369"/>
              <a:gd name="T48" fmla="*/ 2147483647 w 648"/>
              <a:gd name="T49" fmla="*/ 2147483647 h 369"/>
              <a:gd name="T50" fmla="*/ 2147483647 w 648"/>
              <a:gd name="T51" fmla="*/ 2147483647 h 369"/>
              <a:gd name="T52" fmla="*/ 2147483647 w 648"/>
              <a:gd name="T53" fmla="*/ 2147483647 h 369"/>
              <a:gd name="T54" fmla="*/ 2147483647 w 648"/>
              <a:gd name="T55" fmla="*/ 2147483647 h 369"/>
              <a:gd name="T56" fmla="*/ 2147483647 w 648"/>
              <a:gd name="T57" fmla="*/ 2147483647 h 369"/>
              <a:gd name="T58" fmla="*/ 2147483647 w 648"/>
              <a:gd name="T59" fmla="*/ 2147483647 h 369"/>
              <a:gd name="T60" fmla="*/ 2147483647 w 648"/>
              <a:gd name="T61" fmla="*/ 2147483647 h 369"/>
              <a:gd name="T62" fmla="*/ 2147483647 w 648"/>
              <a:gd name="T63" fmla="*/ 2147483647 h 369"/>
              <a:gd name="T64" fmla="*/ 2147483647 w 648"/>
              <a:gd name="T65" fmla="*/ 2147483647 h 369"/>
              <a:gd name="T66" fmla="*/ 2147483647 w 648"/>
              <a:gd name="T67" fmla="*/ 2147483647 h 369"/>
              <a:gd name="T68" fmla="*/ 2147483647 w 648"/>
              <a:gd name="T69" fmla="*/ 2147483647 h 369"/>
              <a:gd name="T70" fmla="*/ 2147483647 w 648"/>
              <a:gd name="T71" fmla="*/ 2147483647 h 369"/>
              <a:gd name="T72" fmla="*/ 2147483647 w 648"/>
              <a:gd name="T73" fmla="*/ 2147483647 h 369"/>
              <a:gd name="T74" fmla="*/ 2147483647 w 648"/>
              <a:gd name="T75" fmla="*/ 2147483647 h 369"/>
              <a:gd name="T76" fmla="*/ 2147483647 w 648"/>
              <a:gd name="T77" fmla="*/ 2147483647 h 369"/>
              <a:gd name="T78" fmla="*/ 2147483647 w 648"/>
              <a:gd name="T79" fmla="*/ 2147483647 h 369"/>
              <a:gd name="T80" fmla="*/ 2147483647 w 648"/>
              <a:gd name="T81" fmla="*/ 2147483647 h 369"/>
              <a:gd name="T82" fmla="*/ 2147483647 w 648"/>
              <a:gd name="T83" fmla="*/ 2147483647 h 369"/>
              <a:gd name="T84" fmla="*/ 2147483647 w 648"/>
              <a:gd name="T85" fmla="*/ 2147483647 h 369"/>
              <a:gd name="T86" fmla="*/ 2147483647 w 648"/>
              <a:gd name="T87" fmla="*/ 2147483647 h 369"/>
              <a:gd name="T88" fmla="*/ 2147483647 w 648"/>
              <a:gd name="T89" fmla="*/ 2147483647 h 369"/>
              <a:gd name="T90" fmla="*/ 2147483647 w 648"/>
              <a:gd name="T91" fmla="*/ 2147483647 h 369"/>
              <a:gd name="T92" fmla="*/ 2147483647 w 648"/>
              <a:gd name="T93" fmla="*/ 2147483647 h 369"/>
              <a:gd name="T94" fmla="*/ 2147483647 w 648"/>
              <a:gd name="T95" fmla="*/ 2147483647 h 369"/>
              <a:gd name="T96" fmla="*/ 2147483647 w 648"/>
              <a:gd name="T97" fmla="*/ 2147483647 h 369"/>
              <a:gd name="T98" fmla="*/ 2147483647 w 648"/>
              <a:gd name="T99" fmla="*/ 2147483647 h 369"/>
              <a:gd name="T100" fmla="*/ 2147483647 w 648"/>
              <a:gd name="T101" fmla="*/ 2147483647 h 369"/>
              <a:gd name="T102" fmla="*/ 2147483647 w 648"/>
              <a:gd name="T103" fmla="*/ 2147483647 h 369"/>
              <a:gd name="T104" fmla="*/ 2147483647 w 648"/>
              <a:gd name="T105" fmla="*/ 2147483647 h 369"/>
              <a:gd name="T106" fmla="*/ 2147483647 w 648"/>
              <a:gd name="T107" fmla="*/ 2147483647 h 3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48"/>
              <a:gd name="T163" fmla="*/ 0 h 369"/>
              <a:gd name="T164" fmla="*/ 648 w 648"/>
              <a:gd name="T165" fmla="*/ 369 h 3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48" h="369">
                <a:moveTo>
                  <a:pt x="524" y="359"/>
                </a:moveTo>
                <a:lnTo>
                  <a:pt x="534" y="342"/>
                </a:lnTo>
                <a:lnTo>
                  <a:pt x="527" y="333"/>
                </a:lnTo>
                <a:lnTo>
                  <a:pt x="519" y="318"/>
                </a:lnTo>
                <a:lnTo>
                  <a:pt x="522" y="298"/>
                </a:lnTo>
                <a:lnTo>
                  <a:pt x="527" y="275"/>
                </a:lnTo>
                <a:lnTo>
                  <a:pt x="522" y="249"/>
                </a:lnTo>
                <a:lnTo>
                  <a:pt x="500" y="258"/>
                </a:lnTo>
                <a:lnTo>
                  <a:pt x="491" y="267"/>
                </a:lnTo>
                <a:lnTo>
                  <a:pt x="476" y="272"/>
                </a:lnTo>
                <a:lnTo>
                  <a:pt x="476" y="249"/>
                </a:lnTo>
                <a:lnTo>
                  <a:pt x="471" y="243"/>
                </a:lnTo>
                <a:lnTo>
                  <a:pt x="479" y="238"/>
                </a:lnTo>
                <a:lnTo>
                  <a:pt x="450" y="238"/>
                </a:lnTo>
                <a:lnTo>
                  <a:pt x="471" y="212"/>
                </a:lnTo>
                <a:lnTo>
                  <a:pt x="498" y="186"/>
                </a:lnTo>
                <a:lnTo>
                  <a:pt x="522" y="160"/>
                </a:lnTo>
                <a:lnTo>
                  <a:pt x="543" y="135"/>
                </a:lnTo>
                <a:lnTo>
                  <a:pt x="570" y="108"/>
                </a:lnTo>
                <a:lnTo>
                  <a:pt x="594" y="82"/>
                </a:lnTo>
                <a:lnTo>
                  <a:pt x="620" y="56"/>
                </a:lnTo>
                <a:lnTo>
                  <a:pt x="647" y="34"/>
                </a:lnTo>
                <a:lnTo>
                  <a:pt x="615" y="22"/>
                </a:lnTo>
                <a:lnTo>
                  <a:pt x="587" y="19"/>
                </a:lnTo>
                <a:lnTo>
                  <a:pt x="558" y="17"/>
                </a:lnTo>
                <a:lnTo>
                  <a:pt x="519" y="13"/>
                </a:lnTo>
                <a:lnTo>
                  <a:pt x="517" y="10"/>
                </a:lnTo>
                <a:lnTo>
                  <a:pt x="505" y="8"/>
                </a:lnTo>
                <a:lnTo>
                  <a:pt x="493" y="5"/>
                </a:lnTo>
                <a:lnTo>
                  <a:pt x="491" y="2"/>
                </a:lnTo>
                <a:lnTo>
                  <a:pt x="476" y="8"/>
                </a:lnTo>
                <a:lnTo>
                  <a:pt x="486" y="0"/>
                </a:lnTo>
                <a:lnTo>
                  <a:pt x="476" y="0"/>
                </a:lnTo>
                <a:lnTo>
                  <a:pt x="438" y="8"/>
                </a:lnTo>
                <a:lnTo>
                  <a:pt x="431" y="8"/>
                </a:lnTo>
                <a:lnTo>
                  <a:pt x="416" y="10"/>
                </a:lnTo>
                <a:lnTo>
                  <a:pt x="414" y="17"/>
                </a:lnTo>
                <a:lnTo>
                  <a:pt x="407" y="19"/>
                </a:lnTo>
                <a:lnTo>
                  <a:pt x="411" y="10"/>
                </a:lnTo>
                <a:lnTo>
                  <a:pt x="380" y="19"/>
                </a:lnTo>
                <a:lnTo>
                  <a:pt x="347" y="34"/>
                </a:lnTo>
                <a:lnTo>
                  <a:pt x="313" y="48"/>
                </a:lnTo>
                <a:lnTo>
                  <a:pt x="287" y="48"/>
                </a:lnTo>
                <a:lnTo>
                  <a:pt x="270" y="60"/>
                </a:lnTo>
                <a:lnTo>
                  <a:pt x="282" y="80"/>
                </a:lnTo>
                <a:lnTo>
                  <a:pt x="277" y="89"/>
                </a:lnTo>
                <a:lnTo>
                  <a:pt x="299" y="91"/>
                </a:lnTo>
                <a:lnTo>
                  <a:pt x="292" y="99"/>
                </a:lnTo>
                <a:lnTo>
                  <a:pt x="311" y="99"/>
                </a:lnTo>
                <a:lnTo>
                  <a:pt x="287" y="99"/>
                </a:lnTo>
                <a:lnTo>
                  <a:pt x="287" y="91"/>
                </a:lnTo>
                <a:lnTo>
                  <a:pt x="282" y="103"/>
                </a:lnTo>
                <a:lnTo>
                  <a:pt x="289" y="108"/>
                </a:lnTo>
                <a:lnTo>
                  <a:pt x="277" y="108"/>
                </a:lnTo>
                <a:lnTo>
                  <a:pt x="246" y="106"/>
                </a:lnTo>
                <a:lnTo>
                  <a:pt x="260" y="97"/>
                </a:lnTo>
                <a:lnTo>
                  <a:pt x="224" y="106"/>
                </a:lnTo>
                <a:lnTo>
                  <a:pt x="176" y="120"/>
                </a:lnTo>
                <a:lnTo>
                  <a:pt x="193" y="126"/>
                </a:lnTo>
                <a:lnTo>
                  <a:pt x="181" y="128"/>
                </a:lnTo>
                <a:lnTo>
                  <a:pt x="179" y="143"/>
                </a:lnTo>
                <a:lnTo>
                  <a:pt x="220" y="143"/>
                </a:lnTo>
                <a:lnTo>
                  <a:pt x="224" y="145"/>
                </a:lnTo>
                <a:lnTo>
                  <a:pt x="258" y="135"/>
                </a:lnTo>
                <a:lnTo>
                  <a:pt x="251" y="143"/>
                </a:lnTo>
                <a:lnTo>
                  <a:pt x="244" y="145"/>
                </a:lnTo>
                <a:lnTo>
                  <a:pt x="236" y="160"/>
                </a:lnTo>
                <a:lnTo>
                  <a:pt x="212" y="166"/>
                </a:lnTo>
                <a:lnTo>
                  <a:pt x="174" y="178"/>
                </a:lnTo>
                <a:lnTo>
                  <a:pt x="181" y="174"/>
                </a:lnTo>
                <a:lnTo>
                  <a:pt x="167" y="178"/>
                </a:lnTo>
                <a:lnTo>
                  <a:pt x="152" y="186"/>
                </a:lnTo>
                <a:lnTo>
                  <a:pt x="148" y="192"/>
                </a:lnTo>
                <a:lnTo>
                  <a:pt x="121" y="203"/>
                </a:lnTo>
                <a:lnTo>
                  <a:pt x="114" y="203"/>
                </a:lnTo>
                <a:lnTo>
                  <a:pt x="114" y="209"/>
                </a:lnTo>
                <a:lnTo>
                  <a:pt x="107" y="212"/>
                </a:lnTo>
                <a:lnTo>
                  <a:pt x="109" y="217"/>
                </a:lnTo>
                <a:lnTo>
                  <a:pt x="126" y="212"/>
                </a:lnTo>
                <a:lnTo>
                  <a:pt x="109" y="221"/>
                </a:lnTo>
                <a:lnTo>
                  <a:pt x="109" y="224"/>
                </a:lnTo>
                <a:lnTo>
                  <a:pt x="129" y="226"/>
                </a:lnTo>
                <a:lnTo>
                  <a:pt x="121" y="226"/>
                </a:lnTo>
                <a:lnTo>
                  <a:pt x="126" y="229"/>
                </a:lnTo>
                <a:lnTo>
                  <a:pt x="114" y="229"/>
                </a:lnTo>
                <a:lnTo>
                  <a:pt x="107" y="226"/>
                </a:lnTo>
                <a:lnTo>
                  <a:pt x="95" y="235"/>
                </a:lnTo>
                <a:lnTo>
                  <a:pt x="102" y="249"/>
                </a:lnTo>
                <a:lnTo>
                  <a:pt x="129" y="241"/>
                </a:lnTo>
                <a:lnTo>
                  <a:pt x="145" y="232"/>
                </a:lnTo>
                <a:lnTo>
                  <a:pt x="129" y="246"/>
                </a:lnTo>
                <a:lnTo>
                  <a:pt x="117" y="261"/>
                </a:lnTo>
                <a:lnTo>
                  <a:pt x="112" y="267"/>
                </a:lnTo>
                <a:lnTo>
                  <a:pt x="102" y="278"/>
                </a:lnTo>
                <a:lnTo>
                  <a:pt x="136" y="272"/>
                </a:lnTo>
                <a:lnTo>
                  <a:pt x="143" y="272"/>
                </a:lnTo>
                <a:lnTo>
                  <a:pt x="143" y="284"/>
                </a:lnTo>
                <a:lnTo>
                  <a:pt x="162" y="267"/>
                </a:lnTo>
                <a:lnTo>
                  <a:pt x="167" y="270"/>
                </a:lnTo>
                <a:lnTo>
                  <a:pt x="157" y="275"/>
                </a:lnTo>
                <a:lnTo>
                  <a:pt x="157" y="278"/>
                </a:lnTo>
                <a:lnTo>
                  <a:pt x="186" y="270"/>
                </a:lnTo>
                <a:lnTo>
                  <a:pt x="160" y="289"/>
                </a:lnTo>
                <a:lnTo>
                  <a:pt x="164" y="289"/>
                </a:lnTo>
                <a:lnTo>
                  <a:pt x="160" y="289"/>
                </a:lnTo>
                <a:lnTo>
                  <a:pt x="145" y="301"/>
                </a:lnTo>
                <a:lnTo>
                  <a:pt x="138" y="306"/>
                </a:lnTo>
                <a:lnTo>
                  <a:pt x="112" y="321"/>
                </a:lnTo>
                <a:lnTo>
                  <a:pt x="71" y="335"/>
                </a:lnTo>
                <a:lnTo>
                  <a:pt x="66" y="344"/>
                </a:lnTo>
                <a:lnTo>
                  <a:pt x="59" y="344"/>
                </a:lnTo>
                <a:lnTo>
                  <a:pt x="57" y="347"/>
                </a:lnTo>
                <a:lnTo>
                  <a:pt x="57" y="342"/>
                </a:lnTo>
                <a:lnTo>
                  <a:pt x="42" y="342"/>
                </a:lnTo>
                <a:lnTo>
                  <a:pt x="0" y="364"/>
                </a:lnTo>
                <a:lnTo>
                  <a:pt x="1" y="361"/>
                </a:lnTo>
                <a:lnTo>
                  <a:pt x="6" y="364"/>
                </a:lnTo>
                <a:lnTo>
                  <a:pt x="16" y="359"/>
                </a:lnTo>
                <a:lnTo>
                  <a:pt x="16" y="361"/>
                </a:lnTo>
                <a:lnTo>
                  <a:pt x="37" y="350"/>
                </a:lnTo>
                <a:lnTo>
                  <a:pt x="45" y="350"/>
                </a:lnTo>
                <a:lnTo>
                  <a:pt x="40" y="353"/>
                </a:lnTo>
                <a:lnTo>
                  <a:pt x="59" y="350"/>
                </a:lnTo>
                <a:lnTo>
                  <a:pt x="73" y="347"/>
                </a:lnTo>
                <a:lnTo>
                  <a:pt x="76" y="344"/>
                </a:lnTo>
                <a:lnTo>
                  <a:pt x="95" y="342"/>
                </a:lnTo>
                <a:lnTo>
                  <a:pt x="100" y="339"/>
                </a:lnTo>
                <a:lnTo>
                  <a:pt x="105" y="333"/>
                </a:lnTo>
                <a:lnTo>
                  <a:pt x="152" y="310"/>
                </a:lnTo>
                <a:lnTo>
                  <a:pt x="196" y="292"/>
                </a:lnTo>
                <a:lnTo>
                  <a:pt x="236" y="272"/>
                </a:lnTo>
                <a:lnTo>
                  <a:pt x="227" y="267"/>
                </a:lnTo>
                <a:lnTo>
                  <a:pt x="260" y="249"/>
                </a:lnTo>
                <a:lnTo>
                  <a:pt x="268" y="246"/>
                </a:lnTo>
                <a:lnTo>
                  <a:pt x="272" y="241"/>
                </a:lnTo>
                <a:lnTo>
                  <a:pt x="301" y="226"/>
                </a:lnTo>
                <a:lnTo>
                  <a:pt x="328" y="217"/>
                </a:lnTo>
                <a:lnTo>
                  <a:pt x="349" y="212"/>
                </a:lnTo>
                <a:lnTo>
                  <a:pt x="335" y="217"/>
                </a:lnTo>
                <a:lnTo>
                  <a:pt x="340" y="224"/>
                </a:lnTo>
                <a:lnTo>
                  <a:pt x="332" y="224"/>
                </a:lnTo>
                <a:lnTo>
                  <a:pt x="304" y="229"/>
                </a:lnTo>
                <a:lnTo>
                  <a:pt x="277" y="255"/>
                </a:lnTo>
                <a:lnTo>
                  <a:pt x="289" y="249"/>
                </a:lnTo>
                <a:lnTo>
                  <a:pt x="268" y="261"/>
                </a:lnTo>
                <a:lnTo>
                  <a:pt x="280" y="263"/>
                </a:lnTo>
                <a:lnTo>
                  <a:pt x="299" y="252"/>
                </a:lnTo>
                <a:lnTo>
                  <a:pt x="294" y="258"/>
                </a:lnTo>
                <a:lnTo>
                  <a:pt x="301" y="252"/>
                </a:lnTo>
                <a:lnTo>
                  <a:pt x="306" y="255"/>
                </a:lnTo>
                <a:lnTo>
                  <a:pt x="308" y="249"/>
                </a:lnTo>
                <a:lnTo>
                  <a:pt x="311" y="252"/>
                </a:lnTo>
                <a:lnTo>
                  <a:pt x="318" y="246"/>
                </a:lnTo>
                <a:lnTo>
                  <a:pt x="328" y="246"/>
                </a:lnTo>
                <a:lnTo>
                  <a:pt x="347" y="238"/>
                </a:lnTo>
                <a:lnTo>
                  <a:pt x="344" y="235"/>
                </a:lnTo>
                <a:lnTo>
                  <a:pt x="349" y="232"/>
                </a:lnTo>
                <a:lnTo>
                  <a:pt x="347" y="229"/>
                </a:lnTo>
                <a:lnTo>
                  <a:pt x="354" y="224"/>
                </a:lnTo>
                <a:lnTo>
                  <a:pt x="371" y="217"/>
                </a:lnTo>
                <a:lnTo>
                  <a:pt x="359" y="224"/>
                </a:lnTo>
                <a:lnTo>
                  <a:pt x="366" y="224"/>
                </a:lnTo>
                <a:lnTo>
                  <a:pt x="364" y="224"/>
                </a:lnTo>
                <a:lnTo>
                  <a:pt x="388" y="221"/>
                </a:lnTo>
                <a:lnTo>
                  <a:pt x="383" y="221"/>
                </a:lnTo>
                <a:lnTo>
                  <a:pt x="380" y="226"/>
                </a:lnTo>
                <a:lnTo>
                  <a:pt x="378" y="229"/>
                </a:lnTo>
                <a:lnTo>
                  <a:pt x="383" y="229"/>
                </a:lnTo>
                <a:lnTo>
                  <a:pt x="385" y="229"/>
                </a:lnTo>
                <a:lnTo>
                  <a:pt x="378" y="235"/>
                </a:lnTo>
                <a:lnTo>
                  <a:pt x="385" y="238"/>
                </a:lnTo>
                <a:lnTo>
                  <a:pt x="399" y="232"/>
                </a:lnTo>
                <a:lnTo>
                  <a:pt x="395" y="238"/>
                </a:lnTo>
                <a:lnTo>
                  <a:pt x="399" y="241"/>
                </a:lnTo>
                <a:lnTo>
                  <a:pt x="419" y="243"/>
                </a:lnTo>
                <a:lnTo>
                  <a:pt x="440" y="246"/>
                </a:lnTo>
                <a:lnTo>
                  <a:pt x="440" y="252"/>
                </a:lnTo>
                <a:lnTo>
                  <a:pt x="462" y="246"/>
                </a:lnTo>
                <a:lnTo>
                  <a:pt x="469" y="249"/>
                </a:lnTo>
                <a:lnTo>
                  <a:pt x="462" y="255"/>
                </a:lnTo>
                <a:lnTo>
                  <a:pt x="467" y="246"/>
                </a:lnTo>
                <a:lnTo>
                  <a:pt x="457" y="255"/>
                </a:lnTo>
                <a:lnTo>
                  <a:pt x="467" y="272"/>
                </a:lnTo>
                <a:lnTo>
                  <a:pt x="476" y="287"/>
                </a:lnTo>
                <a:lnTo>
                  <a:pt x="486" y="284"/>
                </a:lnTo>
                <a:lnTo>
                  <a:pt x="483" y="272"/>
                </a:lnTo>
                <a:lnTo>
                  <a:pt x="491" y="272"/>
                </a:lnTo>
                <a:lnTo>
                  <a:pt x="498" y="272"/>
                </a:lnTo>
                <a:lnTo>
                  <a:pt x="493" y="281"/>
                </a:lnTo>
                <a:lnTo>
                  <a:pt x="493" y="284"/>
                </a:lnTo>
                <a:lnTo>
                  <a:pt x="495" y="287"/>
                </a:lnTo>
                <a:lnTo>
                  <a:pt x="512" y="263"/>
                </a:lnTo>
                <a:lnTo>
                  <a:pt x="507" y="278"/>
                </a:lnTo>
                <a:lnTo>
                  <a:pt x="512" y="289"/>
                </a:lnTo>
                <a:lnTo>
                  <a:pt x="515" y="287"/>
                </a:lnTo>
                <a:lnTo>
                  <a:pt x="517" y="289"/>
                </a:lnTo>
                <a:lnTo>
                  <a:pt x="512" y="292"/>
                </a:lnTo>
                <a:lnTo>
                  <a:pt x="522" y="296"/>
                </a:lnTo>
                <a:lnTo>
                  <a:pt x="515" y="296"/>
                </a:lnTo>
                <a:lnTo>
                  <a:pt x="517" y="301"/>
                </a:lnTo>
                <a:lnTo>
                  <a:pt x="512" y="301"/>
                </a:lnTo>
                <a:lnTo>
                  <a:pt x="512" y="310"/>
                </a:lnTo>
                <a:lnTo>
                  <a:pt x="505" y="310"/>
                </a:lnTo>
                <a:lnTo>
                  <a:pt x="507" y="313"/>
                </a:lnTo>
                <a:lnTo>
                  <a:pt x="510" y="324"/>
                </a:lnTo>
                <a:lnTo>
                  <a:pt x="517" y="335"/>
                </a:lnTo>
                <a:lnTo>
                  <a:pt x="512" y="335"/>
                </a:lnTo>
                <a:lnTo>
                  <a:pt x="495" y="350"/>
                </a:lnTo>
                <a:lnTo>
                  <a:pt x="503" y="347"/>
                </a:lnTo>
                <a:lnTo>
                  <a:pt x="522" y="339"/>
                </a:lnTo>
                <a:lnTo>
                  <a:pt x="510" y="356"/>
                </a:lnTo>
                <a:lnTo>
                  <a:pt x="505" y="359"/>
                </a:lnTo>
                <a:lnTo>
                  <a:pt x="517" y="356"/>
                </a:lnTo>
                <a:lnTo>
                  <a:pt x="507" y="361"/>
                </a:lnTo>
                <a:lnTo>
                  <a:pt x="505" y="368"/>
                </a:lnTo>
                <a:lnTo>
                  <a:pt x="524" y="359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17529" y="339365"/>
            <a:ext cx="8761573" cy="5608948"/>
            <a:chOff x="4631158" y="1503980"/>
            <a:chExt cx="5206442" cy="3268108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8769464" y="3725923"/>
              <a:ext cx="738322" cy="679313"/>
            </a:xfrm>
            <a:custGeom>
              <a:avLst/>
              <a:gdLst>
                <a:gd name="T0" fmla="*/ 2147483647 w 742"/>
                <a:gd name="T1" fmla="*/ 2147483647 h 717"/>
                <a:gd name="T2" fmla="*/ 2147483647 w 742"/>
                <a:gd name="T3" fmla="*/ 2147483647 h 717"/>
                <a:gd name="T4" fmla="*/ 2147483647 w 742"/>
                <a:gd name="T5" fmla="*/ 2147483647 h 717"/>
                <a:gd name="T6" fmla="*/ 2147483647 w 742"/>
                <a:gd name="T7" fmla="*/ 2147483647 h 717"/>
                <a:gd name="T8" fmla="*/ 2147483647 w 742"/>
                <a:gd name="T9" fmla="*/ 2147483647 h 717"/>
                <a:gd name="T10" fmla="*/ 2147483647 w 742"/>
                <a:gd name="T11" fmla="*/ 2147483647 h 717"/>
                <a:gd name="T12" fmla="*/ 2147483647 w 742"/>
                <a:gd name="T13" fmla="*/ 2147483647 h 717"/>
                <a:gd name="T14" fmla="*/ 2147483647 w 742"/>
                <a:gd name="T15" fmla="*/ 2147483647 h 717"/>
                <a:gd name="T16" fmla="*/ 2147483647 w 742"/>
                <a:gd name="T17" fmla="*/ 2147483647 h 717"/>
                <a:gd name="T18" fmla="*/ 2147483647 w 742"/>
                <a:gd name="T19" fmla="*/ 2147483647 h 717"/>
                <a:gd name="T20" fmla="*/ 2147483647 w 742"/>
                <a:gd name="T21" fmla="*/ 2147483647 h 717"/>
                <a:gd name="T22" fmla="*/ 2147483647 w 742"/>
                <a:gd name="T23" fmla="*/ 2147483647 h 717"/>
                <a:gd name="T24" fmla="*/ 2147483647 w 742"/>
                <a:gd name="T25" fmla="*/ 2147483647 h 717"/>
                <a:gd name="T26" fmla="*/ 2147483647 w 742"/>
                <a:gd name="T27" fmla="*/ 2147483647 h 717"/>
                <a:gd name="T28" fmla="*/ 2147483647 w 742"/>
                <a:gd name="T29" fmla="*/ 2147483647 h 717"/>
                <a:gd name="T30" fmla="*/ 2147483647 w 742"/>
                <a:gd name="T31" fmla="*/ 2147483647 h 717"/>
                <a:gd name="T32" fmla="*/ 2147483647 w 742"/>
                <a:gd name="T33" fmla="*/ 2147483647 h 717"/>
                <a:gd name="T34" fmla="*/ 2147483647 w 742"/>
                <a:gd name="T35" fmla="*/ 2147483647 h 717"/>
                <a:gd name="T36" fmla="*/ 2147483647 w 742"/>
                <a:gd name="T37" fmla="*/ 2147483647 h 717"/>
                <a:gd name="T38" fmla="*/ 2147483647 w 742"/>
                <a:gd name="T39" fmla="*/ 2147483647 h 717"/>
                <a:gd name="T40" fmla="*/ 2147483647 w 742"/>
                <a:gd name="T41" fmla="*/ 2147483647 h 717"/>
                <a:gd name="T42" fmla="*/ 2147483647 w 742"/>
                <a:gd name="T43" fmla="*/ 2147483647 h 717"/>
                <a:gd name="T44" fmla="*/ 2147483647 w 742"/>
                <a:gd name="T45" fmla="*/ 2147483647 h 717"/>
                <a:gd name="T46" fmla="*/ 2147483647 w 742"/>
                <a:gd name="T47" fmla="*/ 2147483647 h 717"/>
                <a:gd name="T48" fmla="*/ 2147483647 w 742"/>
                <a:gd name="T49" fmla="*/ 2147483647 h 717"/>
                <a:gd name="T50" fmla="*/ 2147483647 w 742"/>
                <a:gd name="T51" fmla="*/ 2147483647 h 717"/>
                <a:gd name="T52" fmla="*/ 2147483647 w 742"/>
                <a:gd name="T53" fmla="*/ 2147483647 h 717"/>
                <a:gd name="T54" fmla="*/ 2147483647 w 742"/>
                <a:gd name="T55" fmla="*/ 2147483647 h 717"/>
                <a:gd name="T56" fmla="*/ 2147483647 w 742"/>
                <a:gd name="T57" fmla="*/ 2147483647 h 717"/>
                <a:gd name="T58" fmla="*/ 2147483647 w 742"/>
                <a:gd name="T59" fmla="*/ 2147483647 h 717"/>
                <a:gd name="T60" fmla="*/ 2147483647 w 742"/>
                <a:gd name="T61" fmla="*/ 2147483647 h 717"/>
                <a:gd name="T62" fmla="*/ 2147483647 w 742"/>
                <a:gd name="T63" fmla="*/ 2147483647 h 717"/>
                <a:gd name="T64" fmla="*/ 2147483647 w 742"/>
                <a:gd name="T65" fmla="*/ 2147483647 h 717"/>
                <a:gd name="T66" fmla="*/ 2147483647 w 742"/>
                <a:gd name="T67" fmla="*/ 2147483647 h 717"/>
                <a:gd name="T68" fmla="*/ 2147483647 w 742"/>
                <a:gd name="T69" fmla="*/ 2147483647 h 717"/>
                <a:gd name="T70" fmla="*/ 2147483647 w 742"/>
                <a:gd name="T71" fmla="*/ 2147483647 h 717"/>
                <a:gd name="T72" fmla="*/ 2147483647 w 742"/>
                <a:gd name="T73" fmla="*/ 2147483647 h 717"/>
                <a:gd name="T74" fmla="*/ 2147483647 w 742"/>
                <a:gd name="T75" fmla="*/ 2147483647 h 717"/>
                <a:gd name="T76" fmla="*/ 2147483647 w 742"/>
                <a:gd name="T77" fmla="*/ 2147483647 h 717"/>
                <a:gd name="T78" fmla="*/ 2147483647 w 742"/>
                <a:gd name="T79" fmla="*/ 2147483647 h 717"/>
                <a:gd name="T80" fmla="*/ 2147483647 w 742"/>
                <a:gd name="T81" fmla="*/ 2147483647 h 717"/>
                <a:gd name="T82" fmla="*/ 2147483647 w 742"/>
                <a:gd name="T83" fmla="*/ 2147483647 h 717"/>
                <a:gd name="T84" fmla="*/ 2147483647 w 742"/>
                <a:gd name="T85" fmla="*/ 2147483647 h 717"/>
                <a:gd name="T86" fmla="*/ 2147483647 w 742"/>
                <a:gd name="T87" fmla="*/ 2147483647 h 717"/>
                <a:gd name="T88" fmla="*/ 2147483647 w 742"/>
                <a:gd name="T89" fmla="*/ 2147483647 h 717"/>
                <a:gd name="T90" fmla="*/ 2147483647 w 742"/>
                <a:gd name="T91" fmla="*/ 2147483647 h 717"/>
                <a:gd name="T92" fmla="*/ 2147483647 w 742"/>
                <a:gd name="T93" fmla="*/ 2147483647 h 717"/>
                <a:gd name="T94" fmla="*/ 2147483647 w 742"/>
                <a:gd name="T95" fmla="*/ 2147483647 h 717"/>
                <a:gd name="T96" fmla="*/ 2147483647 w 742"/>
                <a:gd name="T97" fmla="*/ 2147483647 h 717"/>
                <a:gd name="T98" fmla="*/ 2147483647 w 742"/>
                <a:gd name="T99" fmla="*/ 2147483647 h 717"/>
                <a:gd name="T100" fmla="*/ 2147483647 w 742"/>
                <a:gd name="T101" fmla="*/ 2147483647 h 717"/>
                <a:gd name="T102" fmla="*/ 2147483647 w 742"/>
                <a:gd name="T103" fmla="*/ 2147483647 h 717"/>
                <a:gd name="T104" fmla="*/ 2147483647 w 742"/>
                <a:gd name="T105" fmla="*/ 2147483647 h 717"/>
                <a:gd name="T106" fmla="*/ 2147483647 w 742"/>
                <a:gd name="T107" fmla="*/ 2147483647 h 717"/>
                <a:gd name="T108" fmla="*/ 2147483647 w 742"/>
                <a:gd name="T109" fmla="*/ 2147483647 h 717"/>
                <a:gd name="T110" fmla="*/ 2147483647 w 742"/>
                <a:gd name="T111" fmla="*/ 2147483647 h 7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2"/>
                <a:gd name="T169" fmla="*/ 0 h 717"/>
                <a:gd name="T170" fmla="*/ 742 w 742"/>
                <a:gd name="T171" fmla="*/ 717 h 7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2" h="717">
                  <a:moveTo>
                    <a:pt x="433" y="17"/>
                  </a:moveTo>
                  <a:lnTo>
                    <a:pt x="426" y="17"/>
                  </a:lnTo>
                  <a:lnTo>
                    <a:pt x="421" y="13"/>
                  </a:lnTo>
                  <a:lnTo>
                    <a:pt x="418" y="17"/>
                  </a:lnTo>
                  <a:lnTo>
                    <a:pt x="414" y="13"/>
                  </a:lnTo>
                  <a:lnTo>
                    <a:pt x="421" y="19"/>
                  </a:lnTo>
                  <a:lnTo>
                    <a:pt x="429" y="25"/>
                  </a:lnTo>
                  <a:lnTo>
                    <a:pt x="426" y="34"/>
                  </a:lnTo>
                  <a:lnTo>
                    <a:pt x="418" y="39"/>
                  </a:lnTo>
                  <a:lnTo>
                    <a:pt x="405" y="34"/>
                  </a:lnTo>
                  <a:lnTo>
                    <a:pt x="397" y="39"/>
                  </a:lnTo>
                  <a:lnTo>
                    <a:pt x="393" y="48"/>
                  </a:lnTo>
                  <a:lnTo>
                    <a:pt x="388" y="42"/>
                  </a:lnTo>
                  <a:lnTo>
                    <a:pt x="385" y="48"/>
                  </a:lnTo>
                  <a:lnTo>
                    <a:pt x="378" y="62"/>
                  </a:lnTo>
                  <a:lnTo>
                    <a:pt x="378" y="68"/>
                  </a:lnTo>
                  <a:lnTo>
                    <a:pt x="369" y="77"/>
                  </a:lnTo>
                  <a:lnTo>
                    <a:pt x="361" y="94"/>
                  </a:lnTo>
                  <a:lnTo>
                    <a:pt x="369" y="97"/>
                  </a:lnTo>
                  <a:lnTo>
                    <a:pt x="371" y="103"/>
                  </a:lnTo>
                  <a:lnTo>
                    <a:pt x="364" y="111"/>
                  </a:lnTo>
                  <a:lnTo>
                    <a:pt x="371" y="120"/>
                  </a:lnTo>
                  <a:lnTo>
                    <a:pt x="357" y="106"/>
                  </a:lnTo>
                  <a:lnTo>
                    <a:pt x="354" y="108"/>
                  </a:lnTo>
                  <a:lnTo>
                    <a:pt x="342" y="103"/>
                  </a:lnTo>
                  <a:lnTo>
                    <a:pt x="337" y="117"/>
                  </a:lnTo>
                  <a:lnTo>
                    <a:pt x="335" y="117"/>
                  </a:lnTo>
                  <a:lnTo>
                    <a:pt x="333" y="120"/>
                  </a:lnTo>
                  <a:lnTo>
                    <a:pt x="333" y="114"/>
                  </a:lnTo>
                  <a:lnTo>
                    <a:pt x="335" y="99"/>
                  </a:lnTo>
                  <a:lnTo>
                    <a:pt x="318" y="77"/>
                  </a:lnTo>
                  <a:lnTo>
                    <a:pt x="316" y="82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4" y="85"/>
                  </a:lnTo>
                  <a:lnTo>
                    <a:pt x="299" y="85"/>
                  </a:lnTo>
                  <a:lnTo>
                    <a:pt x="297" y="97"/>
                  </a:lnTo>
                  <a:lnTo>
                    <a:pt x="292" y="91"/>
                  </a:lnTo>
                  <a:lnTo>
                    <a:pt x="282" y="103"/>
                  </a:lnTo>
                  <a:lnTo>
                    <a:pt x="282" y="111"/>
                  </a:lnTo>
                  <a:lnTo>
                    <a:pt x="275" y="108"/>
                  </a:lnTo>
                  <a:lnTo>
                    <a:pt x="280" y="120"/>
                  </a:lnTo>
                  <a:lnTo>
                    <a:pt x="270" y="117"/>
                  </a:lnTo>
                  <a:lnTo>
                    <a:pt x="265" y="128"/>
                  </a:lnTo>
                  <a:lnTo>
                    <a:pt x="268" y="128"/>
                  </a:lnTo>
                  <a:lnTo>
                    <a:pt x="270" y="128"/>
                  </a:lnTo>
                  <a:lnTo>
                    <a:pt x="263" y="134"/>
                  </a:lnTo>
                  <a:lnTo>
                    <a:pt x="263" y="143"/>
                  </a:lnTo>
                  <a:lnTo>
                    <a:pt x="268" y="143"/>
                  </a:lnTo>
                  <a:lnTo>
                    <a:pt x="258" y="143"/>
                  </a:lnTo>
                  <a:lnTo>
                    <a:pt x="253" y="143"/>
                  </a:lnTo>
                  <a:lnTo>
                    <a:pt x="251" y="140"/>
                  </a:lnTo>
                  <a:lnTo>
                    <a:pt x="246" y="146"/>
                  </a:lnTo>
                  <a:lnTo>
                    <a:pt x="251" y="157"/>
                  </a:lnTo>
                  <a:lnTo>
                    <a:pt x="246" y="161"/>
                  </a:lnTo>
                  <a:lnTo>
                    <a:pt x="246" y="180"/>
                  </a:lnTo>
                  <a:lnTo>
                    <a:pt x="239" y="163"/>
                  </a:lnTo>
                  <a:lnTo>
                    <a:pt x="234" y="143"/>
                  </a:lnTo>
                  <a:lnTo>
                    <a:pt x="229" y="152"/>
                  </a:lnTo>
                  <a:lnTo>
                    <a:pt x="217" y="171"/>
                  </a:lnTo>
                  <a:lnTo>
                    <a:pt x="215" y="188"/>
                  </a:lnTo>
                  <a:lnTo>
                    <a:pt x="198" y="212"/>
                  </a:lnTo>
                  <a:lnTo>
                    <a:pt x="184" y="224"/>
                  </a:lnTo>
                  <a:lnTo>
                    <a:pt x="169" y="232"/>
                  </a:lnTo>
                  <a:lnTo>
                    <a:pt x="148" y="238"/>
                  </a:lnTo>
                  <a:lnTo>
                    <a:pt x="131" y="243"/>
                  </a:lnTo>
                  <a:lnTo>
                    <a:pt x="114" y="250"/>
                  </a:lnTo>
                  <a:lnTo>
                    <a:pt x="109" y="246"/>
                  </a:lnTo>
                  <a:lnTo>
                    <a:pt x="85" y="267"/>
                  </a:lnTo>
                  <a:lnTo>
                    <a:pt x="59" y="286"/>
                  </a:lnTo>
                  <a:lnTo>
                    <a:pt x="52" y="295"/>
                  </a:lnTo>
                  <a:lnTo>
                    <a:pt x="52" y="278"/>
                  </a:lnTo>
                  <a:lnTo>
                    <a:pt x="45" y="304"/>
                  </a:lnTo>
                  <a:lnTo>
                    <a:pt x="35" y="330"/>
                  </a:lnTo>
                  <a:lnTo>
                    <a:pt x="33" y="353"/>
                  </a:lnTo>
                  <a:lnTo>
                    <a:pt x="35" y="373"/>
                  </a:lnTo>
                  <a:lnTo>
                    <a:pt x="35" y="390"/>
                  </a:lnTo>
                  <a:lnTo>
                    <a:pt x="30" y="393"/>
                  </a:lnTo>
                  <a:lnTo>
                    <a:pt x="30" y="387"/>
                  </a:lnTo>
                  <a:lnTo>
                    <a:pt x="25" y="376"/>
                  </a:lnTo>
                  <a:lnTo>
                    <a:pt x="25" y="402"/>
                  </a:lnTo>
                  <a:lnTo>
                    <a:pt x="21" y="390"/>
                  </a:lnTo>
                  <a:lnTo>
                    <a:pt x="23" y="411"/>
                  </a:lnTo>
                  <a:lnTo>
                    <a:pt x="25" y="436"/>
                  </a:lnTo>
                  <a:lnTo>
                    <a:pt x="28" y="459"/>
                  </a:lnTo>
                  <a:lnTo>
                    <a:pt x="30" y="479"/>
                  </a:lnTo>
                  <a:lnTo>
                    <a:pt x="28" y="497"/>
                  </a:lnTo>
                  <a:lnTo>
                    <a:pt x="28" y="517"/>
                  </a:lnTo>
                  <a:lnTo>
                    <a:pt x="25" y="534"/>
                  </a:lnTo>
                  <a:lnTo>
                    <a:pt x="23" y="551"/>
                  </a:lnTo>
                  <a:lnTo>
                    <a:pt x="9" y="577"/>
                  </a:lnTo>
                  <a:lnTo>
                    <a:pt x="1" y="580"/>
                  </a:lnTo>
                  <a:lnTo>
                    <a:pt x="0" y="594"/>
                  </a:lnTo>
                  <a:lnTo>
                    <a:pt x="13" y="603"/>
                  </a:lnTo>
                  <a:lnTo>
                    <a:pt x="25" y="615"/>
                  </a:lnTo>
                  <a:lnTo>
                    <a:pt x="49" y="611"/>
                  </a:lnTo>
                  <a:lnTo>
                    <a:pt x="71" y="600"/>
                  </a:lnTo>
                  <a:lnTo>
                    <a:pt x="73" y="597"/>
                  </a:lnTo>
                  <a:lnTo>
                    <a:pt x="85" y="586"/>
                  </a:lnTo>
                  <a:lnTo>
                    <a:pt x="105" y="586"/>
                  </a:lnTo>
                  <a:lnTo>
                    <a:pt x="124" y="586"/>
                  </a:lnTo>
                  <a:lnTo>
                    <a:pt x="150" y="586"/>
                  </a:lnTo>
                  <a:lnTo>
                    <a:pt x="167" y="565"/>
                  </a:lnTo>
                  <a:lnTo>
                    <a:pt x="191" y="554"/>
                  </a:lnTo>
                  <a:lnTo>
                    <a:pt x="215" y="543"/>
                  </a:lnTo>
                  <a:lnTo>
                    <a:pt x="237" y="539"/>
                  </a:lnTo>
                  <a:lnTo>
                    <a:pt x="258" y="534"/>
                  </a:lnTo>
                  <a:lnTo>
                    <a:pt x="282" y="531"/>
                  </a:lnTo>
                  <a:lnTo>
                    <a:pt x="304" y="526"/>
                  </a:lnTo>
                  <a:lnTo>
                    <a:pt x="316" y="531"/>
                  </a:lnTo>
                  <a:lnTo>
                    <a:pt x="340" y="543"/>
                  </a:lnTo>
                  <a:lnTo>
                    <a:pt x="347" y="548"/>
                  </a:lnTo>
                  <a:lnTo>
                    <a:pt x="347" y="554"/>
                  </a:lnTo>
                  <a:lnTo>
                    <a:pt x="349" y="565"/>
                  </a:lnTo>
                  <a:lnTo>
                    <a:pt x="354" y="582"/>
                  </a:lnTo>
                  <a:lnTo>
                    <a:pt x="354" y="600"/>
                  </a:lnTo>
                  <a:lnTo>
                    <a:pt x="349" y="600"/>
                  </a:lnTo>
                  <a:lnTo>
                    <a:pt x="359" y="609"/>
                  </a:lnTo>
                  <a:lnTo>
                    <a:pt x="364" y="606"/>
                  </a:lnTo>
                  <a:lnTo>
                    <a:pt x="382" y="582"/>
                  </a:lnTo>
                  <a:lnTo>
                    <a:pt x="405" y="565"/>
                  </a:lnTo>
                  <a:lnTo>
                    <a:pt x="414" y="551"/>
                  </a:lnTo>
                  <a:lnTo>
                    <a:pt x="409" y="568"/>
                  </a:lnTo>
                  <a:lnTo>
                    <a:pt x="397" y="591"/>
                  </a:lnTo>
                  <a:lnTo>
                    <a:pt x="382" y="611"/>
                  </a:lnTo>
                  <a:lnTo>
                    <a:pt x="376" y="618"/>
                  </a:lnTo>
                  <a:lnTo>
                    <a:pt x="388" y="618"/>
                  </a:lnTo>
                  <a:lnTo>
                    <a:pt x="405" y="594"/>
                  </a:lnTo>
                  <a:lnTo>
                    <a:pt x="406" y="606"/>
                  </a:lnTo>
                  <a:lnTo>
                    <a:pt x="393" y="626"/>
                  </a:lnTo>
                  <a:lnTo>
                    <a:pt x="405" y="626"/>
                  </a:lnTo>
                  <a:lnTo>
                    <a:pt x="406" y="626"/>
                  </a:lnTo>
                  <a:lnTo>
                    <a:pt x="412" y="637"/>
                  </a:lnTo>
                  <a:lnTo>
                    <a:pt x="405" y="661"/>
                  </a:lnTo>
                  <a:lnTo>
                    <a:pt x="406" y="687"/>
                  </a:lnTo>
                  <a:lnTo>
                    <a:pt x="424" y="695"/>
                  </a:lnTo>
                  <a:lnTo>
                    <a:pt x="436" y="704"/>
                  </a:lnTo>
                  <a:lnTo>
                    <a:pt x="448" y="707"/>
                  </a:lnTo>
                  <a:lnTo>
                    <a:pt x="474" y="695"/>
                  </a:lnTo>
                  <a:lnTo>
                    <a:pt x="474" y="692"/>
                  </a:lnTo>
                  <a:lnTo>
                    <a:pt x="486" y="687"/>
                  </a:lnTo>
                  <a:lnTo>
                    <a:pt x="478" y="698"/>
                  </a:lnTo>
                  <a:lnTo>
                    <a:pt x="481" y="698"/>
                  </a:lnTo>
                  <a:lnTo>
                    <a:pt x="489" y="698"/>
                  </a:lnTo>
                  <a:lnTo>
                    <a:pt x="493" y="712"/>
                  </a:lnTo>
                  <a:lnTo>
                    <a:pt x="496" y="716"/>
                  </a:lnTo>
                  <a:lnTo>
                    <a:pt x="501" y="707"/>
                  </a:lnTo>
                  <a:lnTo>
                    <a:pt x="537" y="687"/>
                  </a:lnTo>
                  <a:lnTo>
                    <a:pt x="550" y="683"/>
                  </a:lnTo>
                  <a:lnTo>
                    <a:pt x="574" y="675"/>
                  </a:lnTo>
                  <a:lnTo>
                    <a:pt x="582" y="663"/>
                  </a:lnTo>
                  <a:lnTo>
                    <a:pt x="601" y="637"/>
                  </a:lnTo>
                  <a:lnTo>
                    <a:pt x="622" y="611"/>
                  </a:lnTo>
                  <a:lnTo>
                    <a:pt x="637" y="582"/>
                  </a:lnTo>
                  <a:lnTo>
                    <a:pt x="645" y="577"/>
                  </a:lnTo>
                  <a:lnTo>
                    <a:pt x="666" y="557"/>
                  </a:lnTo>
                  <a:lnTo>
                    <a:pt x="676" y="548"/>
                  </a:lnTo>
                  <a:lnTo>
                    <a:pt x="690" y="528"/>
                  </a:lnTo>
                  <a:lnTo>
                    <a:pt x="705" y="502"/>
                  </a:lnTo>
                  <a:lnTo>
                    <a:pt x="717" y="479"/>
                  </a:lnTo>
                  <a:lnTo>
                    <a:pt x="730" y="457"/>
                  </a:lnTo>
                  <a:lnTo>
                    <a:pt x="730" y="436"/>
                  </a:lnTo>
                  <a:lnTo>
                    <a:pt x="730" y="419"/>
                  </a:lnTo>
                  <a:lnTo>
                    <a:pt x="736" y="402"/>
                  </a:lnTo>
                  <a:lnTo>
                    <a:pt x="741" y="382"/>
                  </a:lnTo>
                  <a:lnTo>
                    <a:pt x="738" y="364"/>
                  </a:lnTo>
                  <a:lnTo>
                    <a:pt x="733" y="353"/>
                  </a:lnTo>
                  <a:lnTo>
                    <a:pt x="726" y="339"/>
                  </a:lnTo>
                  <a:lnTo>
                    <a:pt x="714" y="322"/>
                  </a:lnTo>
                  <a:lnTo>
                    <a:pt x="717" y="293"/>
                  </a:lnTo>
                  <a:lnTo>
                    <a:pt x="714" y="298"/>
                  </a:lnTo>
                  <a:lnTo>
                    <a:pt x="706" y="289"/>
                  </a:lnTo>
                  <a:lnTo>
                    <a:pt x="705" y="301"/>
                  </a:lnTo>
                  <a:lnTo>
                    <a:pt x="697" y="293"/>
                  </a:lnTo>
                  <a:lnTo>
                    <a:pt x="697" y="272"/>
                  </a:lnTo>
                  <a:lnTo>
                    <a:pt x="690" y="252"/>
                  </a:lnTo>
                  <a:lnTo>
                    <a:pt x="694" y="243"/>
                  </a:lnTo>
                  <a:lnTo>
                    <a:pt x="688" y="238"/>
                  </a:lnTo>
                  <a:lnTo>
                    <a:pt x="676" y="224"/>
                  </a:lnTo>
                  <a:lnTo>
                    <a:pt x="654" y="203"/>
                  </a:lnTo>
                  <a:lnTo>
                    <a:pt x="654" y="180"/>
                  </a:lnTo>
                  <a:lnTo>
                    <a:pt x="654" y="154"/>
                  </a:lnTo>
                  <a:lnTo>
                    <a:pt x="652" y="137"/>
                  </a:lnTo>
                  <a:lnTo>
                    <a:pt x="654" y="114"/>
                  </a:lnTo>
                  <a:lnTo>
                    <a:pt x="649" y="103"/>
                  </a:lnTo>
                  <a:lnTo>
                    <a:pt x="640" y="89"/>
                  </a:lnTo>
                  <a:lnTo>
                    <a:pt x="625" y="91"/>
                  </a:lnTo>
                  <a:lnTo>
                    <a:pt x="625" y="74"/>
                  </a:lnTo>
                  <a:lnTo>
                    <a:pt x="622" y="56"/>
                  </a:lnTo>
                  <a:lnTo>
                    <a:pt x="622" y="34"/>
                  </a:lnTo>
                  <a:lnTo>
                    <a:pt x="618" y="19"/>
                  </a:lnTo>
                  <a:lnTo>
                    <a:pt x="613" y="8"/>
                  </a:lnTo>
                  <a:lnTo>
                    <a:pt x="610" y="0"/>
                  </a:lnTo>
                  <a:lnTo>
                    <a:pt x="601" y="22"/>
                  </a:lnTo>
                  <a:lnTo>
                    <a:pt x="598" y="31"/>
                  </a:lnTo>
                  <a:lnTo>
                    <a:pt x="594" y="48"/>
                  </a:lnTo>
                  <a:lnTo>
                    <a:pt x="597" y="48"/>
                  </a:lnTo>
                  <a:lnTo>
                    <a:pt x="597" y="51"/>
                  </a:lnTo>
                  <a:lnTo>
                    <a:pt x="589" y="60"/>
                  </a:lnTo>
                  <a:lnTo>
                    <a:pt x="589" y="71"/>
                  </a:lnTo>
                  <a:lnTo>
                    <a:pt x="586" y="71"/>
                  </a:lnTo>
                  <a:lnTo>
                    <a:pt x="586" y="91"/>
                  </a:lnTo>
                  <a:lnTo>
                    <a:pt x="582" y="111"/>
                  </a:lnTo>
                  <a:lnTo>
                    <a:pt x="570" y="143"/>
                  </a:lnTo>
                  <a:lnTo>
                    <a:pt x="558" y="171"/>
                  </a:lnTo>
                  <a:lnTo>
                    <a:pt x="544" y="175"/>
                  </a:lnTo>
                  <a:lnTo>
                    <a:pt x="532" y="163"/>
                  </a:lnTo>
                  <a:lnTo>
                    <a:pt x="513" y="146"/>
                  </a:lnTo>
                  <a:lnTo>
                    <a:pt x="493" y="128"/>
                  </a:lnTo>
                  <a:lnTo>
                    <a:pt x="484" y="117"/>
                  </a:lnTo>
                  <a:lnTo>
                    <a:pt x="472" y="99"/>
                  </a:lnTo>
                  <a:lnTo>
                    <a:pt x="484" y="77"/>
                  </a:lnTo>
                  <a:lnTo>
                    <a:pt x="489" y="62"/>
                  </a:lnTo>
                  <a:lnTo>
                    <a:pt x="493" y="65"/>
                  </a:lnTo>
                  <a:lnTo>
                    <a:pt x="498" y="56"/>
                  </a:lnTo>
                  <a:lnTo>
                    <a:pt x="505" y="39"/>
                  </a:lnTo>
                  <a:lnTo>
                    <a:pt x="498" y="31"/>
                  </a:lnTo>
                  <a:lnTo>
                    <a:pt x="490" y="42"/>
                  </a:lnTo>
                  <a:lnTo>
                    <a:pt x="486" y="36"/>
                  </a:lnTo>
                  <a:lnTo>
                    <a:pt x="484" y="36"/>
                  </a:lnTo>
                  <a:lnTo>
                    <a:pt x="486" y="34"/>
                  </a:lnTo>
                  <a:lnTo>
                    <a:pt x="469" y="36"/>
                  </a:lnTo>
                  <a:lnTo>
                    <a:pt x="457" y="34"/>
                  </a:lnTo>
                  <a:lnTo>
                    <a:pt x="448" y="27"/>
                  </a:lnTo>
                  <a:lnTo>
                    <a:pt x="433" y="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9202273" y="4444583"/>
              <a:ext cx="71749" cy="65964"/>
            </a:xfrm>
            <a:custGeom>
              <a:avLst/>
              <a:gdLst>
                <a:gd name="T0" fmla="*/ 2147483647 w 72"/>
                <a:gd name="T1" fmla="*/ 2147483647 h 70"/>
                <a:gd name="T2" fmla="*/ 2147483647 w 72"/>
                <a:gd name="T3" fmla="*/ 2147483647 h 70"/>
                <a:gd name="T4" fmla="*/ 0 w 72"/>
                <a:gd name="T5" fmla="*/ 2147483647 h 70"/>
                <a:gd name="T6" fmla="*/ 2147483647 w 72"/>
                <a:gd name="T7" fmla="*/ 2147483647 h 70"/>
                <a:gd name="T8" fmla="*/ 0 w 72"/>
                <a:gd name="T9" fmla="*/ 2147483647 h 70"/>
                <a:gd name="T10" fmla="*/ 2147483647 w 72"/>
                <a:gd name="T11" fmla="*/ 2147483647 h 70"/>
                <a:gd name="T12" fmla="*/ 2147483647 w 72"/>
                <a:gd name="T13" fmla="*/ 2147483647 h 70"/>
                <a:gd name="T14" fmla="*/ 2147483647 w 72"/>
                <a:gd name="T15" fmla="*/ 2147483647 h 70"/>
                <a:gd name="T16" fmla="*/ 2147483647 w 72"/>
                <a:gd name="T17" fmla="*/ 2147483647 h 70"/>
                <a:gd name="T18" fmla="*/ 2147483647 w 72"/>
                <a:gd name="T19" fmla="*/ 0 h 70"/>
                <a:gd name="T20" fmla="*/ 2147483647 w 72"/>
                <a:gd name="T21" fmla="*/ 2147483647 h 70"/>
                <a:gd name="T22" fmla="*/ 2147483647 w 72"/>
                <a:gd name="T23" fmla="*/ 2147483647 h 70"/>
                <a:gd name="T24" fmla="*/ 2147483647 w 72"/>
                <a:gd name="T25" fmla="*/ 2147483647 h 70"/>
                <a:gd name="T26" fmla="*/ 2147483647 w 72"/>
                <a:gd name="T27" fmla="*/ 2147483647 h 70"/>
                <a:gd name="T28" fmla="*/ 2147483647 w 72"/>
                <a:gd name="T29" fmla="*/ 2147483647 h 70"/>
                <a:gd name="T30" fmla="*/ 2147483647 w 72"/>
                <a:gd name="T31" fmla="*/ 2147483647 h 70"/>
                <a:gd name="T32" fmla="*/ 2147483647 w 72"/>
                <a:gd name="T33" fmla="*/ 2147483647 h 70"/>
                <a:gd name="T34" fmla="*/ 2147483647 w 72"/>
                <a:gd name="T35" fmla="*/ 2147483647 h 70"/>
                <a:gd name="T36" fmla="*/ 2147483647 w 72"/>
                <a:gd name="T37" fmla="*/ 2147483647 h 70"/>
                <a:gd name="T38" fmla="*/ 2147483647 w 72"/>
                <a:gd name="T39" fmla="*/ 2147483647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70"/>
                <a:gd name="T62" fmla="*/ 72 w 72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70">
                  <a:moveTo>
                    <a:pt x="28" y="53"/>
                  </a:moveTo>
                  <a:lnTo>
                    <a:pt x="9" y="6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6" y="36"/>
                  </a:lnTo>
                  <a:lnTo>
                    <a:pt x="6" y="19"/>
                  </a:lnTo>
                  <a:lnTo>
                    <a:pt x="9" y="2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44" y="14"/>
                  </a:lnTo>
                  <a:lnTo>
                    <a:pt x="49" y="5"/>
                  </a:lnTo>
                  <a:lnTo>
                    <a:pt x="71" y="2"/>
                  </a:lnTo>
                  <a:lnTo>
                    <a:pt x="56" y="34"/>
                  </a:lnTo>
                  <a:lnTo>
                    <a:pt x="51" y="34"/>
                  </a:lnTo>
                  <a:lnTo>
                    <a:pt x="30" y="60"/>
                  </a:lnTo>
                  <a:lnTo>
                    <a:pt x="35" y="53"/>
                  </a:lnTo>
                  <a:lnTo>
                    <a:pt x="30" y="53"/>
                  </a:lnTo>
                  <a:lnTo>
                    <a:pt x="28" y="5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9501999" y="4439954"/>
              <a:ext cx="211776" cy="143500"/>
            </a:xfrm>
            <a:custGeom>
              <a:avLst/>
              <a:gdLst>
                <a:gd name="T0" fmla="*/ 2147483647 w 213"/>
                <a:gd name="T1" fmla="*/ 2147483647 h 152"/>
                <a:gd name="T2" fmla="*/ 2147483647 w 213"/>
                <a:gd name="T3" fmla="*/ 2147483647 h 152"/>
                <a:gd name="T4" fmla="*/ 2147483647 w 213"/>
                <a:gd name="T5" fmla="*/ 2147483647 h 152"/>
                <a:gd name="T6" fmla="*/ 2147483647 w 213"/>
                <a:gd name="T7" fmla="*/ 2147483647 h 152"/>
                <a:gd name="T8" fmla="*/ 2147483647 w 213"/>
                <a:gd name="T9" fmla="*/ 2147483647 h 152"/>
                <a:gd name="T10" fmla="*/ 2147483647 w 213"/>
                <a:gd name="T11" fmla="*/ 2147483647 h 152"/>
                <a:gd name="T12" fmla="*/ 2147483647 w 213"/>
                <a:gd name="T13" fmla="*/ 2147483647 h 152"/>
                <a:gd name="T14" fmla="*/ 2147483647 w 213"/>
                <a:gd name="T15" fmla="*/ 2147483647 h 152"/>
                <a:gd name="T16" fmla="*/ 2147483647 w 213"/>
                <a:gd name="T17" fmla="*/ 2147483647 h 152"/>
                <a:gd name="T18" fmla="*/ 2147483647 w 213"/>
                <a:gd name="T19" fmla="*/ 2147483647 h 152"/>
                <a:gd name="T20" fmla="*/ 2147483647 w 213"/>
                <a:gd name="T21" fmla="*/ 2147483647 h 152"/>
                <a:gd name="T22" fmla="*/ 2147483647 w 213"/>
                <a:gd name="T23" fmla="*/ 2147483647 h 152"/>
                <a:gd name="T24" fmla="*/ 2147483647 w 213"/>
                <a:gd name="T25" fmla="*/ 2147483647 h 152"/>
                <a:gd name="T26" fmla="*/ 2147483647 w 213"/>
                <a:gd name="T27" fmla="*/ 2147483647 h 152"/>
                <a:gd name="T28" fmla="*/ 2147483647 w 213"/>
                <a:gd name="T29" fmla="*/ 2147483647 h 152"/>
                <a:gd name="T30" fmla="*/ 0 w 213"/>
                <a:gd name="T31" fmla="*/ 2147483647 h 152"/>
                <a:gd name="T32" fmla="*/ 2147483647 w 213"/>
                <a:gd name="T33" fmla="*/ 2147483647 h 152"/>
                <a:gd name="T34" fmla="*/ 2147483647 w 213"/>
                <a:gd name="T35" fmla="*/ 2147483647 h 152"/>
                <a:gd name="T36" fmla="*/ 2147483647 w 213"/>
                <a:gd name="T37" fmla="*/ 2147483647 h 152"/>
                <a:gd name="T38" fmla="*/ 2147483647 w 213"/>
                <a:gd name="T39" fmla="*/ 2147483647 h 152"/>
                <a:gd name="T40" fmla="*/ 2147483647 w 213"/>
                <a:gd name="T41" fmla="*/ 2147483647 h 152"/>
                <a:gd name="T42" fmla="*/ 2147483647 w 213"/>
                <a:gd name="T43" fmla="*/ 2147483647 h 152"/>
                <a:gd name="T44" fmla="*/ 2147483647 w 213"/>
                <a:gd name="T45" fmla="*/ 2147483647 h 152"/>
                <a:gd name="T46" fmla="*/ 2147483647 w 213"/>
                <a:gd name="T47" fmla="*/ 2147483647 h 152"/>
                <a:gd name="T48" fmla="*/ 2147483647 w 213"/>
                <a:gd name="T49" fmla="*/ 2147483647 h 152"/>
                <a:gd name="T50" fmla="*/ 2147483647 w 213"/>
                <a:gd name="T51" fmla="*/ 2147483647 h 152"/>
                <a:gd name="T52" fmla="*/ 2147483647 w 213"/>
                <a:gd name="T53" fmla="*/ 2147483647 h 152"/>
                <a:gd name="T54" fmla="*/ 2147483647 w 213"/>
                <a:gd name="T55" fmla="*/ 2147483647 h 152"/>
                <a:gd name="T56" fmla="*/ 2147483647 w 213"/>
                <a:gd name="T57" fmla="*/ 2147483647 h 152"/>
                <a:gd name="T58" fmla="*/ 2147483647 w 213"/>
                <a:gd name="T59" fmla="*/ 2147483647 h 152"/>
                <a:gd name="T60" fmla="*/ 2147483647 w 213"/>
                <a:gd name="T61" fmla="*/ 0 h 152"/>
                <a:gd name="T62" fmla="*/ 2147483647 w 213"/>
                <a:gd name="T63" fmla="*/ 0 h 152"/>
                <a:gd name="T64" fmla="*/ 2147483647 w 213"/>
                <a:gd name="T65" fmla="*/ 2147483647 h 152"/>
                <a:gd name="T66" fmla="*/ 2147483647 w 213"/>
                <a:gd name="T67" fmla="*/ 2147483647 h 152"/>
                <a:gd name="T68" fmla="*/ 2147483647 w 213"/>
                <a:gd name="T69" fmla="*/ 2147483647 h 152"/>
                <a:gd name="T70" fmla="*/ 2147483647 w 213"/>
                <a:gd name="T71" fmla="*/ 2147483647 h 152"/>
                <a:gd name="T72" fmla="*/ 2147483647 w 213"/>
                <a:gd name="T73" fmla="*/ 2147483647 h 152"/>
                <a:gd name="T74" fmla="*/ 2147483647 w 213"/>
                <a:gd name="T75" fmla="*/ 2147483647 h 152"/>
                <a:gd name="T76" fmla="*/ 2147483647 w 213"/>
                <a:gd name="T77" fmla="*/ 2147483647 h 152"/>
                <a:gd name="T78" fmla="*/ 2147483647 w 213"/>
                <a:gd name="T79" fmla="*/ 2147483647 h 152"/>
                <a:gd name="T80" fmla="*/ 2147483647 w 213"/>
                <a:gd name="T81" fmla="*/ 2147483647 h 152"/>
                <a:gd name="T82" fmla="*/ 2147483647 w 213"/>
                <a:gd name="T83" fmla="*/ 2147483647 h 152"/>
                <a:gd name="T84" fmla="*/ 2147483647 w 213"/>
                <a:gd name="T85" fmla="*/ 2147483647 h 152"/>
                <a:gd name="T86" fmla="*/ 2147483647 w 213"/>
                <a:gd name="T87" fmla="*/ 2147483647 h 152"/>
                <a:gd name="T88" fmla="*/ 2147483647 w 213"/>
                <a:gd name="T89" fmla="*/ 2147483647 h 152"/>
                <a:gd name="T90" fmla="*/ 2147483647 w 213"/>
                <a:gd name="T91" fmla="*/ 2147483647 h 152"/>
                <a:gd name="T92" fmla="*/ 2147483647 w 213"/>
                <a:gd name="T93" fmla="*/ 2147483647 h 152"/>
                <a:gd name="T94" fmla="*/ 2147483647 w 213"/>
                <a:gd name="T95" fmla="*/ 2147483647 h 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3"/>
                <a:gd name="T145" fmla="*/ 0 h 152"/>
                <a:gd name="T146" fmla="*/ 213 w 213"/>
                <a:gd name="T147" fmla="*/ 152 h 1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3" h="152">
                  <a:moveTo>
                    <a:pt x="136" y="80"/>
                  </a:moveTo>
                  <a:lnTo>
                    <a:pt x="132" y="66"/>
                  </a:lnTo>
                  <a:lnTo>
                    <a:pt x="127" y="66"/>
                  </a:lnTo>
                  <a:lnTo>
                    <a:pt x="124" y="69"/>
                  </a:lnTo>
                  <a:lnTo>
                    <a:pt x="132" y="84"/>
                  </a:lnTo>
                  <a:lnTo>
                    <a:pt x="117" y="86"/>
                  </a:lnTo>
                  <a:lnTo>
                    <a:pt x="105" y="92"/>
                  </a:lnTo>
                  <a:lnTo>
                    <a:pt x="103" y="101"/>
                  </a:lnTo>
                  <a:lnTo>
                    <a:pt x="96" y="110"/>
                  </a:lnTo>
                  <a:lnTo>
                    <a:pt x="72" y="133"/>
                  </a:lnTo>
                  <a:lnTo>
                    <a:pt x="30" y="151"/>
                  </a:lnTo>
                  <a:lnTo>
                    <a:pt x="24" y="147"/>
                  </a:lnTo>
                  <a:lnTo>
                    <a:pt x="9" y="144"/>
                  </a:lnTo>
                  <a:lnTo>
                    <a:pt x="1" y="139"/>
                  </a:lnTo>
                  <a:lnTo>
                    <a:pt x="4" y="139"/>
                  </a:lnTo>
                  <a:lnTo>
                    <a:pt x="0" y="135"/>
                  </a:lnTo>
                  <a:lnTo>
                    <a:pt x="9" y="127"/>
                  </a:lnTo>
                  <a:lnTo>
                    <a:pt x="13" y="124"/>
                  </a:lnTo>
                  <a:lnTo>
                    <a:pt x="18" y="118"/>
                  </a:lnTo>
                  <a:lnTo>
                    <a:pt x="21" y="121"/>
                  </a:lnTo>
                  <a:lnTo>
                    <a:pt x="28" y="110"/>
                  </a:lnTo>
                  <a:lnTo>
                    <a:pt x="36" y="106"/>
                  </a:lnTo>
                  <a:lnTo>
                    <a:pt x="45" y="101"/>
                  </a:lnTo>
                  <a:lnTo>
                    <a:pt x="69" y="86"/>
                  </a:lnTo>
                  <a:lnTo>
                    <a:pt x="79" y="84"/>
                  </a:lnTo>
                  <a:lnTo>
                    <a:pt x="112" y="66"/>
                  </a:lnTo>
                  <a:lnTo>
                    <a:pt x="127" y="57"/>
                  </a:lnTo>
                  <a:lnTo>
                    <a:pt x="146" y="43"/>
                  </a:lnTo>
                  <a:lnTo>
                    <a:pt x="141" y="43"/>
                  </a:lnTo>
                  <a:lnTo>
                    <a:pt x="156" y="31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192" y="5"/>
                  </a:lnTo>
                  <a:lnTo>
                    <a:pt x="189" y="14"/>
                  </a:lnTo>
                  <a:lnTo>
                    <a:pt x="206" y="8"/>
                  </a:lnTo>
                  <a:lnTo>
                    <a:pt x="204" y="14"/>
                  </a:lnTo>
                  <a:lnTo>
                    <a:pt x="206" y="14"/>
                  </a:lnTo>
                  <a:lnTo>
                    <a:pt x="206" y="17"/>
                  </a:lnTo>
                  <a:lnTo>
                    <a:pt x="212" y="17"/>
                  </a:lnTo>
                  <a:lnTo>
                    <a:pt x="201" y="25"/>
                  </a:lnTo>
                  <a:lnTo>
                    <a:pt x="177" y="46"/>
                  </a:lnTo>
                  <a:lnTo>
                    <a:pt x="156" y="63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7"/>
                  </a:lnTo>
                  <a:lnTo>
                    <a:pt x="144" y="84"/>
                  </a:lnTo>
                  <a:lnTo>
                    <a:pt x="136" y="8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9717247" y="4294139"/>
              <a:ext cx="120353" cy="171275"/>
            </a:xfrm>
            <a:custGeom>
              <a:avLst/>
              <a:gdLst>
                <a:gd name="T0" fmla="*/ 2147483647 w 120"/>
                <a:gd name="T1" fmla="*/ 2147483647 h 180"/>
                <a:gd name="T2" fmla="*/ 2147483647 w 120"/>
                <a:gd name="T3" fmla="*/ 2147483647 h 180"/>
                <a:gd name="T4" fmla="*/ 2147483647 w 120"/>
                <a:gd name="T5" fmla="*/ 2147483647 h 180"/>
                <a:gd name="T6" fmla="*/ 0 w 120"/>
                <a:gd name="T7" fmla="*/ 2147483647 h 180"/>
                <a:gd name="T8" fmla="*/ 2147483647 w 120"/>
                <a:gd name="T9" fmla="*/ 2147483647 h 180"/>
                <a:gd name="T10" fmla="*/ 2147483647 w 120"/>
                <a:gd name="T11" fmla="*/ 2147483647 h 180"/>
                <a:gd name="T12" fmla="*/ 2147483647 w 120"/>
                <a:gd name="T13" fmla="*/ 2147483647 h 180"/>
                <a:gd name="T14" fmla="*/ 2147483647 w 120"/>
                <a:gd name="T15" fmla="*/ 2147483647 h 180"/>
                <a:gd name="T16" fmla="*/ 2147483647 w 120"/>
                <a:gd name="T17" fmla="*/ 2147483647 h 180"/>
                <a:gd name="T18" fmla="*/ 2147483647 w 120"/>
                <a:gd name="T19" fmla="*/ 2147483647 h 180"/>
                <a:gd name="T20" fmla="*/ 2147483647 w 120"/>
                <a:gd name="T21" fmla="*/ 2147483647 h 180"/>
                <a:gd name="T22" fmla="*/ 2147483647 w 120"/>
                <a:gd name="T23" fmla="*/ 2147483647 h 180"/>
                <a:gd name="T24" fmla="*/ 2147483647 w 120"/>
                <a:gd name="T25" fmla="*/ 2147483647 h 180"/>
                <a:gd name="T26" fmla="*/ 2147483647 w 120"/>
                <a:gd name="T27" fmla="*/ 2147483647 h 180"/>
                <a:gd name="T28" fmla="*/ 2147483647 w 120"/>
                <a:gd name="T29" fmla="*/ 2147483647 h 180"/>
                <a:gd name="T30" fmla="*/ 2147483647 w 120"/>
                <a:gd name="T31" fmla="*/ 2147483647 h 180"/>
                <a:gd name="T32" fmla="*/ 2147483647 w 120"/>
                <a:gd name="T33" fmla="*/ 2147483647 h 180"/>
                <a:gd name="T34" fmla="*/ 2147483647 w 120"/>
                <a:gd name="T35" fmla="*/ 2147483647 h 180"/>
                <a:gd name="T36" fmla="*/ 2147483647 w 120"/>
                <a:gd name="T37" fmla="*/ 2147483647 h 180"/>
                <a:gd name="T38" fmla="*/ 2147483647 w 120"/>
                <a:gd name="T39" fmla="*/ 2147483647 h 180"/>
                <a:gd name="T40" fmla="*/ 2147483647 w 120"/>
                <a:gd name="T41" fmla="*/ 2147483647 h 180"/>
                <a:gd name="T42" fmla="*/ 2147483647 w 120"/>
                <a:gd name="T43" fmla="*/ 2147483647 h 180"/>
                <a:gd name="T44" fmla="*/ 2147483647 w 120"/>
                <a:gd name="T45" fmla="*/ 0 h 180"/>
                <a:gd name="T46" fmla="*/ 2147483647 w 120"/>
                <a:gd name="T47" fmla="*/ 0 h 180"/>
                <a:gd name="T48" fmla="*/ 2147483647 w 120"/>
                <a:gd name="T49" fmla="*/ 2147483647 h 180"/>
                <a:gd name="T50" fmla="*/ 2147483647 w 120"/>
                <a:gd name="T51" fmla="*/ 2147483647 h 180"/>
                <a:gd name="T52" fmla="*/ 2147483647 w 120"/>
                <a:gd name="T53" fmla="*/ 2147483647 h 180"/>
                <a:gd name="T54" fmla="*/ 2147483647 w 120"/>
                <a:gd name="T55" fmla="*/ 2147483647 h 180"/>
                <a:gd name="T56" fmla="*/ 2147483647 w 120"/>
                <a:gd name="T57" fmla="*/ 2147483647 h 180"/>
                <a:gd name="T58" fmla="*/ 2147483647 w 120"/>
                <a:gd name="T59" fmla="*/ 2147483647 h 180"/>
                <a:gd name="T60" fmla="*/ 2147483647 w 120"/>
                <a:gd name="T61" fmla="*/ 2147483647 h 180"/>
                <a:gd name="T62" fmla="*/ 2147483647 w 120"/>
                <a:gd name="T63" fmla="*/ 2147483647 h 180"/>
                <a:gd name="T64" fmla="*/ 2147483647 w 120"/>
                <a:gd name="T65" fmla="*/ 2147483647 h 180"/>
                <a:gd name="T66" fmla="*/ 2147483647 w 120"/>
                <a:gd name="T67" fmla="*/ 2147483647 h 180"/>
                <a:gd name="T68" fmla="*/ 2147483647 w 120"/>
                <a:gd name="T69" fmla="*/ 2147483647 h 180"/>
                <a:gd name="T70" fmla="*/ 2147483647 w 120"/>
                <a:gd name="T71" fmla="*/ 2147483647 h 180"/>
                <a:gd name="T72" fmla="*/ 2147483647 w 120"/>
                <a:gd name="T73" fmla="*/ 2147483647 h 1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0"/>
                <a:gd name="T112" fmla="*/ 0 h 180"/>
                <a:gd name="T113" fmla="*/ 120 w 120"/>
                <a:gd name="T114" fmla="*/ 180 h 1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0" h="180">
                  <a:moveTo>
                    <a:pt x="13" y="117"/>
                  </a:moveTo>
                  <a:lnTo>
                    <a:pt x="21" y="132"/>
                  </a:lnTo>
                  <a:lnTo>
                    <a:pt x="25" y="144"/>
                  </a:lnTo>
                  <a:lnTo>
                    <a:pt x="0" y="172"/>
                  </a:lnTo>
                  <a:lnTo>
                    <a:pt x="4" y="179"/>
                  </a:lnTo>
                  <a:lnTo>
                    <a:pt x="30" y="161"/>
                  </a:lnTo>
                  <a:lnTo>
                    <a:pt x="54" y="141"/>
                  </a:lnTo>
                  <a:lnTo>
                    <a:pt x="68" y="124"/>
                  </a:lnTo>
                  <a:lnTo>
                    <a:pt x="87" y="115"/>
                  </a:lnTo>
                  <a:lnTo>
                    <a:pt x="95" y="106"/>
                  </a:lnTo>
                  <a:lnTo>
                    <a:pt x="119" y="80"/>
                  </a:lnTo>
                  <a:lnTo>
                    <a:pt x="116" y="77"/>
                  </a:lnTo>
                  <a:lnTo>
                    <a:pt x="96" y="86"/>
                  </a:lnTo>
                  <a:lnTo>
                    <a:pt x="78" y="77"/>
                  </a:lnTo>
                  <a:lnTo>
                    <a:pt x="83" y="51"/>
                  </a:lnTo>
                  <a:lnTo>
                    <a:pt x="75" y="65"/>
                  </a:lnTo>
                  <a:lnTo>
                    <a:pt x="66" y="60"/>
                  </a:lnTo>
                  <a:lnTo>
                    <a:pt x="68" y="51"/>
                  </a:lnTo>
                  <a:lnTo>
                    <a:pt x="73" y="31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66" y="8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61" y="17"/>
                  </a:lnTo>
                  <a:lnTo>
                    <a:pt x="64" y="22"/>
                  </a:lnTo>
                  <a:lnTo>
                    <a:pt x="59" y="45"/>
                  </a:lnTo>
                  <a:lnTo>
                    <a:pt x="61" y="36"/>
                  </a:lnTo>
                  <a:lnTo>
                    <a:pt x="64" y="43"/>
                  </a:lnTo>
                  <a:lnTo>
                    <a:pt x="64" y="45"/>
                  </a:lnTo>
                  <a:lnTo>
                    <a:pt x="61" y="51"/>
                  </a:lnTo>
                  <a:lnTo>
                    <a:pt x="56" y="63"/>
                  </a:lnTo>
                  <a:lnTo>
                    <a:pt x="64" y="60"/>
                  </a:lnTo>
                  <a:lnTo>
                    <a:pt x="59" y="69"/>
                  </a:lnTo>
                  <a:lnTo>
                    <a:pt x="54" y="77"/>
                  </a:lnTo>
                  <a:lnTo>
                    <a:pt x="37" y="106"/>
                  </a:lnTo>
                  <a:lnTo>
                    <a:pt x="13" y="1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8227873" y="3235244"/>
              <a:ext cx="40504" cy="91424"/>
            </a:xfrm>
            <a:custGeom>
              <a:avLst/>
              <a:gdLst>
                <a:gd name="T0" fmla="*/ 2147483647 w 41"/>
                <a:gd name="T1" fmla="*/ 2147483647 h 96"/>
                <a:gd name="T2" fmla="*/ 2147483647 w 41"/>
                <a:gd name="T3" fmla="*/ 2147483647 h 96"/>
                <a:gd name="T4" fmla="*/ 2147483647 w 41"/>
                <a:gd name="T5" fmla="*/ 2147483647 h 96"/>
                <a:gd name="T6" fmla="*/ 2147483647 w 41"/>
                <a:gd name="T7" fmla="*/ 2147483647 h 96"/>
                <a:gd name="T8" fmla="*/ 2147483647 w 41"/>
                <a:gd name="T9" fmla="*/ 2147483647 h 96"/>
                <a:gd name="T10" fmla="*/ 2147483647 w 41"/>
                <a:gd name="T11" fmla="*/ 2147483647 h 96"/>
                <a:gd name="T12" fmla="*/ 2147483647 w 41"/>
                <a:gd name="T13" fmla="*/ 2147483647 h 96"/>
                <a:gd name="T14" fmla="*/ 0 w 41"/>
                <a:gd name="T15" fmla="*/ 2147483647 h 96"/>
                <a:gd name="T16" fmla="*/ 0 w 41"/>
                <a:gd name="T17" fmla="*/ 2147483647 h 96"/>
                <a:gd name="T18" fmla="*/ 0 w 41"/>
                <a:gd name="T19" fmla="*/ 2147483647 h 96"/>
                <a:gd name="T20" fmla="*/ 2147483647 w 41"/>
                <a:gd name="T21" fmla="*/ 2147483647 h 96"/>
                <a:gd name="T22" fmla="*/ 2147483647 w 41"/>
                <a:gd name="T23" fmla="*/ 2147483647 h 96"/>
                <a:gd name="T24" fmla="*/ 2147483647 w 41"/>
                <a:gd name="T25" fmla="*/ 2147483647 h 96"/>
                <a:gd name="T26" fmla="*/ 2147483647 w 41"/>
                <a:gd name="T27" fmla="*/ 0 h 96"/>
                <a:gd name="T28" fmla="*/ 2147483647 w 41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96"/>
                <a:gd name="T47" fmla="*/ 41 w 41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96">
                  <a:moveTo>
                    <a:pt x="6" y="2"/>
                  </a:moveTo>
                  <a:lnTo>
                    <a:pt x="17" y="17"/>
                  </a:lnTo>
                  <a:lnTo>
                    <a:pt x="24" y="31"/>
                  </a:lnTo>
                  <a:lnTo>
                    <a:pt x="32" y="51"/>
                  </a:lnTo>
                  <a:lnTo>
                    <a:pt x="40" y="69"/>
                  </a:lnTo>
                  <a:lnTo>
                    <a:pt x="29" y="91"/>
                  </a:lnTo>
                  <a:lnTo>
                    <a:pt x="12" y="95"/>
                  </a:lnTo>
                  <a:lnTo>
                    <a:pt x="0" y="62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1" y="22"/>
                  </a:lnTo>
                  <a:lnTo>
                    <a:pt x="4" y="5"/>
                  </a:lnTo>
                  <a:lnTo>
                    <a:pt x="6" y="5"/>
                  </a:lnTo>
                  <a:lnTo>
                    <a:pt x="1" y="0"/>
                  </a:lnTo>
                  <a:lnTo>
                    <a:pt x="6" y="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8342440" y="2835989"/>
              <a:ext cx="92580" cy="135400"/>
            </a:xfrm>
            <a:custGeom>
              <a:avLst/>
              <a:gdLst>
                <a:gd name="T0" fmla="*/ 2147483647 w 93"/>
                <a:gd name="T1" fmla="*/ 2147483647 h 143"/>
                <a:gd name="T2" fmla="*/ 2147483647 w 93"/>
                <a:gd name="T3" fmla="*/ 2147483647 h 143"/>
                <a:gd name="T4" fmla="*/ 2147483647 w 93"/>
                <a:gd name="T5" fmla="*/ 2147483647 h 143"/>
                <a:gd name="T6" fmla="*/ 2147483647 w 93"/>
                <a:gd name="T7" fmla="*/ 2147483647 h 143"/>
                <a:gd name="T8" fmla="*/ 2147483647 w 93"/>
                <a:gd name="T9" fmla="*/ 2147483647 h 143"/>
                <a:gd name="T10" fmla="*/ 2147483647 w 93"/>
                <a:gd name="T11" fmla="*/ 2147483647 h 143"/>
                <a:gd name="T12" fmla="*/ 2147483647 w 93"/>
                <a:gd name="T13" fmla="*/ 2147483647 h 143"/>
                <a:gd name="T14" fmla="*/ 2147483647 w 93"/>
                <a:gd name="T15" fmla="*/ 2147483647 h 143"/>
                <a:gd name="T16" fmla="*/ 2147483647 w 93"/>
                <a:gd name="T17" fmla="*/ 2147483647 h 143"/>
                <a:gd name="T18" fmla="*/ 2147483647 w 93"/>
                <a:gd name="T19" fmla="*/ 2147483647 h 143"/>
                <a:gd name="T20" fmla="*/ 0 w 93"/>
                <a:gd name="T21" fmla="*/ 2147483647 h 143"/>
                <a:gd name="T22" fmla="*/ 0 w 93"/>
                <a:gd name="T23" fmla="*/ 0 h 143"/>
                <a:gd name="T24" fmla="*/ 2147483647 w 93"/>
                <a:gd name="T25" fmla="*/ 2147483647 h 143"/>
                <a:gd name="T26" fmla="*/ 2147483647 w 93"/>
                <a:gd name="T27" fmla="*/ 2147483647 h 143"/>
                <a:gd name="T28" fmla="*/ 2147483647 w 93"/>
                <a:gd name="T29" fmla="*/ 2147483647 h 143"/>
                <a:gd name="T30" fmla="*/ 2147483647 w 93"/>
                <a:gd name="T31" fmla="*/ 2147483647 h 143"/>
                <a:gd name="T32" fmla="*/ 2147483647 w 93"/>
                <a:gd name="T33" fmla="*/ 2147483647 h 143"/>
                <a:gd name="T34" fmla="*/ 2147483647 w 93"/>
                <a:gd name="T35" fmla="*/ 2147483647 h 143"/>
                <a:gd name="T36" fmla="*/ 2147483647 w 93"/>
                <a:gd name="T37" fmla="*/ 2147483647 h 143"/>
                <a:gd name="T38" fmla="*/ 2147483647 w 93"/>
                <a:gd name="T39" fmla="*/ 2147483647 h 143"/>
                <a:gd name="T40" fmla="*/ 2147483647 w 93"/>
                <a:gd name="T41" fmla="*/ 2147483647 h 143"/>
                <a:gd name="T42" fmla="*/ 2147483647 w 93"/>
                <a:gd name="T43" fmla="*/ 2147483647 h 143"/>
                <a:gd name="T44" fmla="*/ 2147483647 w 93"/>
                <a:gd name="T45" fmla="*/ 2147483647 h 143"/>
                <a:gd name="T46" fmla="*/ 2147483647 w 93"/>
                <a:gd name="T47" fmla="*/ 2147483647 h 143"/>
                <a:gd name="T48" fmla="*/ 2147483647 w 93"/>
                <a:gd name="T49" fmla="*/ 2147483647 h 143"/>
                <a:gd name="T50" fmla="*/ 2147483647 w 93"/>
                <a:gd name="T51" fmla="*/ 2147483647 h 143"/>
                <a:gd name="T52" fmla="*/ 2147483647 w 93"/>
                <a:gd name="T53" fmla="*/ 2147483647 h 143"/>
                <a:gd name="T54" fmla="*/ 2147483647 w 93"/>
                <a:gd name="T55" fmla="*/ 2147483647 h 143"/>
                <a:gd name="T56" fmla="*/ 2147483647 w 93"/>
                <a:gd name="T57" fmla="*/ 2147483647 h 143"/>
                <a:gd name="T58" fmla="*/ 2147483647 w 93"/>
                <a:gd name="T59" fmla="*/ 2147483647 h 143"/>
                <a:gd name="T60" fmla="*/ 2147483647 w 93"/>
                <a:gd name="T61" fmla="*/ 2147483647 h 143"/>
                <a:gd name="T62" fmla="*/ 2147483647 w 93"/>
                <a:gd name="T63" fmla="*/ 2147483647 h 143"/>
                <a:gd name="T64" fmla="*/ 2147483647 w 93"/>
                <a:gd name="T65" fmla="*/ 2147483647 h 143"/>
                <a:gd name="T66" fmla="*/ 2147483647 w 93"/>
                <a:gd name="T67" fmla="*/ 2147483647 h 143"/>
                <a:gd name="T68" fmla="*/ 2147483647 w 93"/>
                <a:gd name="T69" fmla="*/ 2147483647 h 143"/>
                <a:gd name="T70" fmla="*/ 2147483647 w 93"/>
                <a:gd name="T71" fmla="*/ 2147483647 h 143"/>
                <a:gd name="T72" fmla="*/ 2147483647 w 93"/>
                <a:gd name="T73" fmla="*/ 2147483647 h 143"/>
                <a:gd name="T74" fmla="*/ 2147483647 w 93"/>
                <a:gd name="T75" fmla="*/ 2147483647 h 143"/>
                <a:gd name="T76" fmla="*/ 2147483647 w 93"/>
                <a:gd name="T77" fmla="*/ 2147483647 h 143"/>
                <a:gd name="T78" fmla="*/ 2147483647 w 93"/>
                <a:gd name="T79" fmla="*/ 2147483647 h 143"/>
                <a:gd name="T80" fmla="*/ 2147483647 w 93"/>
                <a:gd name="T81" fmla="*/ 2147483647 h 143"/>
                <a:gd name="T82" fmla="*/ 2147483647 w 93"/>
                <a:gd name="T83" fmla="*/ 2147483647 h 143"/>
                <a:gd name="T84" fmla="*/ 2147483647 w 93"/>
                <a:gd name="T85" fmla="*/ 2147483647 h 1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143"/>
                <a:gd name="T131" fmla="*/ 93 w 93"/>
                <a:gd name="T132" fmla="*/ 143 h 1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143">
                  <a:moveTo>
                    <a:pt x="31" y="118"/>
                  </a:moveTo>
                  <a:lnTo>
                    <a:pt x="31" y="121"/>
                  </a:lnTo>
                  <a:lnTo>
                    <a:pt x="28" y="115"/>
                  </a:lnTo>
                  <a:lnTo>
                    <a:pt x="25" y="115"/>
                  </a:lnTo>
                  <a:lnTo>
                    <a:pt x="21" y="97"/>
                  </a:lnTo>
                  <a:lnTo>
                    <a:pt x="16" y="77"/>
                  </a:lnTo>
                  <a:lnTo>
                    <a:pt x="13" y="63"/>
                  </a:lnTo>
                  <a:lnTo>
                    <a:pt x="1" y="48"/>
                  </a:lnTo>
                  <a:lnTo>
                    <a:pt x="6" y="39"/>
                  </a:lnTo>
                  <a:lnTo>
                    <a:pt x="13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" y="5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8" y="31"/>
                  </a:lnTo>
                  <a:lnTo>
                    <a:pt x="50" y="31"/>
                  </a:lnTo>
                  <a:lnTo>
                    <a:pt x="69" y="34"/>
                  </a:lnTo>
                  <a:lnTo>
                    <a:pt x="79" y="43"/>
                  </a:lnTo>
                  <a:lnTo>
                    <a:pt x="74" y="51"/>
                  </a:lnTo>
                  <a:lnTo>
                    <a:pt x="62" y="63"/>
                  </a:lnTo>
                  <a:lnTo>
                    <a:pt x="65" y="83"/>
                  </a:lnTo>
                  <a:lnTo>
                    <a:pt x="69" y="89"/>
                  </a:lnTo>
                  <a:lnTo>
                    <a:pt x="77" y="72"/>
                  </a:lnTo>
                  <a:lnTo>
                    <a:pt x="84" y="92"/>
                  </a:lnTo>
                  <a:lnTo>
                    <a:pt x="92" y="115"/>
                  </a:lnTo>
                  <a:lnTo>
                    <a:pt x="92" y="130"/>
                  </a:lnTo>
                  <a:lnTo>
                    <a:pt x="86" y="135"/>
                  </a:lnTo>
                  <a:lnTo>
                    <a:pt x="89" y="142"/>
                  </a:lnTo>
                  <a:lnTo>
                    <a:pt x="79" y="118"/>
                  </a:lnTo>
                  <a:lnTo>
                    <a:pt x="67" y="95"/>
                  </a:lnTo>
                  <a:lnTo>
                    <a:pt x="57" y="92"/>
                  </a:lnTo>
                  <a:lnTo>
                    <a:pt x="50" y="77"/>
                  </a:lnTo>
                  <a:lnTo>
                    <a:pt x="31" y="63"/>
                  </a:lnTo>
                  <a:lnTo>
                    <a:pt x="25" y="63"/>
                  </a:lnTo>
                  <a:lnTo>
                    <a:pt x="45" y="80"/>
                  </a:lnTo>
                  <a:lnTo>
                    <a:pt x="50" y="95"/>
                  </a:lnTo>
                  <a:lnTo>
                    <a:pt x="52" y="101"/>
                  </a:lnTo>
                  <a:lnTo>
                    <a:pt x="48" y="121"/>
                  </a:lnTo>
                  <a:lnTo>
                    <a:pt x="45" y="112"/>
                  </a:lnTo>
                  <a:lnTo>
                    <a:pt x="40" y="115"/>
                  </a:lnTo>
                  <a:lnTo>
                    <a:pt x="38" y="118"/>
                  </a:lnTo>
                  <a:lnTo>
                    <a:pt x="31" y="11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8347069" y="2793170"/>
              <a:ext cx="61334" cy="46290"/>
            </a:xfrm>
            <a:custGeom>
              <a:avLst/>
              <a:gdLst>
                <a:gd name="T0" fmla="*/ 2147483647 w 62"/>
                <a:gd name="T1" fmla="*/ 2147483647 h 48"/>
                <a:gd name="T2" fmla="*/ 2147483647 w 62"/>
                <a:gd name="T3" fmla="*/ 0 h 48"/>
                <a:gd name="T4" fmla="*/ 0 w 62"/>
                <a:gd name="T5" fmla="*/ 2147483647 h 48"/>
                <a:gd name="T6" fmla="*/ 2147483647 w 62"/>
                <a:gd name="T7" fmla="*/ 2147483647 h 48"/>
                <a:gd name="T8" fmla="*/ 2147483647 w 62"/>
                <a:gd name="T9" fmla="*/ 2147483647 h 48"/>
                <a:gd name="T10" fmla="*/ 2147483647 w 62"/>
                <a:gd name="T11" fmla="*/ 2147483647 h 48"/>
                <a:gd name="T12" fmla="*/ 2147483647 w 62"/>
                <a:gd name="T13" fmla="*/ 2147483647 h 48"/>
                <a:gd name="T14" fmla="*/ 2147483647 w 62"/>
                <a:gd name="T15" fmla="*/ 2147483647 h 48"/>
                <a:gd name="T16" fmla="*/ 2147483647 w 62"/>
                <a:gd name="T17" fmla="*/ 2147483647 h 48"/>
                <a:gd name="T18" fmla="*/ 2147483647 w 62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48"/>
                <a:gd name="T32" fmla="*/ 62 w 62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48">
                  <a:moveTo>
                    <a:pt x="38" y="7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1" y="47"/>
                  </a:lnTo>
                  <a:lnTo>
                    <a:pt x="26" y="47"/>
                  </a:lnTo>
                  <a:lnTo>
                    <a:pt x="41" y="47"/>
                  </a:lnTo>
                  <a:lnTo>
                    <a:pt x="61" y="47"/>
                  </a:lnTo>
                  <a:lnTo>
                    <a:pt x="53" y="27"/>
                  </a:lnTo>
                  <a:lnTo>
                    <a:pt x="48" y="15"/>
                  </a:lnTo>
                  <a:lnTo>
                    <a:pt x="38" y="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186212" y="2743408"/>
              <a:ext cx="153913" cy="93738"/>
            </a:xfrm>
            <a:custGeom>
              <a:avLst/>
              <a:gdLst>
                <a:gd name="T0" fmla="*/ 2147483647 w 154"/>
                <a:gd name="T1" fmla="*/ 2147483647 h 99"/>
                <a:gd name="T2" fmla="*/ 2147483647 w 154"/>
                <a:gd name="T3" fmla="*/ 2147483647 h 99"/>
                <a:gd name="T4" fmla="*/ 2147483647 w 154"/>
                <a:gd name="T5" fmla="*/ 2147483647 h 99"/>
                <a:gd name="T6" fmla="*/ 2147483647 w 154"/>
                <a:gd name="T7" fmla="*/ 2147483647 h 99"/>
                <a:gd name="T8" fmla="*/ 0 w 154"/>
                <a:gd name="T9" fmla="*/ 2147483647 h 99"/>
                <a:gd name="T10" fmla="*/ 0 w 154"/>
                <a:gd name="T11" fmla="*/ 2147483647 h 99"/>
                <a:gd name="T12" fmla="*/ 2147483647 w 154"/>
                <a:gd name="T13" fmla="*/ 2147483647 h 99"/>
                <a:gd name="T14" fmla="*/ 2147483647 w 154"/>
                <a:gd name="T15" fmla="*/ 2147483647 h 99"/>
                <a:gd name="T16" fmla="*/ 2147483647 w 154"/>
                <a:gd name="T17" fmla="*/ 0 h 99"/>
                <a:gd name="T18" fmla="*/ 2147483647 w 154"/>
                <a:gd name="T19" fmla="*/ 2147483647 h 99"/>
                <a:gd name="T20" fmla="*/ 2147483647 w 154"/>
                <a:gd name="T21" fmla="*/ 2147483647 h 99"/>
                <a:gd name="T22" fmla="*/ 2147483647 w 154"/>
                <a:gd name="T23" fmla="*/ 2147483647 h 99"/>
                <a:gd name="T24" fmla="*/ 2147483647 w 154"/>
                <a:gd name="T25" fmla="*/ 2147483647 h 99"/>
                <a:gd name="T26" fmla="*/ 2147483647 w 154"/>
                <a:gd name="T27" fmla="*/ 2147483647 h 99"/>
                <a:gd name="T28" fmla="*/ 2147483647 w 154"/>
                <a:gd name="T29" fmla="*/ 2147483647 h 99"/>
                <a:gd name="T30" fmla="*/ 2147483647 w 154"/>
                <a:gd name="T31" fmla="*/ 2147483647 h 99"/>
                <a:gd name="T32" fmla="*/ 2147483647 w 154"/>
                <a:gd name="T33" fmla="*/ 2147483647 h 99"/>
                <a:gd name="T34" fmla="*/ 2147483647 w 154"/>
                <a:gd name="T35" fmla="*/ 2147483647 h 99"/>
                <a:gd name="T36" fmla="*/ 2147483647 w 154"/>
                <a:gd name="T37" fmla="*/ 2147483647 h 99"/>
                <a:gd name="T38" fmla="*/ 2147483647 w 154"/>
                <a:gd name="T39" fmla="*/ 2147483647 h 99"/>
                <a:gd name="T40" fmla="*/ 2147483647 w 154"/>
                <a:gd name="T41" fmla="*/ 2147483647 h 99"/>
                <a:gd name="T42" fmla="*/ 2147483647 w 154"/>
                <a:gd name="T43" fmla="*/ 2147483647 h 99"/>
                <a:gd name="T44" fmla="*/ 2147483647 w 154"/>
                <a:gd name="T45" fmla="*/ 2147483647 h 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"/>
                <a:gd name="T70" fmla="*/ 0 h 99"/>
                <a:gd name="T71" fmla="*/ 154 w 154"/>
                <a:gd name="T72" fmla="*/ 99 h 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" h="99">
                  <a:moveTo>
                    <a:pt x="86" y="77"/>
                  </a:moveTo>
                  <a:lnTo>
                    <a:pt x="61" y="74"/>
                  </a:lnTo>
                  <a:lnTo>
                    <a:pt x="44" y="68"/>
                  </a:lnTo>
                  <a:lnTo>
                    <a:pt x="21" y="54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9" y="5"/>
                  </a:lnTo>
                  <a:lnTo>
                    <a:pt x="9" y="8"/>
                  </a:lnTo>
                  <a:lnTo>
                    <a:pt x="18" y="0"/>
                  </a:lnTo>
                  <a:lnTo>
                    <a:pt x="32" y="8"/>
                  </a:lnTo>
                  <a:lnTo>
                    <a:pt x="56" y="31"/>
                  </a:lnTo>
                  <a:lnTo>
                    <a:pt x="64" y="28"/>
                  </a:lnTo>
                  <a:lnTo>
                    <a:pt x="71" y="34"/>
                  </a:lnTo>
                  <a:lnTo>
                    <a:pt x="86" y="45"/>
                  </a:lnTo>
                  <a:lnTo>
                    <a:pt x="87" y="51"/>
                  </a:lnTo>
                  <a:lnTo>
                    <a:pt x="107" y="60"/>
                  </a:lnTo>
                  <a:lnTo>
                    <a:pt x="123" y="60"/>
                  </a:lnTo>
                  <a:lnTo>
                    <a:pt x="145" y="63"/>
                  </a:lnTo>
                  <a:lnTo>
                    <a:pt x="153" y="98"/>
                  </a:lnTo>
                  <a:lnTo>
                    <a:pt x="130" y="98"/>
                  </a:lnTo>
                  <a:lnTo>
                    <a:pt x="107" y="94"/>
                  </a:lnTo>
                  <a:lnTo>
                    <a:pt x="95" y="89"/>
                  </a:lnTo>
                  <a:lnTo>
                    <a:pt x="86" y="7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818209" y="2553617"/>
              <a:ext cx="230292" cy="212936"/>
            </a:xfrm>
            <a:custGeom>
              <a:avLst/>
              <a:gdLst>
                <a:gd name="T0" fmla="*/ 0 w 232"/>
                <a:gd name="T1" fmla="*/ 2147483647 h 227"/>
                <a:gd name="T2" fmla="*/ 0 w 232"/>
                <a:gd name="T3" fmla="*/ 2147483647 h 227"/>
                <a:gd name="T4" fmla="*/ 0 w 232"/>
                <a:gd name="T5" fmla="*/ 2147483647 h 227"/>
                <a:gd name="T6" fmla="*/ 2147483647 w 232"/>
                <a:gd name="T7" fmla="*/ 2147483647 h 227"/>
                <a:gd name="T8" fmla="*/ 2147483647 w 232"/>
                <a:gd name="T9" fmla="*/ 2147483647 h 227"/>
                <a:gd name="T10" fmla="*/ 2147483647 w 232"/>
                <a:gd name="T11" fmla="*/ 2147483647 h 227"/>
                <a:gd name="T12" fmla="*/ 2147483647 w 232"/>
                <a:gd name="T13" fmla="*/ 2147483647 h 227"/>
                <a:gd name="T14" fmla="*/ 2147483647 w 232"/>
                <a:gd name="T15" fmla="*/ 2147483647 h 227"/>
                <a:gd name="T16" fmla="*/ 2147483647 w 232"/>
                <a:gd name="T17" fmla="*/ 2147483647 h 227"/>
                <a:gd name="T18" fmla="*/ 2147483647 w 232"/>
                <a:gd name="T19" fmla="*/ 2147483647 h 227"/>
                <a:gd name="T20" fmla="*/ 2147483647 w 232"/>
                <a:gd name="T21" fmla="*/ 2147483647 h 227"/>
                <a:gd name="T22" fmla="*/ 2147483647 w 232"/>
                <a:gd name="T23" fmla="*/ 2147483647 h 227"/>
                <a:gd name="T24" fmla="*/ 2147483647 w 232"/>
                <a:gd name="T25" fmla="*/ 2147483647 h 227"/>
                <a:gd name="T26" fmla="*/ 2147483647 w 232"/>
                <a:gd name="T27" fmla="*/ 2147483647 h 227"/>
                <a:gd name="T28" fmla="*/ 2147483647 w 232"/>
                <a:gd name="T29" fmla="*/ 2147483647 h 227"/>
                <a:gd name="T30" fmla="*/ 2147483647 w 232"/>
                <a:gd name="T31" fmla="*/ 2147483647 h 227"/>
                <a:gd name="T32" fmla="*/ 2147483647 w 232"/>
                <a:gd name="T33" fmla="*/ 2147483647 h 227"/>
                <a:gd name="T34" fmla="*/ 2147483647 w 232"/>
                <a:gd name="T35" fmla="*/ 2147483647 h 227"/>
                <a:gd name="T36" fmla="*/ 2147483647 w 232"/>
                <a:gd name="T37" fmla="*/ 2147483647 h 227"/>
                <a:gd name="T38" fmla="*/ 2147483647 w 232"/>
                <a:gd name="T39" fmla="*/ 2147483647 h 227"/>
                <a:gd name="T40" fmla="*/ 2147483647 w 232"/>
                <a:gd name="T41" fmla="*/ 2147483647 h 227"/>
                <a:gd name="T42" fmla="*/ 2147483647 w 232"/>
                <a:gd name="T43" fmla="*/ 2147483647 h 227"/>
                <a:gd name="T44" fmla="*/ 2147483647 w 232"/>
                <a:gd name="T45" fmla="*/ 2147483647 h 227"/>
                <a:gd name="T46" fmla="*/ 2147483647 w 232"/>
                <a:gd name="T47" fmla="*/ 2147483647 h 227"/>
                <a:gd name="T48" fmla="*/ 2147483647 w 232"/>
                <a:gd name="T49" fmla="*/ 2147483647 h 227"/>
                <a:gd name="T50" fmla="*/ 2147483647 w 232"/>
                <a:gd name="T51" fmla="*/ 2147483647 h 227"/>
                <a:gd name="T52" fmla="*/ 2147483647 w 232"/>
                <a:gd name="T53" fmla="*/ 2147483647 h 227"/>
                <a:gd name="T54" fmla="*/ 2147483647 w 232"/>
                <a:gd name="T55" fmla="*/ 2147483647 h 227"/>
                <a:gd name="T56" fmla="*/ 2147483647 w 232"/>
                <a:gd name="T57" fmla="*/ 2147483647 h 227"/>
                <a:gd name="T58" fmla="*/ 2147483647 w 232"/>
                <a:gd name="T59" fmla="*/ 2147483647 h 227"/>
                <a:gd name="T60" fmla="*/ 2147483647 w 232"/>
                <a:gd name="T61" fmla="*/ 2147483647 h 227"/>
                <a:gd name="T62" fmla="*/ 2147483647 w 232"/>
                <a:gd name="T63" fmla="*/ 2147483647 h 227"/>
                <a:gd name="T64" fmla="*/ 2147483647 w 232"/>
                <a:gd name="T65" fmla="*/ 2147483647 h 227"/>
                <a:gd name="T66" fmla="*/ 2147483647 w 232"/>
                <a:gd name="T67" fmla="*/ 2147483647 h 227"/>
                <a:gd name="T68" fmla="*/ 2147483647 w 232"/>
                <a:gd name="T69" fmla="*/ 2147483647 h 227"/>
                <a:gd name="T70" fmla="*/ 2147483647 w 232"/>
                <a:gd name="T71" fmla="*/ 2147483647 h 227"/>
                <a:gd name="T72" fmla="*/ 2147483647 w 232"/>
                <a:gd name="T73" fmla="*/ 2147483647 h 227"/>
                <a:gd name="T74" fmla="*/ 2147483647 w 232"/>
                <a:gd name="T75" fmla="*/ 2147483647 h 227"/>
                <a:gd name="T76" fmla="*/ 2147483647 w 232"/>
                <a:gd name="T77" fmla="*/ 0 h 227"/>
                <a:gd name="T78" fmla="*/ 2147483647 w 232"/>
                <a:gd name="T79" fmla="*/ 2147483647 h 227"/>
                <a:gd name="T80" fmla="*/ 2147483647 w 232"/>
                <a:gd name="T81" fmla="*/ 2147483647 h 227"/>
                <a:gd name="T82" fmla="*/ 2147483647 w 232"/>
                <a:gd name="T83" fmla="*/ 2147483647 h 227"/>
                <a:gd name="T84" fmla="*/ 2147483647 w 232"/>
                <a:gd name="T85" fmla="*/ 2147483647 h 227"/>
                <a:gd name="T86" fmla="*/ 2147483647 w 232"/>
                <a:gd name="T87" fmla="*/ 2147483647 h 227"/>
                <a:gd name="T88" fmla="*/ 2147483647 w 232"/>
                <a:gd name="T89" fmla="*/ 2147483647 h 227"/>
                <a:gd name="T90" fmla="*/ 2147483647 w 232"/>
                <a:gd name="T91" fmla="*/ 2147483647 h 227"/>
                <a:gd name="T92" fmla="*/ 2147483647 w 232"/>
                <a:gd name="T93" fmla="*/ 2147483647 h 227"/>
                <a:gd name="T94" fmla="*/ 2147483647 w 232"/>
                <a:gd name="T95" fmla="*/ 2147483647 h 227"/>
                <a:gd name="T96" fmla="*/ 2147483647 w 232"/>
                <a:gd name="T97" fmla="*/ 2147483647 h 227"/>
                <a:gd name="T98" fmla="*/ 2147483647 w 232"/>
                <a:gd name="T99" fmla="*/ 2147483647 h 227"/>
                <a:gd name="T100" fmla="*/ 2147483647 w 232"/>
                <a:gd name="T101" fmla="*/ 2147483647 h 227"/>
                <a:gd name="T102" fmla="*/ 2147483647 w 232"/>
                <a:gd name="T103" fmla="*/ 2147483647 h 227"/>
                <a:gd name="T104" fmla="*/ 2147483647 w 232"/>
                <a:gd name="T105" fmla="*/ 2147483647 h 227"/>
                <a:gd name="T106" fmla="*/ 2147483647 w 232"/>
                <a:gd name="T107" fmla="*/ 2147483647 h 227"/>
                <a:gd name="T108" fmla="*/ 2147483647 w 232"/>
                <a:gd name="T109" fmla="*/ 2147483647 h 227"/>
                <a:gd name="T110" fmla="*/ 0 w 232"/>
                <a:gd name="T111" fmla="*/ 2147483647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"/>
                <a:gd name="T169" fmla="*/ 0 h 227"/>
                <a:gd name="T170" fmla="*/ 232 w 232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" h="227">
                  <a:moveTo>
                    <a:pt x="0" y="96"/>
                  </a:moveTo>
                  <a:lnTo>
                    <a:pt x="0" y="102"/>
                  </a:lnTo>
                  <a:lnTo>
                    <a:pt x="0" y="113"/>
                  </a:lnTo>
                  <a:lnTo>
                    <a:pt x="6" y="119"/>
                  </a:lnTo>
                  <a:lnTo>
                    <a:pt x="1" y="125"/>
                  </a:lnTo>
                  <a:lnTo>
                    <a:pt x="6" y="148"/>
                  </a:lnTo>
                  <a:lnTo>
                    <a:pt x="11" y="168"/>
                  </a:lnTo>
                  <a:lnTo>
                    <a:pt x="28" y="174"/>
                  </a:lnTo>
                  <a:lnTo>
                    <a:pt x="30" y="185"/>
                  </a:lnTo>
                  <a:lnTo>
                    <a:pt x="18" y="214"/>
                  </a:lnTo>
                  <a:lnTo>
                    <a:pt x="35" y="219"/>
                  </a:lnTo>
                  <a:lnTo>
                    <a:pt x="49" y="226"/>
                  </a:lnTo>
                  <a:lnTo>
                    <a:pt x="76" y="226"/>
                  </a:lnTo>
                  <a:lnTo>
                    <a:pt x="95" y="219"/>
                  </a:lnTo>
                  <a:lnTo>
                    <a:pt x="113" y="214"/>
                  </a:lnTo>
                  <a:lnTo>
                    <a:pt x="113" y="202"/>
                  </a:lnTo>
                  <a:lnTo>
                    <a:pt x="116" y="183"/>
                  </a:lnTo>
                  <a:lnTo>
                    <a:pt x="135" y="174"/>
                  </a:lnTo>
                  <a:lnTo>
                    <a:pt x="137" y="168"/>
                  </a:lnTo>
                  <a:lnTo>
                    <a:pt x="156" y="168"/>
                  </a:lnTo>
                  <a:lnTo>
                    <a:pt x="156" y="139"/>
                  </a:lnTo>
                  <a:lnTo>
                    <a:pt x="171" y="128"/>
                  </a:lnTo>
                  <a:lnTo>
                    <a:pt x="161" y="111"/>
                  </a:lnTo>
                  <a:lnTo>
                    <a:pt x="178" y="111"/>
                  </a:lnTo>
                  <a:lnTo>
                    <a:pt x="180" y="99"/>
                  </a:lnTo>
                  <a:lnTo>
                    <a:pt x="185" y="79"/>
                  </a:lnTo>
                  <a:lnTo>
                    <a:pt x="175" y="59"/>
                  </a:lnTo>
                  <a:lnTo>
                    <a:pt x="185" y="45"/>
                  </a:lnTo>
                  <a:lnTo>
                    <a:pt x="207" y="39"/>
                  </a:lnTo>
                  <a:lnTo>
                    <a:pt x="226" y="34"/>
                  </a:lnTo>
                  <a:lnTo>
                    <a:pt x="226" y="27"/>
                  </a:lnTo>
                  <a:lnTo>
                    <a:pt x="231" y="27"/>
                  </a:lnTo>
                  <a:lnTo>
                    <a:pt x="216" y="25"/>
                  </a:lnTo>
                  <a:lnTo>
                    <a:pt x="208" y="25"/>
                  </a:lnTo>
                  <a:lnTo>
                    <a:pt x="197" y="25"/>
                  </a:lnTo>
                  <a:lnTo>
                    <a:pt x="175" y="39"/>
                  </a:lnTo>
                  <a:lnTo>
                    <a:pt x="168" y="10"/>
                  </a:lnTo>
                  <a:lnTo>
                    <a:pt x="164" y="8"/>
                  </a:lnTo>
                  <a:lnTo>
                    <a:pt x="159" y="0"/>
                  </a:lnTo>
                  <a:lnTo>
                    <a:pt x="149" y="2"/>
                  </a:lnTo>
                  <a:lnTo>
                    <a:pt x="149" y="17"/>
                  </a:lnTo>
                  <a:lnTo>
                    <a:pt x="135" y="25"/>
                  </a:lnTo>
                  <a:lnTo>
                    <a:pt x="130" y="27"/>
                  </a:lnTo>
                  <a:lnTo>
                    <a:pt x="118" y="31"/>
                  </a:lnTo>
                  <a:lnTo>
                    <a:pt x="109" y="34"/>
                  </a:lnTo>
                  <a:lnTo>
                    <a:pt x="104" y="27"/>
                  </a:lnTo>
                  <a:lnTo>
                    <a:pt x="87" y="25"/>
                  </a:lnTo>
                  <a:lnTo>
                    <a:pt x="71" y="19"/>
                  </a:lnTo>
                  <a:lnTo>
                    <a:pt x="64" y="27"/>
                  </a:lnTo>
                  <a:lnTo>
                    <a:pt x="56" y="36"/>
                  </a:lnTo>
                  <a:lnTo>
                    <a:pt x="52" y="53"/>
                  </a:lnTo>
                  <a:lnTo>
                    <a:pt x="35" y="65"/>
                  </a:lnTo>
                  <a:lnTo>
                    <a:pt x="30" y="77"/>
                  </a:lnTo>
                  <a:lnTo>
                    <a:pt x="21" y="77"/>
                  </a:lnTo>
                  <a:lnTo>
                    <a:pt x="1" y="68"/>
                  </a:lnTo>
                  <a:lnTo>
                    <a:pt x="0" y="9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837882" y="2584863"/>
              <a:ext cx="274267" cy="318247"/>
            </a:xfrm>
            <a:custGeom>
              <a:avLst/>
              <a:gdLst>
                <a:gd name="T0" fmla="*/ 2147483647 w 276"/>
                <a:gd name="T1" fmla="*/ 2147483647 h 336"/>
                <a:gd name="T2" fmla="*/ 2147483647 w 276"/>
                <a:gd name="T3" fmla="*/ 2147483647 h 336"/>
                <a:gd name="T4" fmla="*/ 2147483647 w 276"/>
                <a:gd name="T5" fmla="*/ 2147483647 h 336"/>
                <a:gd name="T6" fmla="*/ 2147483647 w 276"/>
                <a:gd name="T7" fmla="*/ 2147483647 h 336"/>
                <a:gd name="T8" fmla="*/ 2147483647 w 276"/>
                <a:gd name="T9" fmla="*/ 2147483647 h 336"/>
                <a:gd name="T10" fmla="*/ 2147483647 w 276"/>
                <a:gd name="T11" fmla="*/ 2147483647 h 336"/>
                <a:gd name="T12" fmla="*/ 2147483647 w 276"/>
                <a:gd name="T13" fmla="*/ 2147483647 h 336"/>
                <a:gd name="T14" fmla="*/ 2147483647 w 276"/>
                <a:gd name="T15" fmla="*/ 2147483647 h 336"/>
                <a:gd name="T16" fmla="*/ 2147483647 w 276"/>
                <a:gd name="T17" fmla="*/ 2147483647 h 336"/>
                <a:gd name="T18" fmla="*/ 2147483647 w 276"/>
                <a:gd name="T19" fmla="*/ 2147483647 h 336"/>
                <a:gd name="T20" fmla="*/ 2147483647 w 276"/>
                <a:gd name="T21" fmla="*/ 2147483647 h 336"/>
                <a:gd name="T22" fmla="*/ 2147483647 w 276"/>
                <a:gd name="T23" fmla="*/ 2147483647 h 336"/>
                <a:gd name="T24" fmla="*/ 2147483647 w 276"/>
                <a:gd name="T25" fmla="*/ 2147483647 h 336"/>
                <a:gd name="T26" fmla="*/ 2147483647 w 276"/>
                <a:gd name="T27" fmla="*/ 2147483647 h 336"/>
                <a:gd name="T28" fmla="*/ 2147483647 w 276"/>
                <a:gd name="T29" fmla="*/ 2147483647 h 336"/>
                <a:gd name="T30" fmla="*/ 2147483647 w 276"/>
                <a:gd name="T31" fmla="*/ 2147483647 h 336"/>
                <a:gd name="T32" fmla="*/ 2147483647 w 276"/>
                <a:gd name="T33" fmla="*/ 2147483647 h 336"/>
                <a:gd name="T34" fmla="*/ 2147483647 w 276"/>
                <a:gd name="T35" fmla="*/ 2147483647 h 336"/>
                <a:gd name="T36" fmla="*/ 2147483647 w 276"/>
                <a:gd name="T37" fmla="*/ 2147483647 h 336"/>
                <a:gd name="T38" fmla="*/ 2147483647 w 276"/>
                <a:gd name="T39" fmla="*/ 2147483647 h 336"/>
                <a:gd name="T40" fmla="*/ 2147483647 w 276"/>
                <a:gd name="T41" fmla="*/ 2147483647 h 336"/>
                <a:gd name="T42" fmla="*/ 2147483647 w 276"/>
                <a:gd name="T43" fmla="*/ 2147483647 h 336"/>
                <a:gd name="T44" fmla="*/ 2147483647 w 276"/>
                <a:gd name="T45" fmla="*/ 2147483647 h 336"/>
                <a:gd name="T46" fmla="*/ 2147483647 w 276"/>
                <a:gd name="T47" fmla="*/ 2147483647 h 336"/>
                <a:gd name="T48" fmla="*/ 2147483647 w 276"/>
                <a:gd name="T49" fmla="*/ 2147483647 h 336"/>
                <a:gd name="T50" fmla="*/ 2147483647 w 276"/>
                <a:gd name="T51" fmla="*/ 2147483647 h 336"/>
                <a:gd name="T52" fmla="*/ 2147483647 w 276"/>
                <a:gd name="T53" fmla="*/ 2147483647 h 336"/>
                <a:gd name="T54" fmla="*/ 2147483647 w 276"/>
                <a:gd name="T55" fmla="*/ 2147483647 h 336"/>
                <a:gd name="T56" fmla="*/ 2147483647 w 276"/>
                <a:gd name="T57" fmla="*/ 2147483647 h 336"/>
                <a:gd name="T58" fmla="*/ 2147483647 w 276"/>
                <a:gd name="T59" fmla="*/ 2147483647 h 336"/>
                <a:gd name="T60" fmla="*/ 2147483647 w 276"/>
                <a:gd name="T61" fmla="*/ 2147483647 h 336"/>
                <a:gd name="T62" fmla="*/ 2147483647 w 276"/>
                <a:gd name="T63" fmla="*/ 2147483647 h 336"/>
                <a:gd name="T64" fmla="*/ 2147483647 w 276"/>
                <a:gd name="T65" fmla="*/ 2147483647 h 336"/>
                <a:gd name="T66" fmla="*/ 2147483647 w 276"/>
                <a:gd name="T67" fmla="*/ 2147483647 h 336"/>
                <a:gd name="T68" fmla="*/ 2147483647 w 276"/>
                <a:gd name="T69" fmla="*/ 2147483647 h 3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336"/>
                <a:gd name="T107" fmla="*/ 276 w 276"/>
                <a:gd name="T108" fmla="*/ 336 h 3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336">
                  <a:moveTo>
                    <a:pt x="112" y="290"/>
                  </a:moveTo>
                  <a:lnTo>
                    <a:pt x="119" y="305"/>
                  </a:lnTo>
                  <a:lnTo>
                    <a:pt x="126" y="308"/>
                  </a:lnTo>
                  <a:lnTo>
                    <a:pt x="136" y="328"/>
                  </a:lnTo>
                  <a:lnTo>
                    <a:pt x="150" y="335"/>
                  </a:lnTo>
                  <a:lnTo>
                    <a:pt x="160" y="328"/>
                  </a:lnTo>
                  <a:lnTo>
                    <a:pt x="160" y="319"/>
                  </a:lnTo>
                  <a:lnTo>
                    <a:pt x="174" y="319"/>
                  </a:lnTo>
                  <a:lnTo>
                    <a:pt x="191" y="319"/>
                  </a:lnTo>
                  <a:lnTo>
                    <a:pt x="198" y="319"/>
                  </a:lnTo>
                  <a:lnTo>
                    <a:pt x="188" y="288"/>
                  </a:lnTo>
                  <a:lnTo>
                    <a:pt x="181" y="288"/>
                  </a:lnTo>
                  <a:lnTo>
                    <a:pt x="176" y="271"/>
                  </a:lnTo>
                  <a:lnTo>
                    <a:pt x="164" y="259"/>
                  </a:lnTo>
                  <a:lnTo>
                    <a:pt x="174" y="230"/>
                  </a:lnTo>
                  <a:lnTo>
                    <a:pt x="181" y="230"/>
                  </a:lnTo>
                  <a:lnTo>
                    <a:pt x="198" y="230"/>
                  </a:lnTo>
                  <a:lnTo>
                    <a:pt x="210" y="210"/>
                  </a:lnTo>
                  <a:lnTo>
                    <a:pt x="222" y="187"/>
                  </a:lnTo>
                  <a:lnTo>
                    <a:pt x="231" y="170"/>
                  </a:lnTo>
                  <a:lnTo>
                    <a:pt x="239" y="152"/>
                  </a:lnTo>
                  <a:lnTo>
                    <a:pt x="234" y="132"/>
                  </a:lnTo>
                  <a:lnTo>
                    <a:pt x="246" y="123"/>
                  </a:lnTo>
                  <a:lnTo>
                    <a:pt x="239" y="115"/>
                  </a:lnTo>
                  <a:lnTo>
                    <a:pt x="231" y="106"/>
                  </a:lnTo>
                  <a:lnTo>
                    <a:pt x="224" y="100"/>
                  </a:lnTo>
                  <a:lnTo>
                    <a:pt x="219" y="86"/>
                  </a:lnTo>
                  <a:lnTo>
                    <a:pt x="219" y="80"/>
                  </a:lnTo>
                  <a:lnTo>
                    <a:pt x="210" y="68"/>
                  </a:lnTo>
                  <a:lnTo>
                    <a:pt x="210" y="60"/>
                  </a:lnTo>
                  <a:lnTo>
                    <a:pt x="239" y="63"/>
                  </a:lnTo>
                  <a:lnTo>
                    <a:pt x="258" y="54"/>
                  </a:lnTo>
                  <a:lnTo>
                    <a:pt x="275" y="36"/>
                  </a:lnTo>
                  <a:lnTo>
                    <a:pt x="251" y="28"/>
                  </a:lnTo>
                  <a:lnTo>
                    <a:pt x="239" y="22"/>
                  </a:lnTo>
                  <a:lnTo>
                    <a:pt x="228" y="5"/>
                  </a:lnTo>
                  <a:lnTo>
                    <a:pt x="207" y="0"/>
                  </a:lnTo>
                  <a:lnTo>
                    <a:pt x="188" y="5"/>
                  </a:lnTo>
                  <a:lnTo>
                    <a:pt x="167" y="10"/>
                  </a:lnTo>
                  <a:lnTo>
                    <a:pt x="157" y="25"/>
                  </a:lnTo>
                  <a:lnTo>
                    <a:pt x="167" y="45"/>
                  </a:lnTo>
                  <a:lnTo>
                    <a:pt x="162" y="65"/>
                  </a:lnTo>
                  <a:lnTo>
                    <a:pt x="160" y="77"/>
                  </a:lnTo>
                  <a:lnTo>
                    <a:pt x="143" y="77"/>
                  </a:lnTo>
                  <a:lnTo>
                    <a:pt x="152" y="94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19" y="135"/>
                  </a:lnTo>
                  <a:lnTo>
                    <a:pt x="116" y="141"/>
                  </a:lnTo>
                  <a:lnTo>
                    <a:pt x="97" y="149"/>
                  </a:lnTo>
                  <a:lnTo>
                    <a:pt x="95" y="170"/>
                  </a:lnTo>
                  <a:lnTo>
                    <a:pt x="95" y="181"/>
                  </a:lnTo>
                  <a:lnTo>
                    <a:pt x="76" y="187"/>
                  </a:lnTo>
                  <a:lnTo>
                    <a:pt x="56" y="192"/>
                  </a:lnTo>
                  <a:lnTo>
                    <a:pt x="30" y="192"/>
                  </a:lnTo>
                  <a:lnTo>
                    <a:pt x="16" y="187"/>
                  </a:lnTo>
                  <a:lnTo>
                    <a:pt x="0" y="181"/>
                  </a:lnTo>
                  <a:lnTo>
                    <a:pt x="11" y="196"/>
                  </a:lnTo>
                  <a:lnTo>
                    <a:pt x="25" y="213"/>
                  </a:lnTo>
                  <a:lnTo>
                    <a:pt x="40" y="221"/>
                  </a:lnTo>
                  <a:lnTo>
                    <a:pt x="45" y="247"/>
                  </a:lnTo>
                  <a:lnTo>
                    <a:pt x="52" y="251"/>
                  </a:lnTo>
                  <a:lnTo>
                    <a:pt x="52" y="262"/>
                  </a:lnTo>
                  <a:lnTo>
                    <a:pt x="35" y="271"/>
                  </a:lnTo>
                  <a:lnTo>
                    <a:pt x="28" y="280"/>
                  </a:lnTo>
                  <a:lnTo>
                    <a:pt x="25" y="299"/>
                  </a:lnTo>
                  <a:lnTo>
                    <a:pt x="45" y="299"/>
                  </a:lnTo>
                  <a:lnTo>
                    <a:pt x="61" y="297"/>
                  </a:lnTo>
                  <a:lnTo>
                    <a:pt x="73" y="297"/>
                  </a:lnTo>
                  <a:lnTo>
                    <a:pt x="95" y="294"/>
                  </a:lnTo>
                  <a:lnTo>
                    <a:pt x="112" y="29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7989481" y="2613794"/>
              <a:ext cx="508030" cy="663111"/>
            </a:xfrm>
            <a:custGeom>
              <a:avLst/>
              <a:gdLst>
                <a:gd name="T0" fmla="*/ 2147483647 w 510"/>
                <a:gd name="T1" fmla="*/ 2147483647 h 702"/>
                <a:gd name="T2" fmla="*/ 2147483647 w 510"/>
                <a:gd name="T3" fmla="*/ 2147483647 h 702"/>
                <a:gd name="T4" fmla="*/ 2147483647 w 510"/>
                <a:gd name="T5" fmla="*/ 2147483647 h 702"/>
                <a:gd name="T6" fmla="*/ 2147483647 w 510"/>
                <a:gd name="T7" fmla="*/ 2147483647 h 702"/>
                <a:gd name="T8" fmla="*/ 2147483647 w 510"/>
                <a:gd name="T9" fmla="*/ 2147483647 h 702"/>
                <a:gd name="T10" fmla="*/ 2147483647 w 510"/>
                <a:gd name="T11" fmla="*/ 2147483647 h 702"/>
                <a:gd name="T12" fmla="*/ 2147483647 w 510"/>
                <a:gd name="T13" fmla="*/ 2147483647 h 702"/>
                <a:gd name="T14" fmla="*/ 2147483647 w 510"/>
                <a:gd name="T15" fmla="*/ 2147483647 h 702"/>
                <a:gd name="T16" fmla="*/ 2147483647 w 510"/>
                <a:gd name="T17" fmla="*/ 2147483647 h 702"/>
                <a:gd name="T18" fmla="*/ 2147483647 w 510"/>
                <a:gd name="T19" fmla="*/ 2147483647 h 702"/>
                <a:gd name="T20" fmla="*/ 2147483647 w 510"/>
                <a:gd name="T21" fmla="*/ 2147483647 h 702"/>
                <a:gd name="T22" fmla="*/ 2147483647 w 510"/>
                <a:gd name="T23" fmla="*/ 0 h 702"/>
                <a:gd name="T24" fmla="*/ 2147483647 w 510"/>
                <a:gd name="T25" fmla="*/ 2147483647 h 702"/>
                <a:gd name="T26" fmla="*/ 2147483647 w 510"/>
                <a:gd name="T27" fmla="*/ 2147483647 h 702"/>
                <a:gd name="T28" fmla="*/ 2147483647 w 510"/>
                <a:gd name="T29" fmla="*/ 2147483647 h 702"/>
                <a:gd name="T30" fmla="*/ 2147483647 w 510"/>
                <a:gd name="T31" fmla="*/ 2147483647 h 702"/>
                <a:gd name="T32" fmla="*/ 2147483647 w 510"/>
                <a:gd name="T33" fmla="*/ 2147483647 h 702"/>
                <a:gd name="T34" fmla="*/ 2147483647 w 510"/>
                <a:gd name="T35" fmla="*/ 2147483647 h 702"/>
                <a:gd name="T36" fmla="*/ 2147483647 w 510"/>
                <a:gd name="T37" fmla="*/ 2147483647 h 702"/>
                <a:gd name="T38" fmla="*/ 2147483647 w 510"/>
                <a:gd name="T39" fmla="*/ 2147483647 h 702"/>
                <a:gd name="T40" fmla="*/ 2147483647 w 510"/>
                <a:gd name="T41" fmla="*/ 2147483647 h 702"/>
                <a:gd name="T42" fmla="*/ 0 w 510"/>
                <a:gd name="T43" fmla="*/ 2147483647 h 702"/>
                <a:gd name="T44" fmla="*/ 2147483647 w 510"/>
                <a:gd name="T45" fmla="*/ 2147483647 h 702"/>
                <a:gd name="T46" fmla="*/ 2147483647 w 510"/>
                <a:gd name="T47" fmla="*/ 2147483647 h 702"/>
                <a:gd name="T48" fmla="*/ 2147483647 w 510"/>
                <a:gd name="T49" fmla="*/ 2147483647 h 702"/>
                <a:gd name="T50" fmla="*/ 2147483647 w 510"/>
                <a:gd name="T51" fmla="*/ 2147483647 h 702"/>
                <a:gd name="T52" fmla="*/ 2147483647 w 510"/>
                <a:gd name="T53" fmla="*/ 2147483647 h 702"/>
                <a:gd name="T54" fmla="*/ 2147483647 w 510"/>
                <a:gd name="T55" fmla="*/ 2147483647 h 702"/>
                <a:gd name="T56" fmla="*/ 2147483647 w 510"/>
                <a:gd name="T57" fmla="*/ 2147483647 h 702"/>
                <a:gd name="T58" fmla="*/ 2147483647 w 510"/>
                <a:gd name="T59" fmla="*/ 2147483647 h 702"/>
                <a:gd name="T60" fmla="*/ 2147483647 w 510"/>
                <a:gd name="T61" fmla="*/ 2147483647 h 702"/>
                <a:gd name="T62" fmla="*/ 2147483647 w 510"/>
                <a:gd name="T63" fmla="*/ 2147483647 h 702"/>
                <a:gd name="T64" fmla="*/ 2147483647 w 510"/>
                <a:gd name="T65" fmla="*/ 2147483647 h 702"/>
                <a:gd name="T66" fmla="*/ 2147483647 w 510"/>
                <a:gd name="T67" fmla="*/ 2147483647 h 702"/>
                <a:gd name="T68" fmla="*/ 2147483647 w 510"/>
                <a:gd name="T69" fmla="*/ 2147483647 h 702"/>
                <a:gd name="T70" fmla="*/ 2147483647 w 510"/>
                <a:gd name="T71" fmla="*/ 2147483647 h 702"/>
                <a:gd name="T72" fmla="*/ 2147483647 w 510"/>
                <a:gd name="T73" fmla="*/ 2147483647 h 702"/>
                <a:gd name="T74" fmla="*/ 2147483647 w 510"/>
                <a:gd name="T75" fmla="*/ 2147483647 h 702"/>
                <a:gd name="T76" fmla="*/ 2147483647 w 510"/>
                <a:gd name="T77" fmla="*/ 2147483647 h 702"/>
                <a:gd name="T78" fmla="*/ 2147483647 w 510"/>
                <a:gd name="T79" fmla="*/ 2147483647 h 702"/>
                <a:gd name="T80" fmla="*/ 2147483647 w 510"/>
                <a:gd name="T81" fmla="*/ 2147483647 h 702"/>
                <a:gd name="T82" fmla="*/ 2147483647 w 510"/>
                <a:gd name="T83" fmla="*/ 2147483647 h 702"/>
                <a:gd name="T84" fmla="*/ 2147483647 w 510"/>
                <a:gd name="T85" fmla="*/ 2147483647 h 702"/>
                <a:gd name="T86" fmla="*/ 2147483647 w 510"/>
                <a:gd name="T87" fmla="*/ 2147483647 h 702"/>
                <a:gd name="T88" fmla="*/ 2147483647 w 510"/>
                <a:gd name="T89" fmla="*/ 2147483647 h 702"/>
                <a:gd name="T90" fmla="*/ 2147483647 w 510"/>
                <a:gd name="T91" fmla="*/ 2147483647 h 702"/>
                <a:gd name="T92" fmla="*/ 2147483647 w 510"/>
                <a:gd name="T93" fmla="*/ 2147483647 h 702"/>
                <a:gd name="T94" fmla="*/ 2147483647 w 510"/>
                <a:gd name="T95" fmla="*/ 2147483647 h 702"/>
                <a:gd name="T96" fmla="*/ 2147483647 w 510"/>
                <a:gd name="T97" fmla="*/ 2147483647 h 702"/>
                <a:gd name="T98" fmla="*/ 2147483647 w 510"/>
                <a:gd name="T99" fmla="*/ 2147483647 h 702"/>
                <a:gd name="T100" fmla="*/ 2147483647 w 510"/>
                <a:gd name="T101" fmla="*/ 2147483647 h 702"/>
                <a:gd name="T102" fmla="*/ 2147483647 w 510"/>
                <a:gd name="T103" fmla="*/ 2147483647 h 702"/>
                <a:gd name="T104" fmla="*/ 2147483647 w 510"/>
                <a:gd name="T105" fmla="*/ 2147483647 h 702"/>
                <a:gd name="T106" fmla="*/ 2147483647 w 510"/>
                <a:gd name="T107" fmla="*/ 2147483647 h 702"/>
                <a:gd name="T108" fmla="*/ 2147483647 w 510"/>
                <a:gd name="T109" fmla="*/ 2147483647 h 702"/>
                <a:gd name="T110" fmla="*/ 2147483647 w 510"/>
                <a:gd name="T111" fmla="*/ 2147483647 h 702"/>
                <a:gd name="T112" fmla="*/ 2147483647 w 510"/>
                <a:gd name="T113" fmla="*/ 2147483647 h 7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0"/>
                <a:gd name="T172" fmla="*/ 0 h 702"/>
                <a:gd name="T173" fmla="*/ 510 w 510"/>
                <a:gd name="T174" fmla="*/ 702 h 7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0" h="702">
                  <a:moveTo>
                    <a:pt x="450" y="166"/>
                  </a:moveTo>
                  <a:lnTo>
                    <a:pt x="437" y="183"/>
                  </a:lnTo>
                  <a:lnTo>
                    <a:pt x="425" y="198"/>
                  </a:lnTo>
                  <a:lnTo>
                    <a:pt x="408" y="203"/>
                  </a:lnTo>
                  <a:lnTo>
                    <a:pt x="413" y="212"/>
                  </a:lnTo>
                  <a:lnTo>
                    <a:pt x="420" y="226"/>
                  </a:lnTo>
                  <a:lnTo>
                    <a:pt x="401" y="226"/>
                  </a:lnTo>
                  <a:lnTo>
                    <a:pt x="386" y="226"/>
                  </a:lnTo>
                  <a:lnTo>
                    <a:pt x="362" y="226"/>
                  </a:lnTo>
                  <a:lnTo>
                    <a:pt x="360" y="215"/>
                  </a:lnTo>
                  <a:lnTo>
                    <a:pt x="350" y="195"/>
                  </a:lnTo>
                  <a:lnTo>
                    <a:pt x="343" y="200"/>
                  </a:lnTo>
                  <a:lnTo>
                    <a:pt x="350" y="234"/>
                  </a:lnTo>
                  <a:lnTo>
                    <a:pt x="329" y="234"/>
                  </a:lnTo>
                  <a:lnTo>
                    <a:pt x="305" y="232"/>
                  </a:lnTo>
                  <a:lnTo>
                    <a:pt x="293" y="226"/>
                  </a:lnTo>
                  <a:lnTo>
                    <a:pt x="284" y="215"/>
                  </a:lnTo>
                  <a:lnTo>
                    <a:pt x="260" y="212"/>
                  </a:lnTo>
                  <a:lnTo>
                    <a:pt x="243" y="206"/>
                  </a:lnTo>
                  <a:lnTo>
                    <a:pt x="219" y="191"/>
                  </a:lnTo>
                  <a:lnTo>
                    <a:pt x="197" y="180"/>
                  </a:lnTo>
                  <a:lnTo>
                    <a:pt x="197" y="162"/>
                  </a:lnTo>
                  <a:lnTo>
                    <a:pt x="207" y="143"/>
                  </a:lnTo>
                  <a:lnTo>
                    <a:pt x="190" y="128"/>
                  </a:lnTo>
                  <a:lnTo>
                    <a:pt x="169" y="114"/>
                  </a:lnTo>
                  <a:lnTo>
                    <a:pt x="160" y="111"/>
                  </a:lnTo>
                  <a:lnTo>
                    <a:pt x="149" y="82"/>
                  </a:lnTo>
                  <a:lnTo>
                    <a:pt x="161" y="85"/>
                  </a:lnTo>
                  <a:lnTo>
                    <a:pt x="164" y="74"/>
                  </a:lnTo>
                  <a:lnTo>
                    <a:pt x="154" y="56"/>
                  </a:lnTo>
                  <a:lnTo>
                    <a:pt x="154" y="48"/>
                  </a:lnTo>
                  <a:lnTo>
                    <a:pt x="161" y="42"/>
                  </a:lnTo>
                  <a:lnTo>
                    <a:pt x="164" y="31"/>
                  </a:lnTo>
                  <a:lnTo>
                    <a:pt x="166" y="8"/>
                  </a:lnTo>
                  <a:lnTo>
                    <a:pt x="152" y="2"/>
                  </a:lnTo>
                  <a:lnTo>
                    <a:pt x="136" y="0"/>
                  </a:lnTo>
                  <a:lnTo>
                    <a:pt x="124" y="8"/>
                  </a:lnTo>
                  <a:lnTo>
                    <a:pt x="106" y="25"/>
                  </a:lnTo>
                  <a:lnTo>
                    <a:pt x="88" y="34"/>
                  </a:lnTo>
                  <a:lnTo>
                    <a:pt x="59" y="31"/>
                  </a:lnTo>
                  <a:lnTo>
                    <a:pt x="59" y="39"/>
                  </a:lnTo>
                  <a:lnTo>
                    <a:pt x="69" y="51"/>
                  </a:lnTo>
                  <a:lnTo>
                    <a:pt x="69" y="56"/>
                  </a:lnTo>
                  <a:lnTo>
                    <a:pt x="73" y="71"/>
                  </a:lnTo>
                  <a:lnTo>
                    <a:pt x="80" y="77"/>
                  </a:lnTo>
                  <a:lnTo>
                    <a:pt x="88" y="85"/>
                  </a:lnTo>
                  <a:lnTo>
                    <a:pt x="94" y="94"/>
                  </a:lnTo>
                  <a:lnTo>
                    <a:pt x="83" y="102"/>
                  </a:lnTo>
                  <a:lnTo>
                    <a:pt x="88" y="123"/>
                  </a:lnTo>
                  <a:lnTo>
                    <a:pt x="80" y="140"/>
                  </a:lnTo>
                  <a:lnTo>
                    <a:pt x="71" y="157"/>
                  </a:lnTo>
                  <a:lnTo>
                    <a:pt x="59" y="180"/>
                  </a:lnTo>
                  <a:lnTo>
                    <a:pt x="47" y="200"/>
                  </a:lnTo>
                  <a:lnTo>
                    <a:pt x="30" y="200"/>
                  </a:lnTo>
                  <a:lnTo>
                    <a:pt x="23" y="200"/>
                  </a:lnTo>
                  <a:lnTo>
                    <a:pt x="13" y="229"/>
                  </a:lnTo>
                  <a:lnTo>
                    <a:pt x="25" y="241"/>
                  </a:lnTo>
                  <a:lnTo>
                    <a:pt x="30" y="258"/>
                  </a:lnTo>
                  <a:lnTo>
                    <a:pt x="37" y="258"/>
                  </a:lnTo>
                  <a:lnTo>
                    <a:pt x="47" y="289"/>
                  </a:lnTo>
                  <a:lnTo>
                    <a:pt x="40" y="289"/>
                  </a:lnTo>
                  <a:lnTo>
                    <a:pt x="23" y="289"/>
                  </a:lnTo>
                  <a:lnTo>
                    <a:pt x="9" y="289"/>
                  </a:lnTo>
                  <a:lnTo>
                    <a:pt x="9" y="298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6" y="304"/>
                  </a:lnTo>
                  <a:lnTo>
                    <a:pt x="4" y="306"/>
                  </a:lnTo>
                  <a:lnTo>
                    <a:pt x="18" y="330"/>
                  </a:lnTo>
                  <a:lnTo>
                    <a:pt x="40" y="324"/>
                  </a:lnTo>
                  <a:lnTo>
                    <a:pt x="40" y="330"/>
                  </a:lnTo>
                  <a:lnTo>
                    <a:pt x="25" y="338"/>
                  </a:lnTo>
                  <a:lnTo>
                    <a:pt x="16" y="338"/>
                  </a:lnTo>
                  <a:lnTo>
                    <a:pt x="33" y="359"/>
                  </a:lnTo>
                  <a:lnTo>
                    <a:pt x="49" y="381"/>
                  </a:lnTo>
                  <a:lnTo>
                    <a:pt x="73" y="373"/>
                  </a:lnTo>
                  <a:lnTo>
                    <a:pt x="76" y="355"/>
                  </a:lnTo>
                  <a:lnTo>
                    <a:pt x="76" y="344"/>
                  </a:lnTo>
                  <a:lnTo>
                    <a:pt x="88" y="344"/>
                  </a:lnTo>
                  <a:lnTo>
                    <a:pt x="83" y="350"/>
                  </a:lnTo>
                  <a:lnTo>
                    <a:pt x="83" y="355"/>
                  </a:lnTo>
                  <a:lnTo>
                    <a:pt x="92" y="355"/>
                  </a:lnTo>
                  <a:lnTo>
                    <a:pt x="88" y="364"/>
                  </a:lnTo>
                  <a:lnTo>
                    <a:pt x="88" y="376"/>
                  </a:lnTo>
                  <a:lnTo>
                    <a:pt x="90" y="393"/>
                  </a:lnTo>
                  <a:lnTo>
                    <a:pt x="94" y="419"/>
                  </a:lnTo>
                  <a:lnTo>
                    <a:pt x="94" y="424"/>
                  </a:lnTo>
                  <a:lnTo>
                    <a:pt x="97" y="430"/>
                  </a:lnTo>
                  <a:lnTo>
                    <a:pt x="104" y="462"/>
                  </a:lnTo>
                  <a:lnTo>
                    <a:pt x="112" y="485"/>
                  </a:lnTo>
                  <a:lnTo>
                    <a:pt x="118" y="511"/>
                  </a:lnTo>
                  <a:lnTo>
                    <a:pt x="121" y="516"/>
                  </a:lnTo>
                  <a:lnTo>
                    <a:pt x="130" y="545"/>
                  </a:lnTo>
                  <a:lnTo>
                    <a:pt x="140" y="574"/>
                  </a:lnTo>
                  <a:lnTo>
                    <a:pt x="149" y="594"/>
                  </a:lnTo>
                  <a:lnTo>
                    <a:pt x="157" y="617"/>
                  </a:lnTo>
                  <a:lnTo>
                    <a:pt x="166" y="637"/>
                  </a:lnTo>
                  <a:lnTo>
                    <a:pt x="171" y="654"/>
                  </a:lnTo>
                  <a:lnTo>
                    <a:pt x="178" y="672"/>
                  </a:lnTo>
                  <a:lnTo>
                    <a:pt x="188" y="692"/>
                  </a:lnTo>
                  <a:lnTo>
                    <a:pt x="200" y="701"/>
                  </a:lnTo>
                  <a:lnTo>
                    <a:pt x="209" y="686"/>
                  </a:lnTo>
                  <a:lnTo>
                    <a:pt x="219" y="672"/>
                  </a:lnTo>
                  <a:lnTo>
                    <a:pt x="231" y="672"/>
                  </a:lnTo>
                  <a:lnTo>
                    <a:pt x="224" y="663"/>
                  </a:lnTo>
                  <a:lnTo>
                    <a:pt x="233" y="643"/>
                  </a:lnTo>
                  <a:lnTo>
                    <a:pt x="241" y="643"/>
                  </a:lnTo>
                  <a:lnTo>
                    <a:pt x="236" y="625"/>
                  </a:lnTo>
                  <a:lnTo>
                    <a:pt x="236" y="605"/>
                  </a:lnTo>
                  <a:lnTo>
                    <a:pt x="241" y="585"/>
                  </a:lnTo>
                  <a:lnTo>
                    <a:pt x="243" y="565"/>
                  </a:lnTo>
                  <a:lnTo>
                    <a:pt x="238" y="542"/>
                  </a:lnTo>
                  <a:lnTo>
                    <a:pt x="236" y="513"/>
                  </a:lnTo>
                  <a:lnTo>
                    <a:pt x="248" y="504"/>
                  </a:lnTo>
                  <a:lnTo>
                    <a:pt x="248" y="502"/>
                  </a:lnTo>
                  <a:lnTo>
                    <a:pt x="253" y="502"/>
                  </a:lnTo>
                  <a:lnTo>
                    <a:pt x="257" y="490"/>
                  </a:lnTo>
                  <a:lnTo>
                    <a:pt x="272" y="485"/>
                  </a:lnTo>
                  <a:lnTo>
                    <a:pt x="277" y="470"/>
                  </a:lnTo>
                  <a:lnTo>
                    <a:pt x="293" y="448"/>
                  </a:lnTo>
                  <a:lnTo>
                    <a:pt x="312" y="424"/>
                  </a:lnTo>
                  <a:lnTo>
                    <a:pt x="326" y="407"/>
                  </a:lnTo>
                  <a:lnTo>
                    <a:pt x="336" y="398"/>
                  </a:lnTo>
                  <a:lnTo>
                    <a:pt x="348" y="381"/>
                  </a:lnTo>
                  <a:lnTo>
                    <a:pt x="348" y="364"/>
                  </a:lnTo>
                  <a:lnTo>
                    <a:pt x="365" y="347"/>
                  </a:lnTo>
                  <a:lnTo>
                    <a:pt x="369" y="359"/>
                  </a:lnTo>
                  <a:lnTo>
                    <a:pt x="374" y="359"/>
                  </a:lnTo>
                  <a:lnTo>
                    <a:pt x="379" y="359"/>
                  </a:lnTo>
                  <a:lnTo>
                    <a:pt x="384" y="359"/>
                  </a:lnTo>
                  <a:lnTo>
                    <a:pt x="381" y="350"/>
                  </a:lnTo>
                  <a:lnTo>
                    <a:pt x="377" y="333"/>
                  </a:lnTo>
                  <a:lnTo>
                    <a:pt x="372" y="312"/>
                  </a:lnTo>
                  <a:lnTo>
                    <a:pt x="369" y="298"/>
                  </a:lnTo>
                  <a:lnTo>
                    <a:pt x="358" y="284"/>
                  </a:lnTo>
                  <a:lnTo>
                    <a:pt x="362" y="275"/>
                  </a:lnTo>
                  <a:lnTo>
                    <a:pt x="369" y="270"/>
                  </a:lnTo>
                  <a:lnTo>
                    <a:pt x="355" y="252"/>
                  </a:lnTo>
                  <a:lnTo>
                    <a:pt x="355" y="234"/>
                  </a:lnTo>
                  <a:lnTo>
                    <a:pt x="367" y="241"/>
                  </a:lnTo>
                  <a:lnTo>
                    <a:pt x="372" y="249"/>
                  </a:lnTo>
                  <a:lnTo>
                    <a:pt x="377" y="243"/>
                  </a:lnTo>
                  <a:lnTo>
                    <a:pt x="384" y="266"/>
                  </a:lnTo>
                  <a:lnTo>
                    <a:pt x="405" y="266"/>
                  </a:lnTo>
                  <a:lnTo>
                    <a:pt x="425" y="270"/>
                  </a:lnTo>
                  <a:lnTo>
                    <a:pt x="434" y="278"/>
                  </a:lnTo>
                  <a:lnTo>
                    <a:pt x="429" y="287"/>
                  </a:lnTo>
                  <a:lnTo>
                    <a:pt x="417" y="298"/>
                  </a:lnTo>
                  <a:lnTo>
                    <a:pt x="420" y="318"/>
                  </a:lnTo>
                  <a:lnTo>
                    <a:pt x="425" y="324"/>
                  </a:lnTo>
                  <a:lnTo>
                    <a:pt x="432" y="306"/>
                  </a:lnTo>
                  <a:lnTo>
                    <a:pt x="438" y="326"/>
                  </a:lnTo>
                  <a:lnTo>
                    <a:pt x="446" y="350"/>
                  </a:lnTo>
                  <a:lnTo>
                    <a:pt x="453" y="350"/>
                  </a:lnTo>
                  <a:lnTo>
                    <a:pt x="453" y="321"/>
                  </a:lnTo>
                  <a:lnTo>
                    <a:pt x="453" y="301"/>
                  </a:lnTo>
                  <a:lnTo>
                    <a:pt x="465" y="301"/>
                  </a:lnTo>
                  <a:lnTo>
                    <a:pt x="474" y="270"/>
                  </a:lnTo>
                  <a:lnTo>
                    <a:pt x="474" y="261"/>
                  </a:lnTo>
                  <a:lnTo>
                    <a:pt x="474" y="237"/>
                  </a:lnTo>
                  <a:lnTo>
                    <a:pt x="494" y="215"/>
                  </a:lnTo>
                  <a:lnTo>
                    <a:pt x="506" y="220"/>
                  </a:lnTo>
                  <a:lnTo>
                    <a:pt x="504" y="212"/>
                  </a:lnTo>
                  <a:lnTo>
                    <a:pt x="504" y="206"/>
                  </a:lnTo>
                  <a:lnTo>
                    <a:pt x="509" y="191"/>
                  </a:lnTo>
                  <a:lnTo>
                    <a:pt x="486" y="183"/>
                  </a:lnTo>
                  <a:lnTo>
                    <a:pt x="489" y="174"/>
                  </a:lnTo>
                  <a:lnTo>
                    <a:pt x="482" y="171"/>
                  </a:lnTo>
                  <a:lnTo>
                    <a:pt x="482" y="166"/>
                  </a:lnTo>
                  <a:lnTo>
                    <a:pt x="474" y="162"/>
                  </a:lnTo>
                  <a:lnTo>
                    <a:pt x="465" y="171"/>
                  </a:lnTo>
                  <a:lnTo>
                    <a:pt x="450" y="16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7535841" y="3015364"/>
              <a:ext cx="189788" cy="153916"/>
            </a:xfrm>
            <a:custGeom>
              <a:avLst/>
              <a:gdLst>
                <a:gd name="T0" fmla="*/ 2147483647 w 190"/>
                <a:gd name="T1" fmla="*/ 2147483647 h 163"/>
                <a:gd name="T2" fmla="*/ 0 w 190"/>
                <a:gd name="T3" fmla="*/ 2147483647 h 163"/>
                <a:gd name="T4" fmla="*/ 0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2147483647 w 190"/>
                <a:gd name="T11" fmla="*/ 2147483647 h 163"/>
                <a:gd name="T12" fmla="*/ 2147483647 w 190"/>
                <a:gd name="T13" fmla="*/ 2147483647 h 163"/>
                <a:gd name="T14" fmla="*/ 2147483647 w 190"/>
                <a:gd name="T15" fmla="*/ 2147483647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2147483647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2147483647 w 190"/>
                <a:gd name="T27" fmla="*/ 2147483647 h 163"/>
                <a:gd name="T28" fmla="*/ 2147483647 w 190"/>
                <a:gd name="T29" fmla="*/ 2147483647 h 163"/>
                <a:gd name="T30" fmla="*/ 2147483647 w 190"/>
                <a:gd name="T31" fmla="*/ 2147483647 h 163"/>
                <a:gd name="T32" fmla="*/ 2147483647 w 190"/>
                <a:gd name="T33" fmla="*/ 2147483647 h 163"/>
                <a:gd name="T34" fmla="*/ 2147483647 w 190"/>
                <a:gd name="T35" fmla="*/ 2147483647 h 163"/>
                <a:gd name="T36" fmla="*/ 2147483647 w 190"/>
                <a:gd name="T37" fmla="*/ 0 h 163"/>
                <a:gd name="T38" fmla="*/ 2147483647 w 190"/>
                <a:gd name="T39" fmla="*/ 2147483647 h 163"/>
                <a:gd name="T40" fmla="*/ 2147483647 w 190"/>
                <a:gd name="T41" fmla="*/ 2147483647 h 163"/>
                <a:gd name="T42" fmla="*/ 2147483647 w 190"/>
                <a:gd name="T43" fmla="*/ 2147483647 h 163"/>
                <a:gd name="T44" fmla="*/ 2147483647 w 190"/>
                <a:gd name="T45" fmla="*/ 2147483647 h 163"/>
                <a:gd name="T46" fmla="*/ 2147483647 w 190"/>
                <a:gd name="T47" fmla="*/ 2147483647 h 163"/>
                <a:gd name="T48" fmla="*/ 2147483647 w 190"/>
                <a:gd name="T49" fmla="*/ 2147483647 h 163"/>
                <a:gd name="T50" fmla="*/ 2147483647 w 190"/>
                <a:gd name="T51" fmla="*/ 2147483647 h 163"/>
                <a:gd name="T52" fmla="*/ 2147483647 w 190"/>
                <a:gd name="T53" fmla="*/ 2147483647 h 163"/>
                <a:gd name="T54" fmla="*/ 2147483647 w 190"/>
                <a:gd name="T55" fmla="*/ 2147483647 h 163"/>
                <a:gd name="T56" fmla="*/ 2147483647 w 190"/>
                <a:gd name="T57" fmla="*/ 2147483647 h 163"/>
                <a:gd name="T58" fmla="*/ 2147483647 w 190"/>
                <a:gd name="T59" fmla="*/ 2147483647 h 163"/>
                <a:gd name="T60" fmla="*/ 2147483647 w 190"/>
                <a:gd name="T61" fmla="*/ 2147483647 h 163"/>
                <a:gd name="T62" fmla="*/ 2147483647 w 190"/>
                <a:gd name="T63" fmla="*/ 2147483647 h 1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163"/>
                <a:gd name="T98" fmla="*/ 190 w 190"/>
                <a:gd name="T99" fmla="*/ 163 h 1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163">
                  <a:moveTo>
                    <a:pt x="6" y="57"/>
                  </a:moveTo>
                  <a:lnTo>
                    <a:pt x="0" y="65"/>
                  </a:lnTo>
                  <a:lnTo>
                    <a:pt x="0" y="98"/>
                  </a:lnTo>
                  <a:lnTo>
                    <a:pt x="9" y="126"/>
                  </a:lnTo>
                  <a:lnTo>
                    <a:pt x="16" y="162"/>
                  </a:lnTo>
                  <a:lnTo>
                    <a:pt x="40" y="158"/>
                  </a:lnTo>
                  <a:lnTo>
                    <a:pt x="64" y="141"/>
                  </a:lnTo>
                  <a:lnTo>
                    <a:pt x="83" y="135"/>
                  </a:lnTo>
                  <a:lnTo>
                    <a:pt x="102" y="126"/>
                  </a:lnTo>
                  <a:lnTo>
                    <a:pt x="116" y="117"/>
                  </a:lnTo>
                  <a:lnTo>
                    <a:pt x="131" y="109"/>
                  </a:lnTo>
                  <a:lnTo>
                    <a:pt x="145" y="103"/>
                  </a:lnTo>
                  <a:lnTo>
                    <a:pt x="157" y="95"/>
                  </a:lnTo>
                  <a:lnTo>
                    <a:pt x="171" y="86"/>
                  </a:lnTo>
                  <a:lnTo>
                    <a:pt x="174" y="74"/>
                  </a:lnTo>
                  <a:lnTo>
                    <a:pt x="189" y="60"/>
                  </a:lnTo>
                  <a:lnTo>
                    <a:pt x="177" y="36"/>
                  </a:lnTo>
                  <a:lnTo>
                    <a:pt x="165" y="10"/>
                  </a:lnTo>
                  <a:lnTo>
                    <a:pt x="165" y="0"/>
                  </a:lnTo>
                  <a:lnTo>
                    <a:pt x="150" y="5"/>
                  </a:lnTo>
                  <a:lnTo>
                    <a:pt x="135" y="8"/>
                  </a:lnTo>
                  <a:lnTo>
                    <a:pt x="122" y="14"/>
                  </a:lnTo>
                  <a:lnTo>
                    <a:pt x="107" y="19"/>
                  </a:lnTo>
                  <a:lnTo>
                    <a:pt x="98" y="36"/>
                  </a:lnTo>
                  <a:lnTo>
                    <a:pt x="88" y="51"/>
                  </a:lnTo>
                  <a:lnTo>
                    <a:pt x="76" y="69"/>
                  </a:lnTo>
                  <a:lnTo>
                    <a:pt x="66" y="86"/>
                  </a:lnTo>
                  <a:lnTo>
                    <a:pt x="64" y="57"/>
                  </a:lnTo>
                  <a:lnTo>
                    <a:pt x="47" y="48"/>
                  </a:lnTo>
                  <a:lnTo>
                    <a:pt x="30" y="40"/>
                  </a:lnTo>
                  <a:lnTo>
                    <a:pt x="9" y="36"/>
                  </a:lnTo>
                  <a:lnTo>
                    <a:pt x="6" y="5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678182" y="2852190"/>
              <a:ext cx="94894" cy="82166"/>
            </a:xfrm>
            <a:custGeom>
              <a:avLst/>
              <a:gdLst>
                <a:gd name="T0" fmla="*/ 2147483647 w 96"/>
                <a:gd name="T1" fmla="*/ 2147483647 h 87"/>
                <a:gd name="T2" fmla="*/ 0 w 96"/>
                <a:gd name="T3" fmla="*/ 2147483647 h 87"/>
                <a:gd name="T4" fmla="*/ 0 w 96"/>
                <a:gd name="T5" fmla="*/ 2147483647 h 87"/>
                <a:gd name="T6" fmla="*/ 2147483647 w 96"/>
                <a:gd name="T7" fmla="*/ 2147483647 h 87"/>
                <a:gd name="T8" fmla="*/ 2147483647 w 96"/>
                <a:gd name="T9" fmla="*/ 2147483647 h 87"/>
                <a:gd name="T10" fmla="*/ 2147483647 w 96"/>
                <a:gd name="T11" fmla="*/ 2147483647 h 87"/>
                <a:gd name="T12" fmla="*/ 2147483647 w 96"/>
                <a:gd name="T13" fmla="*/ 2147483647 h 87"/>
                <a:gd name="T14" fmla="*/ 2147483647 w 96"/>
                <a:gd name="T15" fmla="*/ 2147483647 h 87"/>
                <a:gd name="T16" fmla="*/ 2147483647 w 96"/>
                <a:gd name="T17" fmla="*/ 2147483647 h 87"/>
                <a:gd name="T18" fmla="*/ 2147483647 w 96"/>
                <a:gd name="T19" fmla="*/ 2147483647 h 87"/>
                <a:gd name="T20" fmla="*/ 2147483647 w 96"/>
                <a:gd name="T21" fmla="*/ 2147483647 h 87"/>
                <a:gd name="T22" fmla="*/ 2147483647 w 96"/>
                <a:gd name="T23" fmla="*/ 2147483647 h 87"/>
                <a:gd name="T24" fmla="*/ 2147483647 w 96"/>
                <a:gd name="T25" fmla="*/ 2147483647 h 87"/>
                <a:gd name="T26" fmla="*/ 2147483647 w 96"/>
                <a:gd name="T27" fmla="*/ 2147483647 h 87"/>
                <a:gd name="T28" fmla="*/ 2147483647 w 96"/>
                <a:gd name="T29" fmla="*/ 0 h 87"/>
                <a:gd name="T30" fmla="*/ 2147483647 w 96"/>
                <a:gd name="T31" fmla="*/ 2147483647 h 87"/>
                <a:gd name="T32" fmla="*/ 2147483647 w 96"/>
                <a:gd name="T33" fmla="*/ 2147483647 h 87"/>
                <a:gd name="T34" fmla="*/ 2147483647 w 96"/>
                <a:gd name="T35" fmla="*/ 2147483647 h 87"/>
                <a:gd name="T36" fmla="*/ 2147483647 w 96"/>
                <a:gd name="T37" fmla="*/ 2147483647 h 87"/>
                <a:gd name="T38" fmla="*/ 2147483647 w 96"/>
                <a:gd name="T39" fmla="*/ 2147483647 h 87"/>
                <a:gd name="T40" fmla="*/ 2147483647 w 96"/>
                <a:gd name="T41" fmla="*/ 2147483647 h 87"/>
                <a:gd name="T42" fmla="*/ 2147483647 w 96"/>
                <a:gd name="T43" fmla="*/ 214748364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87"/>
                <a:gd name="T68" fmla="*/ 96 w 96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87">
                  <a:moveTo>
                    <a:pt x="1" y="31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1" y="51"/>
                  </a:lnTo>
                  <a:lnTo>
                    <a:pt x="18" y="71"/>
                  </a:lnTo>
                  <a:lnTo>
                    <a:pt x="44" y="77"/>
                  </a:lnTo>
                  <a:lnTo>
                    <a:pt x="73" y="86"/>
                  </a:lnTo>
                  <a:lnTo>
                    <a:pt x="75" y="79"/>
                  </a:lnTo>
                  <a:lnTo>
                    <a:pt x="80" y="48"/>
                  </a:lnTo>
                  <a:lnTo>
                    <a:pt x="87" y="45"/>
                  </a:lnTo>
                  <a:lnTo>
                    <a:pt x="84" y="22"/>
                  </a:lnTo>
                  <a:lnTo>
                    <a:pt x="87" y="25"/>
                  </a:lnTo>
                  <a:lnTo>
                    <a:pt x="95" y="22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68" y="22"/>
                  </a:lnTo>
                  <a:lnTo>
                    <a:pt x="52" y="43"/>
                  </a:lnTo>
                  <a:lnTo>
                    <a:pt x="23" y="45"/>
                  </a:lnTo>
                  <a:lnTo>
                    <a:pt x="11" y="43"/>
                  </a:lnTo>
                  <a:lnTo>
                    <a:pt x="4" y="36"/>
                  </a:lnTo>
                  <a:lnTo>
                    <a:pt x="4" y="31"/>
                  </a:lnTo>
                  <a:lnTo>
                    <a:pt x="1" y="3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7319436" y="2618423"/>
              <a:ext cx="38189" cy="45133"/>
            </a:xfrm>
            <a:custGeom>
              <a:avLst/>
              <a:gdLst>
                <a:gd name="T0" fmla="*/ 2147483647 w 39"/>
                <a:gd name="T1" fmla="*/ 0 h 47"/>
                <a:gd name="T2" fmla="*/ 2147483647 w 39"/>
                <a:gd name="T3" fmla="*/ 2147483647 h 47"/>
                <a:gd name="T4" fmla="*/ 0 w 39"/>
                <a:gd name="T5" fmla="*/ 2147483647 h 47"/>
                <a:gd name="T6" fmla="*/ 2147483647 w 39"/>
                <a:gd name="T7" fmla="*/ 2147483647 h 47"/>
                <a:gd name="T8" fmla="*/ 2147483647 w 39"/>
                <a:gd name="T9" fmla="*/ 2147483647 h 47"/>
                <a:gd name="T10" fmla="*/ 2147483647 w 39"/>
                <a:gd name="T11" fmla="*/ 2147483647 h 47"/>
                <a:gd name="T12" fmla="*/ 2147483647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38" y="0"/>
                  </a:moveTo>
                  <a:lnTo>
                    <a:pt x="13" y="15"/>
                  </a:lnTo>
                  <a:lnTo>
                    <a:pt x="0" y="25"/>
                  </a:lnTo>
                  <a:lnTo>
                    <a:pt x="6" y="46"/>
                  </a:lnTo>
                  <a:lnTo>
                    <a:pt x="27" y="30"/>
                  </a:lnTo>
                  <a:lnTo>
                    <a:pt x="25" y="19"/>
                  </a:lnTo>
                  <a:lnTo>
                    <a:pt x="3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512696" y="2520056"/>
              <a:ext cx="377262" cy="349493"/>
            </a:xfrm>
            <a:custGeom>
              <a:avLst/>
              <a:gdLst>
                <a:gd name="T0" fmla="*/ 2147483647 w 379"/>
                <a:gd name="T1" fmla="*/ 2147483647 h 369"/>
                <a:gd name="T2" fmla="*/ 2147483647 w 379"/>
                <a:gd name="T3" fmla="*/ 2147483647 h 369"/>
                <a:gd name="T4" fmla="*/ 2147483647 w 379"/>
                <a:gd name="T5" fmla="*/ 2147483647 h 369"/>
                <a:gd name="T6" fmla="*/ 2147483647 w 379"/>
                <a:gd name="T7" fmla="*/ 2147483647 h 369"/>
                <a:gd name="T8" fmla="*/ 0 w 379"/>
                <a:gd name="T9" fmla="*/ 2147483647 h 369"/>
                <a:gd name="T10" fmla="*/ 2147483647 w 379"/>
                <a:gd name="T11" fmla="*/ 2147483647 h 369"/>
                <a:gd name="T12" fmla="*/ 2147483647 w 379"/>
                <a:gd name="T13" fmla="*/ 2147483647 h 369"/>
                <a:gd name="T14" fmla="*/ 2147483647 w 379"/>
                <a:gd name="T15" fmla="*/ 2147483647 h 369"/>
                <a:gd name="T16" fmla="*/ 2147483647 w 379"/>
                <a:gd name="T17" fmla="*/ 2147483647 h 369"/>
                <a:gd name="T18" fmla="*/ 2147483647 w 379"/>
                <a:gd name="T19" fmla="*/ 2147483647 h 369"/>
                <a:gd name="T20" fmla="*/ 2147483647 w 379"/>
                <a:gd name="T21" fmla="*/ 2147483647 h 369"/>
                <a:gd name="T22" fmla="*/ 2147483647 w 379"/>
                <a:gd name="T23" fmla="*/ 2147483647 h 369"/>
                <a:gd name="T24" fmla="*/ 2147483647 w 379"/>
                <a:gd name="T25" fmla="*/ 2147483647 h 369"/>
                <a:gd name="T26" fmla="*/ 2147483647 w 379"/>
                <a:gd name="T27" fmla="*/ 2147483647 h 369"/>
                <a:gd name="T28" fmla="*/ 2147483647 w 379"/>
                <a:gd name="T29" fmla="*/ 2147483647 h 369"/>
                <a:gd name="T30" fmla="*/ 2147483647 w 379"/>
                <a:gd name="T31" fmla="*/ 2147483647 h 369"/>
                <a:gd name="T32" fmla="*/ 2147483647 w 379"/>
                <a:gd name="T33" fmla="*/ 2147483647 h 369"/>
                <a:gd name="T34" fmla="*/ 2147483647 w 379"/>
                <a:gd name="T35" fmla="*/ 2147483647 h 369"/>
                <a:gd name="T36" fmla="*/ 2147483647 w 379"/>
                <a:gd name="T37" fmla="*/ 2147483647 h 369"/>
                <a:gd name="T38" fmla="*/ 2147483647 w 379"/>
                <a:gd name="T39" fmla="*/ 2147483647 h 369"/>
                <a:gd name="T40" fmla="*/ 2147483647 w 379"/>
                <a:gd name="T41" fmla="*/ 2147483647 h 369"/>
                <a:gd name="T42" fmla="*/ 2147483647 w 379"/>
                <a:gd name="T43" fmla="*/ 2147483647 h 369"/>
                <a:gd name="T44" fmla="*/ 2147483647 w 379"/>
                <a:gd name="T45" fmla="*/ 2147483647 h 369"/>
                <a:gd name="T46" fmla="*/ 2147483647 w 379"/>
                <a:gd name="T47" fmla="*/ 2147483647 h 369"/>
                <a:gd name="T48" fmla="*/ 2147483647 w 379"/>
                <a:gd name="T49" fmla="*/ 2147483647 h 369"/>
                <a:gd name="T50" fmla="*/ 2147483647 w 379"/>
                <a:gd name="T51" fmla="*/ 2147483647 h 369"/>
                <a:gd name="T52" fmla="*/ 2147483647 w 379"/>
                <a:gd name="T53" fmla="*/ 2147483647 h 369"/>
                <a:gd name="T54" fmla="*/ 2147483647 w 379"/>
                <a:gd name="T55" fmla="*/ 2147483647 h 369"/>
                <a:gd name="T56" fmla="*/ 2147483647 w 379"/>
                <a:gd name="T57" fmla="*/ 2147483647 h 369"/>
                <a:gd name="T58" fmla="*/ 2147483647 w 379"/>
                <a:gd name="T59" fmla="*/ 2147483647 h 369"/>
                <a:gd name="T60" fmla="*/ 2147483647 w 379"/>
                <a:gd name="T61" fmla="*/ 2147483647 h 369"/>
                <a:gd name="T62" fmla="*/ 2147483647 w 379"/>
                <a:gd name="T63" fmla="*/ 2147483647 h 369"/>
                <a:gd name="T64" fmla="*/ 2147483647 w 379"/>
                <a:gd name="T65" fmla="*/ 2147483647 h 369"/>
                <a:gd name="T66" fmla="*/ 2147483647 w 379"/>
                <a:gd name="T67" fmla="*/ 2147483647 h 369"/>
                <a:gd name="T68" fmla="*/ 2147483647 w 379"/>
                <a:gd name="T69" fmla="*/ 2147483647 h 369"/>
                <a:gd name="T70" fmla="*/ 2147483647 w 379"/>
                <a:gd name="T71" fmla="*/ 2147483647 h 369"/>
                <a:gd name="T72" fmla="*/ 2147483647 w 379"/>
                <a:gd name="T73" fmla="*/ 2147483647 h 369"/>
                <a:gd name="T74" fmla="*/ 2147483647 w 379"/>
                <a:gd name="T75" fmla="*/ 2147483647 h 369"/>
                <a:gd name="T76" fmla="*/ 2147483647 w 379"/>
                <a:gd name="T77" fmla="*/ 2147483647 h 369"/>
                <a:gd name="T78" fmla="*/ 2147483647 w 379"/>
                <a:gd name="T79" fmla="*/ 2147483647 h 3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9"/>
                <a:gd name="T121" fmla="*/ 0 h 369"/>
                <a:gd name="T122" fmla="*/ 379 w 379"/>
                <a:gd name="T123" fmla="*/ 369 h 3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9" h="369">
                  <a:moveTo>
                    <a:pt x="52" y="166"/>
                  </a:moveTo>
                  <a:lnTo>
                    <a:pt x="40" y="149"/>
                  </a:lnTo>
                  <a:lnTo>
                    <a:pt x="40" y="137"/>
                  </a:lnTo>
                  <a:lnTo>
                    <a:pt x="45" y="111"/>
                  </a:lnTo>
                  <a:lnTo>
                    <a:pt x="45" y="103"/>
                  </a:lnTo>
                  <a:lnTo>
                    <a:pt x="33" y="94"/>
                  </a:lnTo>
                  <a:lnTo>
                    <a:pt x="16" y="63"/>
                  </a:lnTo>
                  <a:lnTo>
                    <a:pt x="4" y="45"/>
                  </a:lnTo>
                  <a:lnTo>
                    <a:pt x="1" y="22"/>
                  </a:lnTo>
                  <a:lnTo>
                    <a:pt x="0" y="8"/>
                  </a:lnTo>
                  <a:lnTo>
                    <a:pt x="4" y="0"/>
                  </a:lnTo>
                  <a:lnTo>
                    <a:pt x="9" y="5"/>
                  </a:lnTo>
                  <a:lnTo>
                    <a:pt x="11" y="8"/>
                  </a:lnTo>
                  <a:lnTo>
                    <a:pt x="30" y="19"/>
                  </a:lnTo>
                  <a:lnTo>
                    <a:pt x="45" y="13"/>
                  </a:lnTo>
                  <a:lnTo>
                    <a:pt x="61" y="2"/>
                  </a:lnTo>
                  <a:lnTo>
                    <a:pt x="68" y="13"/>
                  </a:lnTo>
                  <a:lnTo>
                    <a:pt x="66" y="19"/>
                  </a:lnTo>
                  <a:lnTo>
                    <a:pt x="80" y="34"/>
                  </a:lnTo>
                  <a:lnTo>
                    <a:pt x="90" y="54"/>
                  </a:lnTo>
                  <a:lnTo>
                    <a:pt x="112" y="65"/>
                  </a:lnTo>
                  <a:lnTo>
                    <a:pt x="128" y="71"/>
                  </a:lnTo>
                  <a:lnTo>
                    <a:pt x="145" y="80"/>
                  </a:lnTo>
                  <a:lnTo>
                    <a:pt x="160" y="77"/>
                  </a:lnTo>
                  <a:lnTo>
                    <a:pt x="174" y="71"/>
                  </a:lnTo>
                  <a:lnTo>
                    <a:pt x="176" y="68"/>
                  </a:lnTo>
                  <a:lnTo>
                    <a:pt x="174" y="60"/>
                  </a:lnTo>
                  <a:lnTo>
                    <a:pt x="179" y="60"/>
                  </a:lnTo>
                  <a:lnTo>
                    <a:pt x="191" y="45"/>
                  </a:lnTo>
                  <a:lnTo>
                    <a:pt x="212" y="42"/>
                  </a:lnTo>
                  <a:lnTo>
                    <a:pt x="227" y="39"/>
                  </a:lnTo>
                  <a:lnTo>
                    <a:pt x="255" y="51"/>
                  </a:lnTo>
                  <a:lnTo>
                    <a:pt x="272" y="63"/>
                  </a:lnTo>
                  <a:lnTo>
                    <a:pt x="286" y="77"/>
                  </a:lnTo>
                  <a:lnTo>
                    <a:pt x="303" y="77"/>
                  </a:lnTo>
                  <a:lnTo>
                    <a:pt x="308" y="103"/>
                  </a:lnTo>
                  <a:lnTo>
                    <a:pt x="306" y="131"/>
                  </a:lnTo>
                  <a:lnTo>
                    <a:pt x="306" y="137"/>
                  </a:lnTo>
                  <a:lnTo>
                    <a:pt x="306" y="149"/>
                  </a:lnTo>
                  <a:lnTo>
                    <a:pt x="312" y="154"/>
                  </a:lnTo>
                  <a:lnTo>
                    <a:pt x="308" y="160"/>
                  </a:lnTo>
                  <a:lnTo>
                    <a:pt x="312" y="183"/>
                  </a:lnTo>
                  <a:lnTo>
                    <a:pt x="318" y="203"/>
                  </a:lnTo>
                  <a:lnTo>
                    <a:pt x="334" y="209"/>
                  </a:lnTo>
                  <a:lnTo>
                    <a:pt x="336" y="221"/>
                  </a:lnTo>
                  <a:lnTo>
                    <a:pt x="324" y="249"/>
                  </a:lnTo>
                  <a:lnTo>
                    <a:pt x="336" y="263"/>
                  </a:lnTo>
                  <a:lnTo>
                    <a:pt x="351" y="281"/>
                  </a:lnTo>
                  <a:lnTo>
                    <a:pt x="366" y="289"/>
                  </a:lnTo>
                  <a:lnTo>
                    <a:pt x="370" y="315"/>
                  </a:lnTo>
                  <a:lnTo>
                    <a:pt x="378" y="318"/>
                  </a:lnTo>
                  <a:lnTo>
                    <a:pt x="378" y="330"/>
                  </a:lnTo>
                  <a:lnTo>
                    <a:pt x="360" y="339"/>
                  </a:lnTo>
                  <a:lnTo>
                    <a:pt x="354" y="347"/>
                  </a:lnTo>
                  <a:lnTo>
                    <a:pt x="351" y="368"/>
                  </a:lnTo>
                  <a:lnTo>
                    <a:pt x="331" y="364"/>
                  </a:lnTo>
                  <a:lnTo>
                    <a:pt x="312" y="359"/>
                  </a:lnTo>
                  <a:lnTo>
                    <a:pt x="294" y="356"/>
                  </a:lnTo>
                  <a:lnTo>
                    <a:pt x="274" y="350"/>
                  </a:lnTo>
                  <a:lnTo>
                    <a:pt x="267" y="333"/>
                  </a:lnTo>
                  <a:lnTo>
                    <a:pt x="258" y="315"/>
                  </a:lnTo>
                  <a:lnTo>
                    <a:pt x="243" y="324"/>
                  </a:lnTo>
                  <a:lnTo>
                    <a:pt x="228" y="333"/>
                  </a:lnTo>
                  <a:lnTo>
                    <a:pt x="200" y="324"/>
                  </a:lnTo>
                  <a:lnTo>
                    <a:pt x="183" y="313"/>
                  </a:lnTo>
                  <a:lnTo>
                    <a:pt x="169" y="298"/>
                  </a:lnTo>
                  <a:lnTo>
                    <a:pt x="155" y="284"/>
                  </a:lnTo>
                  <a:lnTo>
                    <a:pt x="145" y="270"/>
                  </a:lnTo>
                  <a:lnTo>
                    <a:pt x="128" y="241"/>
                  </a:lnTo>
                  <a:lnTo>
                    <a:pt x="121" y="241"/>
                  </a:lnTo>
                  <a:lnTo>
                    <a:pt x="112" y="235"/>
                  </a:lnTo>
                  <a:lnTo>
                    <a:pt x="112" y="232"/>
                  </a:lnTo>
                  <a:lnTo>
                    <a:pt x="107" y="243"/>
                  </a:lnTo>
                  <a:lnTo>
                    <a:pt x="104" y="246"/>
                  </a:lnTo>
                  <a:lnTo>
                    <a:pt x="97" y="238"/>
                  </a:lnTo>
                  <a:lnTo>
                    <a:pt x="92" y="221"/>
                  </a:lnTo>
                  <a:lnTo>
                    <a:pt x="88" y="221"/>
                  </a:lnTo>
                  <a:lnTo>
                    <a:pt x="88" y="200"/>
                  </a:lnTo>
                  <a:lnTo>
                    <a:pt x="80" y="189"/>
                  </a:lnTo>
                  <a:lnTo>
                    <a:pt x="66" y="178"/>
                  </a:lnTo>
                  <a:lnTo>
                    <a:pt x="52" y="16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7435161" y="2580234"/>
              <a:ext cx="182845" cy="196735"/>
            </a:xfrm>
            <a:custGeom>
              <a:avLst/>
              <a:gdLst>
                <a:gd name="T0" fmla="*/ 2147483647 w 183"/>
                <a:gd name="T1" fmla="*/ 2147483647 h 208"/>
                <a:gd name="T2" fmla="*/ 2147483647 w 183"/>
                <a:gd name="T3" fmla="*/ 2147483647 h 208"/>
                <a:gd name="T4" fmla="*/ 2147483647 w 183"/>
                <a:gd name="T5" fmla="*/ 2147483647 h 208"/>
                <a:gd name="T6" fmla="*/ 2147483647 w 183"/>
                <a:gd name="T7" fmla="*/ 2147483647 h 208"/>
                <a:gd name="T8" fmla="*/ 2147483647 w 183"/>
                <a:gd name="T9" fmla="*/ 2147483647 h 208"/>
                <a:gd name="T10" fmla="*/ 2147483647 w 183"/>
                <a:gd name="T11" fmla="*/ 0 h 208"/>
                <a:gd name="T12" fmla="*/ 2147483647 w 183"/>
                <a:gd name="T13" fmla="*/ 2147483647 h 208"/>
                <a:gd name="T14" fmla="*/ 2147483647 w 183"/>
                <a:gd name="T15" fmla="*/ 0 h 208"/>
                <a:gd name="T16" fmla="*/ 2147483647 w 183"/>
                <a:gd name="T17" fmla="*/ 0 h 208"/>
                <a:gd name="T18" fmla="*/ 2147483647 w 183"/>
                <a:gd name="T19" fmla="*/ 2147483647 h 208"/>
                <a:gd name="T20" fmla="*/ 2147483647 w 183"/>
                <a:gd name="T21" fmla="*/ 2147483647 h 208"/>
                <a:gd name="T22" fmla="*/ 2147483647 w 183"/>
                <a:gd name="T23" fmla="*/ 2147483647 h 208"/>
                <a:gd name="T24" fmla="*/ 2147483647 w 183"/>
                <a:gd name="T25" fmla="*/ 2147483647 h 208"/>
                <a:gd name="T26" fmla="*/ 2147483647 w 183"/>
                <a:gd name="T27" fmla="*/ 2147483647 h 208"/>
                <a:gd name="T28" fmla="*/ 0 w 183"/>
                <a:gd name="T29" fmla="*/ 2147483647 h 208"/>
                <a:gd name="T30" fmla="*/ 2147483647 w 183"/>
                <a:gd name="T31" fmla="*/ 2147483647 h 208"/>
                <a:gd name="T32" fmla="*/ 2147483647 w 183"/>
                <a:gd name="T33" fmla="*/ 2147483647 h 208"/>
                <a:gd name="T34" fmla="*/ 2147483647 w 183"/>
                <a:gd name="T35" fmla="*/ 2147483647 h 208"/>
                <a:gd name="T36" fmla="*/ 2147483647 w 183"/>
                <a:gd name="T37" fmla="*/ 2147483647 h 208"/>
                <a:gd name="T38" fmla="*/ 2147483647 w 183"/>
                <a:gd name="T39" fmla="*/ 2147483647 h 208"/>
                <a:gd name="T40" fmla="*/ 2147483647 w 183"/>
                <a:gd name="T41" fmla="*/ 2147483647 h 208"/>
                <a:gd name="T42" fmla="*/ 2147483647 w 183"/>
                <a:gd name="T43" fmla="*/ 2147483647 h 208"/>
                <a:gd name="T44" fmla="*/ 2147483647 w 183"/>
                <a:gd name="T45" fmla="*/ 2147483647 h 208"/>
                <a:gd name="T46" fmla="*/ 2147483647 w 183"/>
                <a:gd name="T47" fmla="*/ 2147483647 h 208"/>
                <a:gd name="T48" fmla="*/ 2147483647 w 183"/>
                <a:gd name="T49" fmla="*/ 2147483647 h 208"/>
                <a:gd name="T50" fmla="*/ 2147483647 w 183"/>
                <a:gd name="T51" fmla="*/ 2147483647 h 208"/>
                <a:gd name="T52" fmla="*/ 2147483647 w 183"/>
                <a:gd name="T53" fmla="*/ 2147483647 h 208"/>
                <a:gd name="T54" fmla="*/ 2147483647 w 183"/>
                <a:gd name="T55" fmla="*/ 2147483647 h 208"/>
                <a:gd name="T56" fmla="*/ 2147483647 w 183"/>
                <a:gd name="T57" fmla="*/ 2147483647 h 208"/>
                <a:gd name="T58" fmla="*/ 2147483647 w 183"/>
                <a:gd name="T59" fmla="*/ 2147483647 h 208"/>
                <a:gd name="T60" fmla="*/ 2147483647 w 183"/>
                <a:gd name="T61" fmla="*/ 2147483647 h 208"/>
                <a:gd name="T62" fmla="*/ 2147483647 w 183"/>
                <a:gd name="T63" fmla="*/ 2147483647 h 208"/>
                <a:gd name="T64" fmla="*/ 2147483647 w 183"/>
                <a:gd name="T65" fmla="*/ 2147483647 h 208"/>
                <a:gd name="T66" fmla="*/ 2147483647 w 183"/>
                <a:gd name="T67" fmla="*/ 2147483647 h 208"/>
                <a:gd name="T68" fmla="*/ 2147483647 w 183"/>
                <a:gd name="T69" fmla="*/ 2147483647 h 208"/>
                <a:gd name="T70" fmla="*/ 2147483647 w 183"/>
                <a:gd name="T71" fmla="*/ 2147483647 h 208"/>
                <a:gd name="T72" fmla="*/ 2147483647 w 183"/>
                <a:gd name="T73" fmla="*/ 2147483647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3"/>
                <a:gd name="T112" fmla="*/ 0 h 208"/>
                <a:gd name="T113" fmla="*/ 183 w 183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3" h="208">
                  <a:moveTo>
                    <a:pt x="117" y="85"/>
                  </a:moveTo>
                  <a:lnTo>
                    <a:pt x="117" y="74"/>
                  </a:lnTo>
                  <a:lnTo>
                    <a:pt x="121" y="48"/>
                  </a:lnTo>
                  <a:lnTo>
                    <a:pt x="121" y="39"/>
                  </a:lnTo>
                  <a:lnTo>
                    <a:pt x="109" y="31"/>
                  </a:lnTo>
                  <a:lnTo>
                    <a:pt x="93" y="0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35" y="22"/>
                  </a:lnTo>
                  <a:lnTo>
                    <a:pt x="35" y="48"/>
                  </a:lnTo>
                  <a:lnTo>
                    <a:pt x="35" y="71"/>
                  </a:lnTo>
                  <a:lnTo>
                    <a:pt x="18" y="82"/>
                  </a:lnTo>
                  <a:lnTo>
                    <a:pt x="0" y="97"/>
                  </a:lnTo>
                  <a:lnTo>
                    <a:pt x="11" y="126"/>
                  </a:lnTo>
                  <a:lnTo>
                    <a:pt x="28" y="135"/>
                  </a:lnTo>
                  <a:lnTo>
                    <a:pt x="47" y="145"/>
                  </a:lnTo>
                  <a:lnTo>
                    <a:pt x="64" y="154"/>
                  </a:lnTo>
                  <a:lnTo>
                    <a:pt x="81" y="163"/>
                  </a:lnTo>
                  <a:lnTo>
                    <a:pt x="81" y="171"/>
                  </a:lnTo>
                  <a:lnTo>
                    <a:pt x="93" y="171"/>
                  </a:lnTo>
                  <a:lnTo>
                    <a:pt x="93" y="192"/>
                  </a:lnTo>
                  <a:lnTo>
                    <a:pt x="114" y="200"/>
                  </a:lnTo>
                  <a:lnTo>
                    <a:pt x="129" y="195"/>
                  </a:lnTo>
                  <a:lnTo>
                    <a:pt x="147" y="207"/>
                  </a:lnTo>
                  <a:lnTo>
                    <a:pt x="157" y="183"/>
                  </a:lnTo>
                  <a:lnTo>
                    <a:pt x="171" y="180"/>
                  </a:lnTo>
                  <a:lnTo>
                    <a:pt x="182" y="183"/>
                  </a:lnTo>
                  <a:lnTo>
                    <a:pt x="174" y="174"/>
                  </a:lnTo>
                  <a:lnTo>
                    <a:pt x="169" y="157"/>
                  </a:lnTo>
                  <a:lnTo>
                    <a:pt x="165" y="157"/>
                  </a:lnTo>
                  <a:lnTo>
                    <a:pt x="165" y="137"/>
                  </a:lnTo>
                  <a:lnTo>
                    <a:pt x="157" y="126"/>
                  </a:lnTo>
                  <a:lnTo>
                    <a:pt x="143" y="114"/>
                  </a:lnTo>
                  <a:lnTo>
                    <a:pt x="129" y="103"/>
                  </a:lnTo>
                  <a:lnTo>
                    <a:pt x="117" y="8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7583288" y="2750351"/>
              <a:ext cx="39346" cy="43976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2147483647 w 40"/>
                <a:gd name="T5" fmla="*/ 2147483647 h 47"/>
                <a:gd name="T6" fmla="*/ 2147483647 w 40"/>
                <a:gd name="T7" fmla="*/ 2147483647 h 47"/>
                <a:gd name="T8" fmla="*/ 2147483647 w 40"/>
                <a:gd name="T9" fmla="*/ 2147483647 h 47"/>
                <a:gd name="T10" fmla="*/ 2147483647 w 40"/>
                <a:gd name="T11" fmla="*/ 2147483647 h 47"/>
                <a:gd name="T12" fmla="*/ 0 w 40"/>
                <a:gd name="T13" fmla="*/ 2147483647 h 47"/>
                <a:gd name="T14" fmla="*/ 2147483647 w 40"/>
                <a:gd name="T15" fmla="*/ 2147483647 h 47"/>
                <a:gd name="T16" fmla="*/ 2147483647 w 40"/>
                <a:gd name="T17" fmla="*/ 0 h 47"/>
                <a:gd name="T18" fmla="*/ 2147483647 w 40"/>
                <a:gd name="T19" fmla="*/ 21474836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7"/>
                <a:gd name="T32" fmla="*/ 40 w 4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7">
                  <a:moveTo>
                    <a:pt x="30" y="13"/>
                  </a:moveTo>
                  <a:lnTo>
                    <a:pt x="27" y="13"/>
                  </a:lnTo>
                  <a:lnTo>
                    <a:pt x="27" y="20"/>
                  </a:lnTo>
                  <a:lnTo>
                    <a:pt x="39" y="46"/>
                  </a:lnTo>
                  <a:lnTo>
                    <a:pt x="21" y="42"/>
                  </a:lnTo>
                  <a:lnTo>
                    <a:pt x="19" y="31"/>
                  </a:lnTo>
                  <a:lnTo>
                    <a:pt x="0" y="31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30" y="1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7372670" y="2642726"/>
              <a:ext cx="38189" cy="43976"/>
            </a:xfrm>
            <a:custGeom>
              <a:avLst/>
              <a:gdLst>
                <a:gd name="T0" fmla="*/ 2147483647 w 38"/>
                <a:gd name="T1" fmla="*/ 2147483647 h 46"/>
                <a:gd name="T2" fmla="*/ 2147483647 w 38"/>
                <a:gd name="T3" fmla="*/ 2147483647 h 46"/>
                <a:gd name="T4" fmla="*/ 0 w 38"/>
                <a:gd name="T5" fmla="*/ 2147483647 h 46"/>
                <a:gd name="T6" fmla="*/ 2147483647 w 38"/>
                <a:gd name="T7" fmla="*/ 2147483647 h 46"/>
                <a:gd name="T8" fmla="*/ 2147483647 w 38"/>
                <a:gd name="T9" fmla="*/ 0 h 46"/>
                <a:gd name="T10" fmla="*/ 2147483647 w 38"/>
                <a:gd name="T11" fmla="*/ 2147483647 h 46"/>
                <a:gd name="T12" fmla="*/ 2147483647 w 38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6"/>
                <a:gd name="T23" fmla="*/ 38 w 38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6">
                  <a:moveTo>
                    <a:pt x="32" y="23"/>
                  </a:moveTo>
                  <a:lnTo>
                    <a:pt x="11" y="41"/>
                  </a:lnTo>
                  <a:lnTo>
                    <a:pt x="0" y="45"/>
                  </a:lnTo>
                  <a:lnTo>
                    <a:pt x="7" y="23"/>
                  </a:lnTo>
                  <a:lnTo>
                    <a:pt x="20" y="0"/>
                  </a:lnTo>
                  <a:lnTo>
                    <a:pt x="37" y="6"/>
                  </a:lnTo>
                  <a:lnTo>
                    <a:pt x="32" y="2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7670081" y="2846404"/>
              <a:ext cx="39346" cy="45133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2147483647 w 40"/>
                <a:gd name="T5" fmla="*/ 2147483647 h 47"/>
                <a:gd name="T6" fmla="*/ 0 w 40"/>
                <a:gd name="T7" fmla="*/ 2147483647 h 47"/>
                <a:gd name="T8" fmla="*/ 2147483647 w 40"/>
                <a:gd name="T9" fmla="*/ 0 h 47"/>
                <a:gd name="T10" fmla="*/ 2147483647 w 40"/>
                <a:gd name="T11" fmla="*/ 2147483647 h 47"/>
                <a:gd name="T12" fmla="*/ 2147483647 w 40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7"/>
                <a:gd name="T23" fmla="*/ 40 w 4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7">
                  <a:moveTo>
                    <a:pt x="30" y="42"/>
                  </a:moveTo>
                  <a:lnTo>
                    <a:pt x="22" y="46"/>
                  </a:lnTo>
                  <a:lnTo>
                    <a:pt x="7" y="38"/>
                  </a:lnTo>
                  <a:lnTo>
                    <a:pt x="0" y="12"/>
                  </a:lnTo>
                  <a:lnTo>
                    <a:pt x="22" y="0"/>
                  </a:lnTo>
                  <a:lnTo>
                    <a:pt x="39" y="22"/>
                  </a:lnTo>
                  <a:lnTo>
                    <a:pt x="30" y="4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7194454" y="2713319"/>
              <a:ext cx="207147" cy="237239"/>
            </a:xfrm>
            <a:custGeom>
              <a:avLst/>
              <a:gdLst>
                <a:gd name="T0" fmla="*/ 2147483647 w 208"/>
                <a:gd name="T1" fmla="*/ 2147483647 h 251"/>
                <a:gd name="T2" fmla="*/ 2147483647 w 208"/>
                <a:gd name="T3" fmla="*/ 2147483647 h 251"/>
                <a:gd name="T4" fmla="*/ 2147483647 w 208"/>
                <a:gd name="T5" fmla="*/ 2147483647 h 251"/>
                <a:gd name="T6" fmla="*/ 2147483647 w 208"/>
                <a:gd name="T7" fmla="*/ 2147483647 h 251"/>
                <a:gd name="T8" fmla="*/ 2147483647 w 208"/>
                <a:gd name="T9" fmla="*/ 2147483647 h 251"/>
                <a:gd name="T10" fmla="*/ 2147483647 w 208"/>
                <a:gd name="T11" fmla="*/ 2147483647 h 251"/>
                <a:gd name="T12" fmla="*/ 2147483647 w 208"/>
                <a:gd name="T13" fmla="*/ 2147483647 h 251"/>
                <a:gd name="T14" fmla="*/ 2147483647 w 208"/>
                <a:gd name="T15" fmla="*/ 2147483647 h 251"/>
                <a:gd name="T16" fmla="*/ 2147483647 w 208"/>
                <a:gd name="T17" fmla="*/ 2147483647 h 251"/>
                <a:gd name="T18" fmla="*/ 2147483647 w 208"/>
                <a:gd name="T19" fmla="*/ 2147483647 h 251"/>
                <a:gd name="T20" fmla="*/ 2147483647 w 208"/>
                <a:gd name="T21" fmla="*/ 2147483647 h 251"/>
                <a:gd name="T22" fmla="*/ 2147483647 w 208"/>
                <a:gd name="T23" fmla="*/ 2147483647 h 251"/>
                <a:gd name="T24" fmla="*/ 2147483647 w 208"/>
                <a:gd name="T25" fmla="*/ 2147483647 h 251"/>
                <a:gd name="T26" fmla="*/ 2147483647 w 208"/>
                <a:gd name="T27" fmla="*/ 2147483647 h 251"/>
                <a:gd name="T28" fmla="*/ 2147483647 w 208"/>
                <a:gd name="T29" fmla="*/ 2147483647 h 251"/>
                <a:gd name="T30" fmla="*/ 2147483647 w 208"/>
                <a:gd name="T31" fmla="*/ 2147483647 h 251"/>
                <a:gd name="T32" fmla="*/ 2147483647 w 208"/>
                <a:gd name="T33" fmla="*/ 2147483647 h 251"/>
                <a:gd name="T34" fmla="*/ 2147483647 w 208"/>
                <a:gd name="T35" fmla="*/ 2147483647 h 251"/>
                <a:gd name="T36" fmla="*/ 2147483647 w 208"/>
                <a:gd name="T37" fmla="*/ 2147483647 h 251"/>
                <a:gd name="T38" fmla="*/ 2147483647 w 208"/>
                <a:gd name="T39" fmla="*/ 2147483647 h 251"/>
                <a:gd name="T40" fmla="*/ 2147483647 w 208"/>
                <a:gd name="T41" fmla="*/ 2147483647 h 251"/>
                <a:gd name="T42" fmla="*/ 2147483647 w 208"/>
                <a:gd name="T43" fmla="*/ 2147483647 h 251"/>
                <a:gd name="T44" fmla="*/ 2147483647 w 208"/>
                <a:gd name="T45" fmla="*/ 2147483647 h 251"/>
                <a:gd name="T46" fmla="*/ 2147483647 w 208"/>
                <a:gd name="T47" fmla="*/ 2147483647 h 251"/>
                <a:gd name="T48" fmla="*/ 2147483647 w 208"/>
                <a:gd name="T49" fmla="*/ 2147483647 h 251"/>
                <a:gd name="T50" fmla="*/ 2147483647 w 208"/>
                <a:gd name="T51" fmla="*/ 2147483647 h 251"/>
                <a:gd name="T52" fmla="*/ 2147483647 w 208"/>
                <a:gd name="T53" fmla="*/ 2147483647 h 251"/>
                <a:gd name="T54" fmla="*/ 2147483647 w 208"/>
                <a:gd name="T55" fmla="*/ 2147483647 h 251"/>
                <a:gd name="T56" fmla="*/ 2147483647 w 208"/>
                <a:gd name="T57" fmla="*/ 2147483647 h 251"/>
                <a:gd name="T58" fmla="*/ 2147483647 w 208"/>
                <a:gd name="T59" fmla="*/ 2147483647 h 251"/>
                <a:gd name="T60" fmla="*/ 2147483647 w 208"/>
                <a:gd name="T61" fmla="*/ 2147483647 h 251"/>
                <a:gd name="T62" fmla="*/ 2147483647 w 208"/>
                <a:gd name="T63" fmla="*/ 2147483647 h 251"/>
                <a:gd name="T64" fmla="*/ 2147483647 w 208"/>
                <a:gd name="T65" fmla="*/ 2147483647 h 251"/>
                <a:gd name="T66" fmla="*/ 2147483647 w 208"/>
                <a:gd name="T67" fmla="*/ 2147483647 h 251"/>
                <a:gd name="T68" fmla="*/ 2147483647 w 208"/>
                <a:gd name="T69" fmla="*/ 2147483647 h 251"/>
                <a:gd name="T70" fmla="*/ 2147483647 w 208"/>
                <a:gd name="T71" fmla="*/ 2147483647 h 251"/>
                <a:gd name="T72" fmla="*/ 2147483647 w 208"/>
                <a:gd name="T73" fmla="*/ 2147483647 h 251"/>
                <a:gd name="T74" fmla="*/ 2147483647 w 208"/>
                <a:gd name="T75" fmla="*/ 2147483647 h 251"/>
                <a:gd name="T76" fmla="*/ 2147483647 w 208"/>
                <a:gd name="T77" fmla="*/ 2147483647 h 251"/>
                <a:gd name="T78" fmla="*/ 2147483647 w 208"/>
                <a:gd name="T79" fmla="*/ 2147483647 h 251"/>
                <a:gd name="T80" fmla="*/ 0 w 208"/>
                <a:gd name="T81" fmla="*/ 2147483647 h 251"/>
                <a:gd name="T82" fmla="*/ 2147483647 w 208"/>
                <a:gd name="T83" fmla="*/ 0 h 251"/>
                <a:gd name="T84" fmla="*/ 2147483647 w 208"/>
                <a:gd name="T85" fmla="*/ 0 h 251"/>
                <a:gd name="T86" fmla="*/ 2147483647 w 208"/>
                <a:gd name="T87" fmla="*/ 2147483647 h 251"/>
                <a:gd name="T88" fmla="*/ 2147483647 w 208"/>
                <a:gd name="T89" fmla="*/ 2147483647 h 251"/>
                <a:gd name="T90" fmla="*/ 2147483647 w 208"/>
                <a:gd name="T91" fmla="*/ 2147483647 h 251"/>
                <a:gd name="T92" fmla="*/ 2147483647 w 208"/>
                <a:gd name="T93" fmla="*/ 0 h 251"/>
                <a:gd name="T94" fmla="*/ 2147483647 w 208"/>
                <a:gd name="T95" fmla="*/ 2147483647 h 251"/>
                <a:gd name="T96" fmla="*/ 2147483647 w 208"/>
                <a:gd name="T97" fmla="*/ 2147483647 h 251"/>
                <a:gd name="T98" fmla="*/ 2147483647 w 208"/>
                <a:gd name="T99" fmla="*/ 2147483647 h 251"/>
                <a:gd name="T100" fmla="*/ 2147483647 w 208"/>
                <a:gd name="T101" fmla="*/ 2147483647 h 251"/>
                <a:gd name="T102" fmla="*/ 2147483647 w 208"/>
                <a:gd name="T103" fmla="*/ 2147483647 h 251"/>
                <a:gd name="T104" fmla="*/ 2147483647 w 208"/>
                <a:gd name="T105" fmla="*/ 2147483647 h 251"/>
                <a:gd name="T106" fmla="*/ 2147483647 w 208"/>
                <a:gd name="T107" fmla="*/ 2147483647 h 251"/>
                <a:gd name="T108" fmla="*/ 2147483647 w 208"/>
                <a:gd name="T109" fmla="*/ 2147483647 h 251"/>
                <a:gd name="T110" fmla="*/ 2147483647 w 208"/>
                <a:gd name="T111" fmla="*/ 2147483647 h 251"/>
                <a:gd name="T112" fmla="*/ 2147483647 w 208"/>
                <a:gd name="T113" fmla="*/ 2147483647 h 251"/>
                <a:gd name="T114" fmla="*/ 2147483647 w 208"/>
                <a:gd name="T115" fmla="*/ 2147483647 h 2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8"/>
                <a:gd name="T175" fmla="*/ 0 h 251"/>
                <a:gd name="T176" fmla="*/ 208 w 208"/>
                <a:gd name="T177" fmla="*/ 251 h 2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8" h="251">
                  <a:moveTo>
                    <a:pt x="163" y="91"/>
                  </a:moveTo>
                  <a:lnTo>
                    <a:pt x="153" y="68"/>
                  </a:lnTo>
                  <a:lnTo>
                    <a:pt x="139" y="45"/>
                  </a:lnTo>
                  <a:lnTo>
                    <a:pt x="136" y="48"/>
                  </a:lnTo>
                  <a:lnTo>
                    <a:pt x="144" y="65"/>
                  </a:lnTo>
                  <a:lnTo>
                    <a:pt x="153" y="85"/>
                  </a:lnTo>
                  <a:lnTo>
                    <a:pt x="160" y="103"/>
                  </a:lnTo>
                  <a:lnTo>
                    <a:pt x="168" y="120"/>
                  </a:lnTo>
                  <a:lnTo>
                    <a:pt x="177" y="140"/>
                  </a:lnTo>
                  <a:lnTo>
                    <a:pt x="184" y="157"/>
                  </a:lnTo>
                  <a:lnTo>
                    <a:pt x="196" y="174"/>
                  </a:lnTo>
                  <a:lnTo>
                    <a:pt x="207" y="192"/>
                  </a:lnTo>
                  <a:lnTo>
                    <a:pt x="204" y="195"/>
                  </a:lnTo>
                  <a:lnTo>
                    <a:pt x="204" y="215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89" y="235"/>
                  </a:lnTo>
                  <a:lnTo>
                    <a:pt x="177" y="238"/>
                  </a:lnTo>
                  <a:lnTo>
                    <a:pt x="175" y="250"/>
                  </a:lnTo>
                  <a:lnTo>
                    <a:pt x="153" y="246"/>
                  </a:lnTo>
                  <a:lnTo>
                    <a:pt x="129" y="243"/>
                  </a:lnTo>
                  <a:lnTo>
                    <a:pt x="127" y="238"/>
                  </a:lnTo>
                  <a:lnTo>
                    <a:pt x="127" y="243"/>
                  </a:lnTo>
                  <a:lnTo>
                    <a:pt x="112" y="243"/>
                  </a:lnTo>
                  <a:lnTo>
                    <a:pt x="97" y="243"/>
                  </a:lnTo>
                  <a:lnTo>
                    <a:pt x="84" y="243"/>
                  </a:lnTo>
                  <a:lnTo>
                    <a:pt x="69" y="243"/>
                  </a:lnTo>
                  <a:lnTo>
                    <a:pt x="55" y="243"/>
                  </a:lnTo>
                  <a:lnTo>
                    <a:pt x="40" y="243"/>
                  </a:lnTo>
                  <a:lnTo>
                    <a:pt x="25" y="243"/>
                  </a:lnTo>
                  <a:lnTo>
                    <a:pt x="12" y="243"/>
                  </a:lnTo>
                  <a:lnTo>
                    <a:pt x="12" y="217"/>
                  </a:lnTo>
                  <a:lnTo>
                    <a:pt x="9" y="195"/>
                  </a:lnTo>
                  <a:lnTo>
                    <a:pt x="9" y="171"/>
                  </a:lnTo>
                  <a:lnTo>
                    <a:pt x="6" y="149"/>
                  </a:lnTo>
                  <a:lnTo>
                    <a:pt x="6" y="125"/>
                  </a:lnTo>
                  <a:lnTo>
                    <a:pt x="4" y="99"/>
                  </a:lnTo>
                  <a:lnTo>
                    <a:pt x="1" y="77"/>
                  </a:lnTo>
                  <a:lnTo>
                    <a:pt x="1" y="53"/>
                  </a:lnTo>
                  <a:lnTo>
                    <a:pt x="1" y="34"/>
                  </a:lnTo>
                  <a:lnTo>
                    <a:pt x="0" y="17"/>
                  </a:lnTo>
                  <a:lnTo>
                    <a:pt x="1" y="0"/>
                  </a:lnTo>
                  <a:lnTo>
                    <a:pt x="16" y="0"/>
                  </a:lnTo>
                  <a:lnTo>
                    <a:pt x="42" y="8"/>
                  </a:lnTo>
                  <a:lnTo>
                    <a:pt x="69" y="17"/>
                  </a:lnTo>
                  <a:lnTo>
                    <a:pt x="96" y="8"/>
                  </a:lnTo>
                  <a:lnTo>
                    <a:pt x="105" y="0"/>
                  </a:lnTo>
                  <a:lnTo>
                    <a:pt x="103" y="5"/>
                  </a:lnTo>
                  <a:lnTo>
                    <a:pt x="110" y="2"/>
                  </a:lnTo>
                  <a:lnTo>
                    <a:pt x="127" y="8"/>
                  </a:lnTo>
                  <a:lnTo>
                    <a:pt x="132" y="13"/>
                  </a:lnTo>
                  <a:lnTo>
                    <a:pt x="139" y="13"/>
                  </a:lnTo>
                  <a:lnTo>
                    <a:pt x="165" y="8"/>
                  </a:lnTo>
                  <a:lnTo>
                    <a:pt x="175" y="31"/>
                  </a:lnTo>
                  <a:lnTo>
                    <a:pt x="182" y="53"/>
                  </a:lnTo>
                  <a:lnTo>
                    <a:pt x="177" y="74"/>
                  </a:lnTo>
                  <a:lnTo>
                    <a:pt x="175" y="94"/>
                  </a:lnTo>
                  <a:lnTo>
                    <a:pt x="163" y="9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7549728" y="2764238"/>
              <a:ext cx="39346" cy="45133"/>
            </a:xfrm>
            <a:custGeom>
              <a:avLst/>
              <a:gdLst>
                <a:gd name="T0" fmla="*/ 2147483647 w 40"/>
                <a:gd name="T1" fmla="*/ 0 h 48"/>
                <a:gd name="T2" fmla="*/ 0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16" y="0"/>
                  </a:moveTo>
                  <a:lnTo>
                    <a:pt x="0" y="12"/>
                  </a:lnTo>
                  <a:lnTo>
                    <a:pt x="19" y="47"/>
                  </a:lnTo>
                  <a:lnTo>
                    <a:pt x="39" y="26"/>
                  </a:lnTo>
                  <a:lnTo>
                    <a:pt x="16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7359940" y="2676286"/>
              <a:ext cx="38189" cy="89109"/>
            </a:xfrm>
            <a:custGeom>
              <a:avLst/>
              <a:gdLst>
                <a:gd name="T0" fmla="*/ 2147483647 w 39"/>
                <a:gd name="T1" fmla="*/ 2147483647 h 95"/>
                <a:gd name="T2" fmla="*/ 2147483647 w 39"/>
                <a:gd name="T3" fmla="*/ 2147483647 h 95"/>
                <a:gd name="T4" fmla="*/ 0 w 39"/>
                <a:gd name="T5" fmla="*/ 2147483647 h 95"/>
                <a:gd name="T6" fmla="*/ 2147483647 w 39"/>
                <a:gd name="T7" fmla="*/ 2147483647 h 95"/>
                <a:gd name="T8" fmla="*/ 2147483647 w 39"/>
                <a:gd name="T9" fmla="*/ 2147483647 h 95"/>
                <a:gd name="T10" fmla="*/ 2147483647 w 39"/>
                <a:gd name="T11" fmla="*/ 0 h 95"/>
                <a:gd name="T12" fmla="*/ 2147483647 w 39"/>
                <a:gd name="T13" fmla="*/ 2147483647 h 95"/>
                <a:gd name="T14" fmla="*/ 2147483647 w 39"/>
                <a:gd name="T15" fmla="*/ 2147483647 h 95"/>
                <a:gd name="T16" fmla="*/ 2147483647 w 39"/>
                <a:gd name="T17" fmla="*/ 2147483647 h 95"/>
                <a:gd name="T18" fmla="*/ 2147483647 w 39"/>
                <a:gd name="T19" fmla="*/ 2147483647 h 95"/>
                <a:gd name="T20" fmla="*/ 2147483647 w 39"/>
                <a:gd name="T21" fmla="*/ 2147483647 h 95"/>
                <a:gd name="T22" fmla="*/ 2147483647 w 39"/>
                <a:gd name="T23" fmla="*/ 2147483647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95"/>
                <a:gd name="T38" fmla="*/ 39 w 39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95">
                  <a:moveTo>
                    <a:pt x="29" y="94"/>
                  </a:moveTo>
                  <a:lnTo>
                    <a:pt x="16" y="70"/>
                  </a:lnTo>
                  <a:lnTo>
                    <a:pt x="0" y="47"/>
                  </a:lnTo>
                  <a:lnTo>
                    <a:pt x="8" y="2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8" y="10"/>
                  </a:lnTo>
                  <a:lnTo>
                    <a:pt x="33" y="30"/>
                  </a:lnTo>
                  <a:lnTo>
                    <a:pt x="33" y="53"/>
                  </a:lnTo>
                  <a:lnTo>
                    <a:pt x="33" y="70"/>
                  </a:lnTo>
                  <a:lnTo>
                    <a:pt x="29" y="90"/>
                  </a:lnTo>
                  <a:lnTo>
                    <a:pt x="29" y="9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7376141" y="2673972"/>
              <a:ext cx="72906" cy="100682"/>
            </a:xfrm>
            <a:custGeom>
              <a:avLst/>
              <a:gdLst>
                <a:gd name="T0" fmla="*/ 2147483647 w 74"/>
                <a:gd name="T1" fmla="*/ 2147483647 h 107"/>
                <a:gd name="T2" fmla="*/ 2147483647 w 74"/>
                <a:gd name="T3" fmla="*/ 2147483647 h 107"/>
                <a:gd name="T4" fmla="*/ 2147483647 w 74"/>
                <a:gd name="T5" fmla="*/ 2147483647 h 107"/>
                <a:gd name="T6" fmla="*/ 2147483647 w 74"/>
                <a:gd name="T7" fmla="*/ 2147483647 h 107"/>
                <a:gd name="T8" fmla="*/ 2147483647 w 74"/>
                <a:gd name="T9" fmla="*/ 2147483647 h 107"/>
                <a:gd name="T10" fmla="*/ 0 w 74"/>
                <a:gd name="T11" fmla="*/ 2147483647 h 107"/>
                <a:gd name="T12" fmla="*/ 0 w 74"/>
                <a:gd name="T13" fmla="*/ 2147483647 h 107"/>
                <a:gd name="T14" fmla="*/ 2147483647 w 74"/>
                <a:gd name="T15" fmla="*/ 2147483647 h 107"/>
                <a:gd name="T16" fmla="*/ 2147483647 w 74"/>
                <a:gd name="T17" fmla="*/ 2147483647 h 107"/>
                <a:gd name="T18" fmla="*/ 2147483647 w 74"/>
                <a:gd name="T19" fmla="*/ 2147483647 h 107"/>
                <a:gd name="T20" fmla="*/ 2147483647 w 74"/>
                <a:gd name="T21" fmla="*/ 2147483647 h 107"/>
                <a:gd name="T22" fmla="*/ 2147483647 w 74"/>
                <a:gd name="T23" fmla="*/ 2147483647 h 107"/>
                <a:gd name="T24" fmla="*/ 2147483647 w 74"/>
                <a:gd name="T25" fmla="*/ 2147483647 h 107"/>
                <a:gd name="T26" fmla="*/ 2147483647 w 74"/>
                <a:gd name="T27" fmla="*/ 2147483647 h 107"/>
                <a:gd name="T28" fmla="*/ 2147483647 w 74"/>
                <a:gd name="T29" fmla="*/ 0 h 107"/>
                <a:gd name="T30" fmla="*/ 2147483647 w 74"/>
                <a:gd name="T31" fmla="*/ 2147483647 h 107"/>
                <a:gd name="T32" fmla="*/ 2147483647 w 74"/>
                <a:gd name="T33" fmla="*/ 2147483647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07"/>
                <a:gd name="T53" fmla="*/ 74 w 74"/>
                <a:gd name="T54" fmla="*/ 107 h 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07">
                  <a:moveTo>
                    <a:pt x="29" y="27"/>
                  </a:moveTo>
                  <a:lnTo>
                    <a:pt x="4" y="13"/>
                  </a:lnTo>
                  <a:lnTo>
                    <a:pt x="1" y="34"/>
                  </a:lnTo>
                  <a:lnTo>
                    <a:pt x="1" y="56"/>
                  </a:lnTo>
                  <a:lnTo>
                    <a:pt x="1" y="73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21" y="106"/>
                  </a:lnTo>
                  <a:lnTo>
                    <a:pt x="30" y="88"/>
                  </a:lnTo>
                  <a:lnTo>
                    <a:pt x="45" y="85"/>
                  </a:lnTo>
                  <a:lnTo>
                    <a:pt x="53" y="71"/>
                  </a:lnTo>
                  <a:lnTo>
                    <a:pt x="30" y="48"/>
                  </a:lnTo>
                  <a:lnTo>
                    <a:pt x="53" y="36"/>
                  </a:lnTo>
                  <a:lnTo>
                    <a:pt x="73" y="27"/>
                  </a:lnTo>
                  <a:lnTo>
                    <a:pt x="60" y="0"/>
                  </a:lnTo>
                  <a:lnTo>
                    <a:pt x="43" y="13"/>
                  </a:lnTo>
                  <a:lnTo>
                    <a:pt x="29" y="2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7701327" y="2874178"/>
              <a:ext cx="137712" cy="201364"/>
            </a:xfrm>
            <a:custGeom>
              <a:avLst/>
              <a:gdLst>
                <a:gd name="T0" fmla="*/ 2147483647 w 138"/>
                <a:gd name="T1" fmla="*/ 2147483647 h 211"/>
                <a:gd name="T2" fmla="*/ 2147483647 w 138"/>
                <a:gd name="T3" fmla="*/ 2147483647 h 211"/>
                <a:gd name="T4" fmla="*/ 2147483647 w 138"/>
                <a:gd name="T5" fmla="*/ 2147483647 h 211"/>
                <a:gd name="T6" fmla="*/ 2147483647 w 138"/>
                <a:gd name="T7" fmla="*/ 2147483647 h 211"/>
                <a:gd name="T8" fmla="*/ 2147483647 w 138"/>
                <a:gd name="T9" fmla="*/ 2147483647 h 211"/>
                <a:gd name="T10" fmla="*/ 2147483647 w 138"/>
                <a:gd name="T11" fmla="*/ 0 h 211"/>
                <a:gd name="T12" fmla="*/ 2147483647 w 138"/>
                <a:gd name="T13" fmla="*/ 2147483647 h 211"/>
                <a:gd name="T14" fmla="*/ 2147483647 w 138"/>
                <a:gd name="T15" fmla="*/ 0 h 211"/>
                <a:gd name="T16" fmla="*/ 2147483647 w 138"/>
                <a:gd name="T17" fmla="*/ 2147483647 h 211"/>
                <a:gd name="T18" fmla="*/ 2147483647 w 138"/>
                <a:gd name="T19" fmla="*/ 2147483647 h 211"/>
                <a:gd name="T20" fmla="*/ 2147483647 w 138"/>
                <a:gd name="T21" fmla="*/ 2147483647 h 211"/>
                <a:gd name="T22" fmla="*/ 2147483647 w 138"/>
                <a:gd name="T23" fmla="*/ 2147483647 h 211"/>
                <a:gd name="T24" fmla="*/ 2147483647 w 138"/>
                <a:gd name="T25" fmla="*/ 2147483647 h 211"/>
                <a:gd name="T26" fmla="*/ 2147483647 w 138"/>
                <a:gd name="T27" fmla="*/ 2147483647 h 211"/>
                <a:gd name="T28" fmla="*/ 2147483647 w 138"/>
                <a:gd name="T29" fmla="*/ 2147483647 h 211"/>
                <a:gd name="T30" fmla="*/ 2147483647 w 138"/>
                <a:gd name="T31" fmla="*/ 2147483647 h 211"/>
                <a:gd name="T32" fmla="*/ 2147483647 w 138"/>
                <a:gd name="T33" fmla="*/ 2147483647 h 211"/>
                <a:gd name="T34" fmla="*/ 0 w 138"/>
                <a:gd name="T35" fmla="*/ 2147483647 h 211"/>
                <a:gd name="T36" fmla="*/ 0 w 138"/>
                <a:gd name="T37" fmla="*/ 2147483647 h 211"/>
                <a:gd name="T38" fmla="*/ 2147483647 w 138"/>
                <a:gd name="T39" fmla="*/ 2147483647 h 211"/>
                <a:gd name="T40" fmla="*/ 2147483647 w 138"/>
                <a:gd name="T41" fmla="*/ 2147483647 h 211"/>
                <a:gd name="T42" fmla="*/ 2147483647 w 138"/>
                <a:gd name="T43" fmla="*/ 2147483647 h 211"/>
                <a:gd name="T44" fmla="*/ 2147483647 w 138"/>
                <a:gd name="T45" fmla="*/ 2147483647 h 211"/>
                <a:gd name="T46" fmla="*/ 2147483647 w 138"/>
                <a:gd name="T47" fmla="*/ 2147483647 h 211"/>
                <a:gd name="T48" fmla="*/ 2147483647 w 138"/>
                <a:gd name="T49" fmla="*/ 2147483647 h 211"/>
                <a:gd name="T50" fmla="*/ 2147483647 w 138"/>
                <a:gd name="T51" fmla="*/ 2147483647 h 211"/>
                <a:gd name="T52" fmla="*/ 2147483647 w 138"/>
                <a:gd name="T53" fmla="*/ 2147483647 h 211"/>
                <a:gd name="T54" fmla="*/ 2147483647 w 138"/>
                <a:gd name="T55" fmla="*/ 2147483647 h 211"/>
                <a:gd name="T56" fmla="*/ 2147483647 w 138"/>
                <a:gd name="T57" fmla="*/ 2147483647 h 211"/>
                <a:gd name="T58" fmla="*/ 2147483647 w 138"/>
                <a:gd name="T59" fmla="*/ 2147483647 h 211"/>
                <a:gd name="T60" fmla="*/ 2147483647 w 138"/>
                <a:gd name="T61" fmla="*/ 2147483647 h 211"/>
                <a:gd name="T62" fmla="*/ 2147483647 w 138"/>
                <a:gd name="T63" fmla="*/ 2147483647 h 211"/>
                <a:gd name="T64" fmla="*/ 2147483647 w 138"/>
                <a:gd name="T65" fmla="*/ 2147483647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211"/>
                <a:gd name="T101" fmla="*/ 138 w 138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211">
                  <a:moveTo>
                    <a:pt x="137" y="63"/>
                  </a:moveTo>
                  <a:lnTo>
                    <a:pt x="122" y="48"/>
                  </a:lnTo>
                  <a:lnTo>
                    <a:pt x="108" y="31"/>
                  </a:lnTo>
                  <a:lnTo>
                    <a:pt x="94" y="25"/>
                  </a:lnTo>
                  <a:lnTo>
                    <a:pt x="78" y="17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63" y="22"/>
                  </a:lnTo>
                  <a:lnTo>
                    <a:pt x="56" y="25"/>
                  </a:lnTo>
                  <a:lnTo>
                    <a:pt x="51" y="56"/>
                  </a:lnTo>
                  <a:lnTo>
                    <a:pt x="60" y="73"/>
                  </a:lnTo>
                  <a:lnTo>
                    <a:pt x="58" y="100"/>
                  </a:lnTo>
                  <a:lnTo>
                    <a:pt x="54" y="123"/>
                  </a:lnTo>
                  <a:lnTo>
                    <a:pt x="39" y="131"/>
                  </a:lnTo>
                  <a:lnTo>
                    <a:pt x="28" y="137"/>
                  </a:lnTo>
                  <a:lnTo>
                    <a:pt x="13" y="143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11" y="186"/>
                  </a:lnTo>
                  <a:lnTo>
                    <a:pt x="23" y="210"/>
                  </a:lnTo>
                  <a:lnTo>
                    <a:pt x="37" y="203"/>
                  </a:lnTo>
                  <a:lnTo>
                    <a:pt x="51" y="201"/>
                  </a:lnTo>
                  <a:lnTo>
                    <a:pt x="63" y="189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91" y="152"/>
                  </a:lnTo>
                  <a:lnTo>
                    <a:pt x="106" y="146"/>
                  </a:lnTo>
                  <a:lnTo>
                    <a:pt x="106" y="117"/>
                  </a:lnTo>
                  <a:lnTo>
                    <a:pt x="110" y="111"/>
                  </a:lnTo>
                  <a:lnTo>
                    <a:pt x="115" y="111"/>
                  </a:lnTo>
                  <a:lnTo>
                    <a:pt x="125" y="88"/>
                  </a:lnTo>
                  <a:lnTo>
                    <a:pt x="137" y="6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7373827" y="2700589"/>
              <a:ext cx="389991" cy="398098"/>
            </a:xfrm>
            <a:custGeom>
              <a:avLst/>
              <a:gdLst>
                <a:gd name="T0" fmla="*/ 2147483647 w 392"/>
                <a:gd name="T1" fmla="*/ 2147483647 h 421"/>
                <a:gd name="T2" fmla="*/ 2147483647 w 392"/>
                <a:gd name="T3" fmla="*/ 2147483647 h 421"/>
                <a:gd name="T4" fmla="*/ 2147483647 w 392"/>
                <a:gd name="T5" fmla="*/ 2147483647 h 421"/>
                <a:gd name="T6" fmla="*/ 2147483647 w 392"/>
                <a:gd name="T7" fmla="*/ 2147483647 h 421"/>
                <a:gd name="T8" fmla="*/ 0 w 392"/>
                <a:gd name="T9" fmla="*/ 2147483647 h 421"/>
                <a:gd name="T10" fmla="*/ 2147483647 w 392"/>
                <a:gd name="T11" fmla="*/ 2147483647 h 421"/>
                <a:gd name="T12" fmla="*/ 2147483647 w 392"/>
                <a:gd name="T13" fmla="*/ 2147483647 h 421"/>
                <a:gd name="T14" fmla="*/ 2147483647 w 392"/>
                <a:gd name="T15" fmla="*/ 2147483647 h 421"/>
                <a:gd name="T16" fmla="*/ 2147483647 w 392"/>
                <a:gd name="T17" fmla="*/ 0 h 421"/>
                <a:gd name="T18" fmla="*/ 2147483647 w 392"/>
                <a:gd name="T19" fmla="*/ 2147483647 h 421"/>
                <a:gd name="T20" fmla="*/ 2147483647 w 392"/>
                <a:gd name="T21" fmla="*/ 2147483647 h 421"/>
                <a:gd name="T22" fmla="*/ 2147483647 w 392"/>
                <a:gd name="T23" fmla="*/ 2147483647 h 421"/>
                <a:gd name="T24" fmla="*/ 2147483647 w 392"/>
                <a:gd name="T25" fmla="*/ 2147483647 h 421"/>
                <a:gd name="T26" fmla="*/ 2147483647 w 392"/>
                <a:gd name="T27" fmla="*/ 2147483647 h 421"/>
                <a:gd name="T28" fmla="*/ 2147483647 w 392"/>
                <a:gd name="T29" fmla="*/ 2147483647 h 421"/>
                <a:gd name="T30" fmla="*/ 2147483647 w 392"/>
                <a:gd name="T31" fmla="*/ 2147483647 h 421"/>
                <a:gd name="T32" fmla="*/ 2147483647 w 392"/>
                <a:gd name="T33" fmla="*/ 2147483647 h 421"/>
                <a:gd name="T34" fmla="*/ 2147483647 w 392"/>
                <a:gd name="T35" fmla="*/ 2147483647 h 421"/>
                <a:gd name="T36" fmla="*/ 2147483647 w 392"/>
                <a:gd name="T37" fmla="*/ 2147483647 h 421"/>
                <a:gd name="T38" fmla="*/ 2147483647 w 392"/>
                <a:gd name="T39" fmla="*/ 2147483647 h 421"/>
                <a:gd name="T40" fmla="*/ 2147483647 w 392"/>
                <a:gd name="T41" fmla="*/ 2147483647 h 421"/>
                <a:gd name="T42" fmla="*/ 2147483647 w 392"/>
                <a:gd name="T43" fmla="*/ 2147483647 h 421"/>
                <a:gd name="T44" fmla="*/ 2147483647 w 392"/>
                <a:gd name="T45" fmla="*/ 2147483647 h 421"/>
                <a:gd name="T46" fmla="*/ 2147483647 w 392"/>
                <a:gd name="T47" fmla="*/ 2147483647 h 421"/>
                <a:gd name="T48" fmla="*/ 2147483647 w 392"/>
                <a:gd name="T49" fmla="*/ 2147483647 h 421"/>
                <a:gd name="T50" fmla="*/ 2147483647 w 392"/>
                <a:gd name="T51" fmla="*/ 2147483647 h 421"/>
                <a:gd name="T52" fmla="*/ 2147483647 w 392"/>
                <a:gd name="T53" fmla="*/ 2147483647 h 421"/>
                <a:gd name="T54" fmla="*/ 2147483647 w 392"/>
                <a:gd name="T55" fmla="*/ 2147483647 h 421"/>
                <a:gd name="T56" fmla="*/ 2147483647 w 392"/>
                <a:gd name="T57" fmla="*/ 2147483647 h 421"/>
                <a:gd name="T58" fmla="*/ 2147483647 w 392"/>
                <a:gd name="T59" fmla="*/ 2147483647 h 421"/>
                <a:gd name="T60" fmla="*/ 2147483647 w 392"/>
                <a:gd name="T61" fmla="*/ 2147483647 h 421"/>
                <a:gd name="T62" fmla="*/ 2147483647 w 392"/>
                <a:gd name="T63" fmla="*/ 2147483647 h 421"/>
                <a:gd name="T64" fmla="*/ 2147483647 w 392"/>
                <a:gd name="T65" fmla="*/ 2147483647 h 421"/>
                <a:gd name="T66" fmla="*/ 2147483647 w 392"/>
                <a:gd name="T67" fmla="*/ 2147483647 h 421"/>
                <a:gd name="T68" fmla="*/ 2147483647 w 392"/>
                <a:gd name="T69" fmla="*/ 2147483647 h 4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2"/>
                <a:gd name="T106" fmla="*/ 0 h 421"/>
                <a:gd name="T107" fmla="*/ 392 w 392"/>
                <a:gd name="T108" fmla="*/ 421 h 4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2" h="421">
                  <a:moveTo>
                    <a:pt x="95" y="283"/>
                  </a:moveTo>
                  <a:lnTo>
                    <a:pt x="88" y="252"/>
                  </a:lnTo>
                  <a:lnTo>
                    <a:pt x="81" y="232"/>
                  </a:lnTo>
                  <a:lnTo>
                    <a:pt x="73" y="212"/>
                  </a:lnTo>
                  <a:lnTo>
                    <a:pt x="61" y="201"/>
                  </a:lnTo>
                  <a:lnTo>
                    <a:pt x="49" y="189"/>
                  </a:lnTo>
                  <a:lnTo>
                    <a:pt x="40" y="160"/>
                  </a:lnTo>
                  <a:lnTo>
                    <a:pt x="23" y="131"/>
                  </a:lnTo>
                  <a:lnTo>
                    <a:pt x="4" y="102"/>
                  </a:lnTo>
                  <a:lnTo>
                    <a:pt x="0" y="100"/>
                  </a:lnTo>
                  <a:lnTo>
                    <a:pt x="1" y="71"/>
                  </a:lnTo>
                  <a:lnTo>
                    <a:pt x="23" y="77"/>
                  </a:lnTo>
                  <a:lnTo>
                    <a:pt x="33" y="60"/>
                  </a:lnTo>
                  <a:lnTo>
                    <a:pt x="47" y="56"/>
                  </a:lnTo>
                  <a:lnTo>
                    <a:pt x="54" y="42"/>
                  </a:lnTo>
                  <a:lnTo>
                    <a:pt x="33" y="19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0" y="8"/>
                  </a:lnTo>
                  <a:lnTo>
                    <a:pt x="109" y="19"/>
                  </a:lnTo>
                  <a:lnTo>
                    <a:pt x="126" y="27"/>
                  </a:lnTo>
                  <a:lnTo>
                    <a:pt x="143" y="36"/>
                  </a:lnTo>
                  <a:lnTo>
                    <a:pt x="143" y="45"/>
                  </a:lnTo>
                  <a:lnTo>
                    <a:pt x="155" y="45"/>
                  </a:lnTo>
                  <a:lnTo>
                    <a:pt x="155" y="65"/>
                  </a:lnTo>
                  <a:lnTo>
                    <a:pt x="177" y="73"/>
                  </a:lnTo>
                  <a:lnTo>
                    <a:pt x="193" y="88"/>
                  </a:lnTo>
                  <a:lnTo>
                    <a:pt x="211" y="80"/>
                  </a:lnTo>
                  <a:lnTo>
                    <a:pt x="227" y="80"/>
                  </a:lnTo>
                  <a:lnTo>
                    <a:pt x="229" y="88"/>
                  </a:lnTo>
                  <a:lnTo>
                    <a:pt x="244" y="91"/>
                  </a:lnTo>
                  <a:lnTo>
                    <a:pt x="256" y="111"/>
                  </a:lnTo>
                  <a:lnTo>
                    <a:pt x="263" y="120"/>
                  </a:lnTo>
                  <a:lnTo>
                    <a:pt x="280" y="140"/>
                  </a:lnTo>
                  <a:lnTo>
                    <a:pt x="280" y="155"/>
                  </a:lnTo>
                  <a:lnTo>
                    <a:pt x="289" y="172"/>
                  </a:lnTo>
                  <a:lnTo>
                    <a:pt x="299" y="189"/>
                  </a:lnTo>
                  <a:lnTo>
                    <a:pt x="304" y="195"/>
                  </a:lnTo>
                  <a:lnTo>
                    <a:pt x="304" y="201"/>
                  </a:lnTo>
                  <a:lnTo>
                    <a:pt x="316" y="212"/>
                  </a:lnTo>
                  <a:lnTo>
                    <a:pt x="323" y="232"/>
                  </a:lnTo>
                  <a:lnTo>
                    <a:pt x="349" y="237"/>
                  </a:lnTo>
                  <a:lnTo>
                    <a:pt x="379" y="247"/>
                  </a:lnTo>
                  <a:lnTo>
                    <a:pt x="380" y="241"/>
                  </a:lnTo>
                  <a:lnTo>
                    <a:pt x="391" y="258"/>
                  </a:lnTo>
                  <a:lnTo>
                    <a:pt x="388" y="283"/>
                  </a:lnTo>
                  <a:lnTo>
                    <a:pt x="383" y="307"/>
                  </a:lnTo>
                  <a:lnTo>
                    <a:pt x="368" y="316"/>
                  </a:lnTo>
                  <a:lnTo>
                    <a:pt x="356" y="321"/>
                  </a:lnTo>
                  <a:lnTo>
                    <a:pt x="343" y="327"/>
                  </a:lnTo>
                  <a:lnTo>
                    <a:pt x="328" y="333"/>
                  </a:lnTo>
                  <a:lnTo>
                    <a:pt x="313" y="338"/>
                  </a:lnTo>
                  <a:lnTo>
                    <a:pt x="299" y="341"/>
                  </a:lnTo>
                  <a:lnTo>
                    <a:pt x="284" y="347"/>
                  </a:lnTo>
                  <a:lnTo>
                    <a:pt x="271" y="353"/>
                  </a:lnTo>
                  <a:lnTo>
                    <a:pt x="260" y="370"/>
                  </a:lnTo>
                  <a:lnTo>
                    <a:pt x="251" y="384"/>
                  </a:lnTo>
                  <a:lnTo>
                    <a:pt x="239" y="402"/>
                  </a:lnTo>
                  <a:lnTo>
                    <a:pt x="229" y="420"/>
                  </a:lnTo>
                  <a:lnTo>
                    <a:pt x="227" y="391"/>
                  </a:lnTo>
                  <a:lnTo>
                    <a:pt x="211" y="382"/>
                  </a:lnTo>
                  <a:lnTo>
                    <a:pt x="193" y="373"/>
                  </a:lnTo>
                  <a:lnTo>
                    <a:pt x="172" y="370"/>
                  </a:lnTo>
                  <a:lnTo>
                    <a:pt x="169" y="391"/>
                  </a:lnTo>
                  <a:lnTo>
                    <a:pt x="162" y="399"/>
                  </a:lnTo>
                  <a:lnTo>
                    <a:pt x="155" y="382"/>
                  </a:lnTo>
                  <a:lnTo>
                    <a:pt x="143" y="362"/>
                  </a:lnTo>
                  <a:lnTo>
                    <a:pt x="131" y="336"/>
                  </a:lnTo>
                  <a:lnTo>
                    <a:pt x="117" y="307"/>
                  </a:lnTo>
                  <a:lnTo>
                    <a:pt x="95" y="28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7204869" y="2469137"/>
              <a:ext cx="325186" cy="145815"/>
            </a:xfrm>
            <a:custGeom>
              <a:avLst/>
              <a:gdLst>
                <a:gd name="T0" fmla="*/ 2147483647 w 325"/>
                <a:gd name="T1" fmla="*/ 2147483647 h 153"/>
                <a:gd name="T2" fmla="*/ 2147483647 w 325"/>
                <a:gd name="T3" fmla="*/ 2147483647 h 153"/>
                <a:gd name="T4" fmla="*/ 2147483647 w 325"/>
                <a:gd name="T5" fmla="*/ 2147483647 h 153"/>
                <a:gd name="T6" fmla="*/ 2147483647 w 325"/>
                <a:gd name="T7" fmla="*/ 2147483647 h 153"/>
                <a:gd name="T8" fmla="*/ 2147483647 w 325"/>
                <a:gd name="T9" fmla="*/ 2147483647 h 153"/>
                <a:gd name="T10" fmla="*/ 2147483647 w 325"/>
                <a:gd name="T11" fmla="*/ 2147483647 h 153"/>
                <a:gd name="T12" fmla="*/ 2147483647 w 325"/>
                <a:gd name="T13" fmla="*/ 2147483647 h 153"/>
                <a:gd name="T14" fmla="*/ 2147483647 w 325"/>
                <a:gd name="T15" fmla="*/ 2147483647 h 153"/>
                <a:gd name="T16" fmla="*/ 2147483647 w 325"/>
                <a:gd name="T17" fmla="*/ 2147483647 h 153"/>
                <a:gd name="T18" fmla="*/ 2147483647 w 325"/>
                <a:gd name="T19" fmla="*/ 2147483647 h 153"/>
                <a:gd name="T20" fmla="*/ 2147483647 w 325"/>
                <a:gd name="T21" fmla="*/ 2147483647 h 153"/>
                <a:gd name="T22" fmla="*/ 2147483647 w 325"/>
                <a:gd name="T23" fmla="*/ 2147483647 h 153"/>
                <a:gd name="T24" fmla="*/ 2147483647 w 325"/>
                <a:gd name="T25" fmla="*/ 2147483647 h 153"/>
                <a:gd name="T26" fmla="*/ 2147483647 w 325"/>
                <a:gd name="T27" fmla="*/ 2147483647 h 153"/>
                <a:gd name="T28" fmla="*/ 2147483647 w 325"/>
                <a:gd name="T29" fmla="*/ 2147483647 h 153"/>
                <a:gd name="T30" fmla="*/ 2147483647 w 325"/>
                <a:gd name="T31" fmla="*/ 2147483647 h 153"/>
                <a:gd name="T32" fmla="*/ 0 w 325"/>
                <a:gd name="T33" fmla="*/ 2147483647 h 153"/>
                <a:gd name="T34" fmla="*/ 2147483647 w 325"/>
                <a:gd name="T35" fmla="*/ 2147483647 h 153"/>
                <a:gd name="T36" fmla="*/ 2147483647 w 325"/>
                <a:gd name="T37" fmla="*/ 2147483647 h 153"/>
                <a:gd name="T38" fmla="*/ 2147483647 w 325"/>
                <a:gd name="T39" fmla="*/ 2147483647 h 153"/>
                <a:gd name="T40" fmla="*/ 2147483647 w 325"/>
                <a:gd name="T41" fmla="*/ 2147483647 h 153"/>
                <a:gd name="T42" fmla="*/ 2147483647 w 325"/>
                <a:gd name="T43" fmla="*/ 2147483647 h 153"/>
                <a:gd name="T44" fmla="*/ 2147483647 w 325"/>
                <a:gd name="T45" fmla="*/ 0 h 153"/>
                <a:gd name="T46" fmla="*/ 2147483647 w 325"/>
                <a:gd name="T47" fmla="*/ 2147483647 h 153"/>
                <a:gd name="T48" fmla="*/ 2147483647 w 325"/>
                <a:gd name="T49" fmla="*/ 2147483647 h 153"/>
                <a:gd name="T50" fmla="*/ 2147483647 w 325"/>
                <a:gd name="T51" fmla="*/ 2147483647 h 153"/>
                <a:gd name="T52" fmla="*/ 2147483647 w 325"/>
                <a:gd name="T53" fmla="*/ 2147483647 h 153"/>
                <a:gd name="T54" fmla="*/ 2147483647 w 325"/>
                <a:gd name="T55" fmla="*/ 2147483647 h 153"/>
                <a:gd name="T56" fmla="*/ 2147483647 w 325"/>
                <a:gd name="T57" fmla="*/ 2147483647 h 153"/>
                <a:gd name="T58" fmla="*/ 2147483647 w 325"/>
                <a:gd name="T59" fmla="*/ 2147483647 h 153"/>
                <a:gd name="T60" fmla="*/ 2147483647 w 325"/>
                <a:gd name="T61" fmla="*/ 2147483647 h 153"/>
                <a:gd name="T62" fmla="*/ 2147483647 w 325"/>
                <a:gd name="T63" fmla="*/ 2147483647 h 153"/>
                <a:gd name="T64" fmla="*/ 2147483647 w 325"/>
                <a:gd name="T65" fmla="*/ 2147483647 h 153"/>
                <a:gd name="T66" fmla="*/ 2147483647 w 325"/>
                <a:gd name="T67" fmla="*/ 2147483647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5"/>
                <a:gd name="T103" fmla="*/ 0 h 153"/>
                <a:gd name="T104" fmla="*/ 325 w 325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5" h="153">
                  <a:moveTo>
                    <a:pt x="242" y="128"/>
                  </a:moveTo>
                  <a:lnTo>
                    <a:pt x="216" y="126"/>
                  </a:lnTo>
                  <a:lnTo>
                    <a:pt x="189" y="131"/>
                  </a:lnTo>
                  <a:lnTo>
                    <a:pt x="183" y="131"/>
                  </a:lnTo>
                  <a:lnTo>
                    <a:pt x="180" y="143"/>
                  </a:lnTo>
                  <a:lnTo>
                    <a:pt x="176" y="152"/>
                  </a:lnTo>
                  <a:lnTo>
                    <a:pt x="173" y="148"/>
                  </a:lnTo>
                  <a:lnTo>
                    <a:pt x="173" y="145"/>
                  </a:lnTo>
                  <a:lnTo>
                    <a:pt x="173" y="126"/>
                  </a:lnTo>
                  <a:lnTo>
                    <a:pt x="166" y="131"/>
                  </a:lnTo>
                  <a:lnTo>
                    <a:pt x="154" y="131"/>
                  </a:lnTo>
                  <a:lnTo>
                    <a:pt x="142" y="137"/>
                  </a:lnTo>
                  <a:lnTo>
                    <a:pt x="123" y="148"/>
                  </a:lnTo>
                  <a:lnTo>
                    <a:pt x="109" y="140"/>
                  </a:lnTo>
                  <a:lnTo>
                    <a:pt x="80" y="126"/>
                  </a:lnTo>
                  <a:lnTo>
                    <a:pt x="77" y="137"/>
                  </a:lnTo>
                  <a:lnTo>
                    <a:pt x="70" y="143"/>
                  </a:lnTo>
                  <a:lnTo>
                    <a:pt x="52" y="134"/>
                  </a:lnTo>
                  <a:lnTo>
                    <a:pt x="44" y="131"/>
                  </a:lnTo>
                  <a:lnTo>
                    <a:pt x="35" y="131"/>
                  </a:lnTo>
                  <a:lnTo>
                    <a:pt x="25" y="131"/>
                  </a:lnTo>
                  <a:lnTo>
                    <a:pt x="37" y="126"/>
                  </a:lnTo>
                  <a:lnTo>
                    <a:pt x="23" y="123"/>
                  </a:lnTo>
                  <a:lnTo>
                    <a:pt x="23" y="117"/>
                  </a:lnTo>
                  <a:lnTo>
                    <a:pt x="16" y="108"/>
                  </a:lnTo>
                  <a:lnTo>
                    <a:pt x="18" y="102"/>
                  </a:lnTo>
                  <a:lnTo>
                    <a:pt x="4" y="94"/>
                  </a:lnTo>
                  <a:lnTo>
                    <a:pt x="1" y="85"/>
                  </a:lnTo>
                  <a:lnTo>
                    <a:pt x="6" y="85"/>
                  </a:lnTo>
                  <a:lnTo>
                    <a:pt x="13" y="88"/>
                  </a:lnTo>
                  <a:lnTo>
                    <a:pt x="9" y="80"/>
                  </a:lnTo>
                  <a:lnTo>
                    <a:pt x="9" y="73"/>
                  </a:lnTo>
                  <a:lnTo>
                    <a:pt x="6" y="63"/>
                  </a:lnTo>
                  <a:lnTo>
                    <a:pt x="0" y="63"/>
                  </a:lnTo>
                  <a:lnTo>
                    <a:pt x="0" y="42"/>
                  </a:lnTo>
                  <a:lnTo>
                    <a:pt x="16" y="39"/>
                  </a:lnTo>
                  <a:lnTo>
                    <a:pt x="21" y="36"/>
                  </a:lnTo>
                  <a:lnTo>
                    <a:pt x="42" y="36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2" y="19"/>
                  </a:lnTo>
                  <a:lnTo>
                    <a:pt x="73" y="19"/>
                  </a:lnTo>
                  <a:lnTo>
                    <a:pt x="97" y="2"/>
                  </a:lnTo>
                  <a:lnTo>
                    <a:pt x="113" y="2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4" y="8"/>
                  </a:lnTo>
                  <a:lnTo>
                    <a:pt x="159" y="10"/>
                  </a:lnTo>
                  <a:lnTo>
                    <a:pt x="183" y="17"/>
                  </a:lnTo>
                  <a:lnTo>
                    <a:pt x="204" y="25"/>
                  </a:lnTo>
                  <a:lnTo>
                    <a:pt x="225" y="25"/>
                  </a:lnTo>
                  <a:lnTo>
                    <a:pt x="252" y="10"/>
                  </a:lnTo>
                  <a:lnTo>
                    <a:pt x="273" y="8"/>
                  </a:lnTo>
                  <a:lnTo>
                    <a:pt x="285" y="19"/>
                  </a:lnTo>
                  <a:lnTo>
                    <a:pt x="292" y="34"/>
                  </a:lnTo>
                  <a:lnTo>
                    <a:pt x="300" y="48"/>
                  </a:lnTo>
                  <a:lnTo>
                    <a:pt x="312" y="54"/>
                  </a:lnTo>
                  <a:lnTo>
                    <a:pt x="307" y="63"/>
                  </a:lnTo>
                  <a:lnTo>
                    <a:pt x="309" y="77"/>
                  </a:lnTo>
                  <a:lnTo>
                    <a:pt x="312" y="99"/>
                  </a:lnTo>
                  <a:lnTo>
                    <a:pt x="324" y="117"/>
                  </a:lnTo>
                  <a:lnTo>
                    <a:pt x="312" y="119"/>
                  </a:lnTo>
                  <a:lnTo>
                    <a:pt x="309" y="117"/>
                  </a:lnTo>
                  <a:lnTo>
                    <a:pt x="285" y="117"/>
                  </a:lnTo>
                  <a:lnTo>
                    <a:pt x="280" y="119"/>
                  </a:lnTo>
                  <a:lnTo>
                    <a:pt x="276" y="117"/>
                  </a:lnTo>
                  <a:lnTo>
                    <a:pt x="259" y="123"/>
                  </a:lnTo>
                  <a:lnTo>
                    <a:pt x="242" y="12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7379613" y="2580234"/>
              <a:ext cx="106466" cy="120355"/>
            </a:xfrm>
            <a:custGeom>
              <a:avLst/>
              <a:gdLst>
                <a:gd name="T0" fmla="*/ 2147483647 w 108"/>
                <a:gd name="T1" fmla="*/ 2147483647 h 127"/>
                <a:gd name="T2" fmla="*/ 2147483647 w 108"/>
                <a:gd name="T3" fmla="*/ 2147483647 h 127"/>
                <a:gd name="T4" fmla="*/ 2147483647 w 108"/>
                <a:gd name="T5" fmla="*/ 2147483647 h 127"/>
                <a:gd name="T6" fmla="*/ 2147483647 w 108"/>
                <a:gd name="T7" fmla="*/ 2147483647 h 127"/>
                <a:gd name="T8" fmla="*/ 2147483647 w 108"/>
                <a:gd name="T9" fmla="*/ 2147483647 h 127"/>
                <a:gd name="T10" fmla="*/ 2147483647 w 108"/>
                <a:gd name="T11" fmla="*/ 2147483647 h 127"/>
                <a:gd name="T12" fmla="*/ 0 w 108"/>
                <a:gd name="T13" fmla="*/ 2147483647 h 127"/>
                <a:gd name="T14" fmla="*/ 2147483647 w 108"/>
                <a:gd name="T15" fmla="*/ 2147483647 h 127"/>
                <a:gd name="T16" fmla="*/ 2147483647 w 108"/>
                <a:gd name="T17" fmla="*/ 2147483647 h 127"/>
                <a:gd name="T18" fmla="*/ 2147483647 w 108"/>
                <a:gd name="T19" fmla="*/ 2147483647 h 127"/>
                <a:gd name="T20" fmla="*/ 0 w 108"/>
                <a:gd name="T21" fmla="*/ 2147483647 h 127"/>
                <a:gd name="T22" fmla="*/ 2147483647 w 108"/>
                <a:gd name="T23" fmla="*/ 2147483647 h 127"/>
                <a:gd name="T24" fmla="*/ 2147483647 w 108"/>
                <a:gd name="T25" fmla="*/ 2147483647 h 127"/>
                <a:gd name="T26" fmla="*/ 2147483647 w 108"/>
                <a:gd name="T27" fmla="*/ 2147483647 h 127"/>
                <a:gd name="T28" fmla="*/ 2147483647 w 108"/>
                <a:gd name="T29" fmla="*/ 2147483647 h 127"/>
                <a:gd name="T30" fmla="*/ 2147483647 w 108"/>
                <a:gd name="T31" fmla="*/ 2147483647 h 127"/>
                <a:gd name="T32" fmla="*/ 2147483647 w 108"/>
                <a:gd name="T33" fmla="*/ 2147483647 h 127"/>
                <a:gd name="T34" fmla="*/ 2147483647 w 108"/>
                <a:gd name="T35" fmla="*/ 2147483647 h 127"/>
                <a:gd name="T36" fmla="*/ 2147483647 w 108"/>
                <a:gd name="T37" fmla="*/ 2147483647 h 127"/>
                <a:gd name="T38" fmla="*/ 2147483647 w 108"/>
                <a:gd name="T39" fmla="*/ 2147483647 h 127"/>
                <a:gd name="T40" fmla="*/ 2147483647 w 108"/>
                <a:gd name="T41" fmla="*/ 0 h 127"/>
                <a:gd name="T42" fmla="*/ 2147483647 w 108"/>
                <a:gd name="T43" fmla="*/ 2147483647 h 127"/>
                <a:gd name="T44" fmla="*/ 2147483647 w 108"/>
                <a:gd name="T45" fmla="*/ 214748364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8"/>
                <a:gd name="T70" fmla="*/ 0 h 127"/>
                <a:gd name="T71" fmla="*/ 108 w 108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8" h="127">
                  <a:moveTo>
                    <a:pt x="68" y="10"/>
                  </a:moveTo>
                  <a:lnTo>
                    <a:pt x="42" y="8"/>
                  </a:lnTo>
                  <a:lnTo>
                    <a:pt x="16" y="13"/>
                  </a:lnTo>
                  <a:lnTo>
                    <a:pt x="9" y="13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4" y="65"/>
                  </a:lnTo>
                  <a:lnTo>
                    <a:pt x="13" y="71"/>
                  </a:lnTo>
                  <a:lnTo>
                    <a:pt x="11" y="85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25" y="126"/>
                  </a:lnTo>
                  <a:lnTo>
                    <a:pt x="40" y="111"/>
                  </a:lnTo>
                  <a:lnTo>
                    <a:pt x="56" y="97"/>
                  </a:lnTo>
                  <a:lnTo>
                    <a:pt x="75" y="82"/>
                  </a:lnTo>
                  <a:lnTo>
                    <a:pt x="92" y="71"/>
                  </a:lnTo>
                  <a:lnTo>
                    <a:pt x="92" y="48"/>
                  </a:lnTo>
                  <a:lnTo>
                    <a:pt x="92" y="2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85" y="5"/>
                  </a:lnTo>
                  <a:lnTo>
                    <a:pt x="68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7661981" y="2844089"/>
              <a:ext cx="40504" cy="43976"/>
            </a:xfrm>
            <a:custGeom>
              <a:avLst/>
              <a:gdLst>
                <a:gd name="T0" fmla="*/ 2147483647 w 41"/>
                <a:gd name="T1" fmla="*/ 0 h 46"/>
                <a:gd name="T2" fmla="*/ 0 w 41"/>
                <a:gd name="T3" fmla="*/ 2147483647 h 46"/>
                <a:gd name="T4" fmla="*/ 2147483647 w 41"/>
                <a:gd name="T5" fmla="*/ 2147483647 h 46"/>
                <a:gd name="T6" fmla="*/ 2147483647 w 41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6"/>
                <a:gd name="T14" fmla="*/ 41 w 4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6">
                  <a:moveTo>
                    <a:pt x="40" y="0"/>
                  </a:moveTo>
                  <a:lnTo>
                    <a:pt x="0" y="45"/>
                  </a:lnTo>
                  <a:lnTo>
                    <a:pt x="40" y="30"/>
                  </a:lnTo>
                  <a:lnTo>
                    <a:pt x="40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8772935" y="3367172"/>
              <a:ext cx="185159" cy="200206"/>
            </a:xfrm>
            <a:custGeom>
              <a:avLst/>
              <a:gdLst>
                <a:gd name="T0" fmla="*/ 2147483647 w 187"/>
                <a:gd name="T1" fmla="*/ 2147483647 h 211"/>
                <a:gd name="T2" fmla="*/ 2147483647 w 187"/>
                <a:gd name="T3" fmla="*/ 2147483647 h 211"/>
                <a:gd name="T4" fmla="*/ 2147483647 w 187"/>
                <a:gd name="T5" fmla="*/ 2147483647 h 211"/>
                <a:gd name="T6" fmla="*/ 2147483647 w 187"/>
                <a:gd name="T7" fmla="*/ 2147483647 h 211"/>
                <a:gd name="T8" fmla="*/ 2147483647 w 187"/>
                <a:gd name="T9" fmla="*/ 2147483647 h 211"/>
                <a:gd name="T10" fmla="*/ 2147483647 w 187"/>
                <a:gd name="T11" fmla="*/ 2147483647 h 211"/>
                <a:gd name="T12" fmla="*/ 2147483647 w 187"/>
                <a:gd name="T13" fmla="*/ 2147483647 h 211"/>
                <a:gd name="T14" fmla="*/ 2147483647 w 187"/>
                <a:gd name="T15" fmla="*/ 2147483647 h 211"/>
                <a:gd name="T16" fmla="*/ 2147483647 w 187"/>
                <a:gd name="T17" fmla="*/ 2147483647 h 211"/>
                <a:gd name="T18" fmla="*/ 2147483647 w 187"/>
                <a:gd name="T19" fmla="*/ 2147483647 h 211"/>
                <a:gd name="T20" fmla="*/ 2147483647 w 187"/>
                <a:gd name="T21" fmla="*/ 2147483647 h 211"/>
                <a:gd name="T22" fmla="*/ 2147483647 w 187"/>
                <a:gd name="T23" fmla="*/ 2147483647 h 211"/>
                <a:gd name="T24" fmla="*/ 2147483647 w 187"/>
                <a:gd name="T25" fmla="*/ 2147483647 h 211"/>
                <a:gd name="T26" fmla="*/ 2147483647 w 187"/>
                <a:gd name="T27" fmla="*/ 2147483647 h 211"/>
                <a:gd name="T28" fmla="*/ 2147483647 w 187"/>
                <a:gd name="T29" fmla="*/ 2147483647 h 211"/>
                <a:gd name="T30" fmla="*/ 2147483647 w 187"/>
                <a:gd name="T31" fmla="*/ 2147483647 h 211"/>
                <a:gd name="T32" fmla="*/ 2147483647 w 187"/>
                <a:gd name="T33" fmla="*/ 2147483647 h 211"/>
                <a:gd name="T34" fmla="*/ 2147483647 w 187"/>
                <a:gd name="T35" fmla="*/ 2147483647 h 211"/>
                <a:gd name="T36" fmla="*/ 2147483647 w 187"/>
                <a:gd name="T37" fmla="*/ 2147483647 h 211"/>
                <a:gd name="T38" fmla="*/ 2147483647 w 187"/>
                <a:gd name="T39" fmla="*/ 2147483647 h 211"/>
                <a:gd name="T40" fmla="*/ 2147483647 w 187"/>
                <a:gd name="T41" fmla="*/ 2147483647 h 211"/>
                <a:gd name="T42" fmla="*/ 2147483647 w 187"/>
                <a:gd name="T43" fmla="*/ 2147483647 h 211"/>
                <a:gd name="T44" fmla="*/ 2147483647 w 187"/>
                <a:gd name="T45" fmla="*/ 2147483647 h 211"/>
                <a:gd name="T46" fmla="*/ 2147483647 w 187"/>
                <a:gd name="T47" fmla="*/ 2147483647 h 211"/>
                <a:gd name="T48" fmla="*/ 2147483647 w 187"/>
                <a:gd name="T49" fmla="*/ 2147483647 h 211"/>
                <a:gd name="T50" fmla="*/ 2147483647 w 187"/>
                <a:gd name="T51" fmla="*/ 2147483647 h 211"/>
                <a:gd name="T52" fmla="*/ 2147483647 w 187"/>
                <a:gd name="T53" fmla="*/ 2147483647 h 211"/>
                <a:gd name="T54" fmla="*/ 2147483647 w 187"/>
                <a:gd name="T55" fmla="*/ 2147483647 h 211"/>
                <a:gd name="T56" fmla="*/ 2147483647 w 187"/>
                <a:gd name="T57" fmla="*/ 2147483647 h 211"/>
                <a:gd name="T58" fmla="*/ 2147483647 w 187"/>
                <a:gd name="T59" fmla="*/ 2147483647 h 211"/>
                <a:gd name="T60" fmla="*/ 0 w 187"/>
                <a:gd name="T61" fmla="*/ 2147483647 h 211"/>
                <a:gd name="T62" fmla="*/ 2147483647 w 187"/>
                <a:gd name="T63" fmla="*/ 2147483647 h 211"/>
                <a:gd name="T64" fmla="*/ 2147483647 w 187"/>
                <a:gd name="T65" fmla="*/ 2147483647 h 211"/>
                <a:gd name="T66" fmla="*/ 2147483647 w 187"/>
                <a:gd name="T67" fmla="*/ 2147483647 h 211"/>
                <a:gd name="T68" fmla="*/ 2147483647 w 187"/>
                <a:gd name="T69" fmla="*/ 2147483647 h 211"/>
                <a:gd name="T70" fmla="*/ 2147483647 w 187"/>
                <a:gd name="T71" fmla="*/ 2147483647 h 211"/>
                <a:gd name="T72" fmla="*/ 2147483647 w 187"/>
                <a:gd name="T73" fmla="*/ 2147483647 h 211"/>
                <a:gd name="T74" fmla="*/ 2147483647 w 187"/>
                <a:gd name="T75" fmla="*/ 2147483647 h 211"/>
                <a:gd name="T76" fmla="*/ 2147483647 w 187"/>
                <a:gd name="T77" fmla="*/ 2147483647 h 211"/>
                <a:gd name="T78" fmla="*/ 2147483647 w 187"/>
                <a:gd name="T79" fmla="*/ 2147483647 h 211"/>
                <a:gd name="T80" fmla="*/ 2147483647 w 187"/>
                <a:gd name="T81" fmla="*/ 2147483647 h 211"/>
                <a:gd name="T82" fmla="*/ 2147483647 w 187"/>
                <a:gd name="T83" fmla="*/ 2147483647 h 211"/>
                <a:gd name="T84" fmla="*/ 2147483647 w 187"/>
                <a:gd name="T85" fmla="*/ 2147483647 h 211"/>
                <a:gd name="T86" fmla="*/ 2147483647 w 187"/>
                <a:gd name="T87" fmla="*/ 0 h 211"/>
                <a:gd name="T88" fmla="*/ 2147483647 w 187"/>
                <a:gd name="T89" fmla="*/ 0 h 211"/>
                <a:gd name="T90" fmla="*/ 2147483647 w 187"/>
                <a:gd name="T91" fmla="*/ 2147483647 h 211"/>
                <a:gd name="T92" fmla="*/ 2147483647 w 187"/>
                <a:gd name="T93" fmla="*/ 2147483647 h 211"/>
                <a:gd name="T94" fmla="*/ 2147483647 w 187"/>
                <a:gd name="T95" fmla="*/ 2147483647 h 211"/>
                <a:gd name="T96" fmla="*/ 2147483647 w 187"/>
                <a:gd name="T97" fmla="*/ 2147483647 h 211"/>
                <a:gd name="T98" fmla="*/ 2147483647 w 187"/>
                <a:gd name="T99" fmla="*/ 2147483647 h 211"/>
                <a:gd name="T100" fmla="*/ 2147483647 w 187"/>
                <a:gd name="T101" fmla="*/ 2147483647 h 211"/>
                <a:gd name="T102" fmla="*/ 2147483647 w 187"/>
                <a:gd name="T103" fmla="*/ 2147483647 h 211"/>
                <a:gd name="T104" fmla="*/ 2147483647 w 187"/>
                <a:gd name="T105" fmla="*/ 2147483647 h 211"/>
                <a:gd name="T106" fmla="*/ 2147483647 w 187"/>
                <a:gd name="T107" fmla="*/ 2147483647 h 211"/>
                <a:gd name="T108" fmla="*/ 2147483647 w 187"/>
                <a:gd name="T109" fmla="*/ 2147483647 h 2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7"/>
                <a:gd name="T166" fmla="*/ 0 h 211"/>
                <a:gd name="T167" fmla="*/ 187 w 187"/>
                <a:gd name="T168" fmla="*/ 211 h 2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7" h="211">
                  <a:moveTo>
                    <a:pt x="186" y="85"/>
                  </a:moveTo>
                  <a:lnTo>
                    <a:pt x="168" y="85"/>
                  </a:lnTo>
                  <a:lnTo>
                    <a:pt x="156" y="117"/>
                  </a:lnTo>
                  <a:lnTo>
                    <a:pt x="162" y="120"/>
                  </a:lnTo>
                  <a:lnTo>
                    <a:pt x="156" y="131"/>
                  </a:lnTo>
                  <a:lnTo>
                    <a:pt x="144" y="137"/>
                  </a:lnTo>
                  <a:lnTo>
                    <a:pt x="135" y="155"/>
                  </a:lnTo>
                  <a:lnTo>
                    <a:pt x="138" y="166"/>
                  </a:lnTo>
                  <a:lnTo>
                    <a:pt x="140" y="166"/>
                  </a:lnTo>
                  <a:lnTo>
                    <a:pt x="135" y="172"/>
                  </a:lnTo>
                  <a:lnTo>
                    <a:pt x="132" y="183"/>
                  </a:lnTo>
                  <a:lnTo>
                    <a:pt x="128" y="201"/>
                  </a:lnTo>
                  <a:lnTo>
                    <a:pt x="104" y="210"/>
                  </a:lnTo>
                  <a:lnTo>
                    <a:pt x="99" y="198"/>
                  </a:lnTo>
                  <a:lnTo>
                    <a:pt x="97" y="192"/>
                  </a:lnTo>
                  <a:lnTo>
                    <a:pt x="85" y="192"/>
                  </a:lnTo>
                  <a:lnTo>
                    <a:pt x="73" y="186"/>
                  </a:lnTo>
                  <a:lnTo>
                    <a:pt x="64" y="192"/>
                  </a:lnTo>
                  <a:lnTo>
                    <a:pt x="52" y="195"/>
                  </a:lnTo>
                  <a:lnTo>
                    <a:pt x="49" y="183"/>
                  </a:lnTo>
                  <a:lnTo>
                    <a:pt x="32" y="183"/>
                  </a:lnTo>
                  <a:lnTo>
                    <a:pt x="35" y="183"/>
                  </a:lnTo>
                  <a:lnTo>
                    <a:pt x="30" y="183"/>
                  </a:lnTo>
                  <a:lnTo>
                    <a:pt x="21" y="183"/>
                  </a:lnTo>
                  <a:lnTo>
                    <a:pt x="18" y="155"/>
                  </a:lnTo>
                  <a:lnTo>
                    <a:pt x="18" y="137"/>
                  </a:lnTo>
                  <a:lnTo>
                    <a:pt x="6" y="126"/>
                  </a:lnTo>
                  <a:lnTo>
                    <a:pt x="9" y="126"/>
                  </a:lnTo>
                  <a:lnTo>
                    <a:pt x="4" y="114"/>
                  </a:lnTo>
                  <a:lnTo>
                    <a:pt x="4" y="106"/>
                  </a:lnTo>
                  <a:lnTo>
                    <a:pt x="0" y="85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11" y="56"/>
                  </a:lnTo>
                  <a:lnTo>
                    <a:pt x="16" y="71"/>
                  </a:lnTo>
                  <a:lnTo>
                    <a:pt x="35" y="85"/>
                  </a:lnTo>
                  <a:lnTo>
                    <a:pt x="59" y="80"/>
                  </a:lnTo>
                  <a:lnTo>
                    <a:pt x="64" y="68"/>
                  </a:lnTo>
                  <a:lnTo>
                    <a:pt x="90" y="77"/>
                  </a:lnTo>
                  <a:lnTo>
                    <a:pt x="104" y="68"/>
                  </a:lnTo>
                  <a:lnTo>
                    <a:pt x="114" y="45"/>
                  </a:lnTo>
                  <a:lnTo>
                    <a:pt x="119" y="34"/>
                  </a:lnTo>
                  <a:lnTo>
                    <a:pt x="120" y="17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56" y="5"/>
                  </a:lnTo>
                  <a:lnTo>
                    <a:pt x="156" y="8"/>
                  </a:lnTo>
                  <a:lnTo>
                    <a:pt x="162" y="17"/>
                  </a:lnTo>
                  <a:lnTo>
                    <a:pt x="156" y="17"/>
                  </a:lnTo>
                  <a:lnTo>
                    <a:pt x="150" y="17"/>
                  </a:lnTo>
                  <a:lnTo>
                    <a:pt x="154" y="27"/>
                  </a:lnTo>
                  <a:lnTo>
                    <a:pt x="168" y="51"/>
                  </a:lnTo>
                  <a:lnTo>
                    <a:pt x="163" y="60"/>
                  </a:lnTo>
                  <a:lnTo>
                    <a:pt x="175" y="71"/>
                  </a:lnTo>
                  <a:lnTo>
                    <a:pt x="186" y="8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8516027" y="3338240"/>
              <a:ext cx="204832" cy="271957"/>
            </a:xfrm>
            <a:custGeom>
              <a:avLst/>
              <a:gdLst>
                <a:gd name="T0" fmla="*/ 2147483647 w 205"/>
                <a:gd name="T1" fmla="*/ 2147483647 h 287"/>
                <a:gd name="T2" fmla="*/ 2147483647 w 205"/>
                <a:gd name="T3" fmla="*/ 2147483647 h 287"/>
                <a:gd name="T4" fmla="*/ 2147483647 w 205"/>
                <a:gd name="T5" fmla="*/ 2147483647 h 287"/>
                <a:gd name="T6" fmla="*/ 2147483647 w 205"/>
                <a:gd name="T7" fmla="*/ 2147483647 h 287"/>
                <a:gd name="T8" fmla="*/ 2147483647 w 205"/>
                <a:gd name="T9" fmla="*/ 2147483647 h 287"/>
                <a:gd name="T10" fmla="*/ 2147483647 w 205"/>
                <a:gd name="T11" fmla="*/ 2147483647 h 287"/>
                <a:gd name="T12" fmla="*/ 2147483647 w 205"/>
                <a:gd name="T13" fmla="*/ 2147483647 h 287"/>
                <a:gd name="T14" fmla="*/ 2147483647 w 205"/>
                <a:gd name="T15" fmla="*/ 2147483647 h 287"/>
                <a:gd name="T16" fmla="*/ 2147483647 w 205"/>
                <a:gd name="T17" fmla="*/ 2147483647 h 287"/>
                <a:gd name="T18" fmla="*/ 2147483647 w 205"/>
                <a:gd name="T19" fmla="*/ 2147483647 h 287"/>
                <a:gd name="T20" fmla="*/ 2147483647 w 205"/>
                <a:gd name="T21" fmla="*/ 2147483647 h 287"/>
                <a:gd name="T22" fmla="*/ 2147483647 w 205"/>
                <a:gd name="T23" fmla="*/ 2147483647 h 287"/>
                <a:gd name="T24" fmla="*/ 2147483647 w 205"/>
                <a:gd name="T25" fmla="*/ 2147483647 h 287"/>
                <a:gd name="T26" fmla="*/ 2147483647 w 205"/>
                <a:gd name="T27" fmla="*/ 2147483647 h 287"/>
                <a:gd name="T28" fmla="*/ 2147483647 w 205"/>
                <a:gd name="T29" fmla="*/ 2147483647 h 287"/>
                <a:gd name="T30" fmla="*/ 2147483647 w 205"/>
                <a:gd name="T31" fmla="*/ 2147483647 h 287"/>
                <a:gd name="T32" fmla="*/ 2147483647 w 205"/>
                <a:gd name="T33" fmla="*/ 2147483647 h 287"/>
                <a:gd name="T34" fmla="*/ 2147483647 w 205"/>
                <a:gd name="T35" fmla="*/ 2147483647 h 287"/>
                <a:gd name="T36" fmla="*/ 2147483647 w 205"/>
                <a:gd name="T37" fmla="*/ 2147483647 h 287"/>
                <a:gd name="T38" fmla="*/ 2147483647 w 205"/>
                <a:gd name="T39" fmla="*/ 2147483647 h 287"/>
                <a:gd name="T40" fmla="*/ 2147483647 w 205"/>
                <a:gd name="T41" fmla="*/ 2147483647 h 287"/>
                <a:gd name="T42" fmla="*/ 2147483647 w 205"/>
                <a:gd name="T43" fmla="*/ 2147483647 h 287"/>
                <a:gd name="T44" fmla="*/ 2147483647 w 205"/>
                <a:gd name="T45" fmla="*/ 2147483647 h 287"/>
                <a:gd name="T46" fmla="*/ 2147483647 w 205"/>
                <a:gd name="T47" fmla="*/ 2147483647 h 287"/>
                <a:gd name="T48" fmla="*/ 0 w 205"/>
                <a:gd name="T49" fmla="*/ 0 h 287"/>
                <a:gd name="T50" fmla="*/ 2147483647 w 205"/>
                <a:gd name="T51" fmla="*/ 0 h 287"/>
                <a:gd name="T52" fmla="*/ 2147483647 w 205"/>
                <a:gd name="T53" fmla="*/ 2147483647 h 287"/>
                <a:gd name="T54" fmla="*/ 2147483647 w 205"/>
                <a:gd name="T55" fmla="*/ 2147483647 h 287"/>
                <a:gd name="T56" fmla="*/ 2147483647 w 205"/>
                <a:gd name="T57" fmla="*/ 2147483647 h 287"/>
                <a:gd name="T58" fmla="*/ 2147483647 w 205"/>
                <a:gd name="T59" fmla="*/ 2147483647 h 287"/>
                <a:gd name="T60" fmla="*/ 2147483647 w 205"/>
                <a:gd name="T61" fmla="*/ 2147483647 h 287"/>
                <a:gd name="T62" fmla="*/ 2147483647 w 205"/>
                <a:gd name="T63" fmla="*/ 2147483647 h 287"/>
                <a:gd name="T64" fmla="*/ 2147483647 w 205"/>
                <a:gd name="T65" fmla="*/ 2147483647 h 287"/>
                <a:gd name="T66" fmla="*/ 2147483647 w 205"/>
                <a:gd name="T67" fmla="*/ 2147483647 h 287"/>
                <a:gd name="T68" fmla="*/ 2147483647 w 205"/>
                <a:gd name="T69" fmla="*/ 2147483647 h 287"/>
                <a:gd name="T70" fmla="*/ 2147483647 w 205"/>
                <a:gd name="T71" fmla="*/ 2147483647 h 287"/>
                <a:gd name="T72" fmla="*/ 2147483647 w 205"/>
                <a:gd name="T73" fmla="*/ 2147483647 h 287"/>
                <a:gd name="T74" fmla="*/ 2147483647 w 205"/>
                <a:gd name="T75" fmla="*/ 2147483647 h 287"/>
                <a:gd name="T76" fmla="*/ 2147483647 w 205"/>
                <a:gd name="T77" fmla="*/ 2147483647 h 287"/>
                <a:gd name="T78" fmla="*/ 2147483647 w 205"/>
                <a:gd name="T79" fmla="*/ 2147483647 h 287"/>
                <a:gd name="T80" fmla="*/ 2147483647 w 205"/>
                <a:gd name="T81" fmla="*/ 2147483647 h 287"/>
                <a:gd name="T82" fmla="*/ 2147483647 w 205"/>
                <a:gd name="T83" fmla="*/ 2147483647 h 287"/>
                <a:gd name="T84" fmla="*/ 2147483647 w 205"/>
                <a:gd name="T85" fmla="*/ 2147483647 h 287"/>
                <a:gd name="T86" fmla="*/ 2147483647 w 205"/>
                <a:gd name="T87" fmla="*/ 2147483647 h 287"/>
                <a:gd name="T88" fmla="*/ 2147483647 w 205"/>
                <a:gd name="T89" fmla="*/ 2147483647 h 287"/>
                <a:gd name="T90" fmla="*/ 2147483647 w 205"/>
                <a:gd name="T91" fmla="*/ 2147483647 h 287"/>
                <a:gd name="T92" fmla="*/ 2147483647 w 205"/>
                <a:gd name="T93" fmla="*/ 2147483647 h 287"/>
                <a:gd name="T94" fmla="*/ 2147483647 w 205"/>
                <a:gd name="T95" fmla="*/ 2147483647 h 287"/>
                <a:gd name="T96" fmla="*/ 2147483647 w 205"/>
                <a:gd name="T97" fmla="*/ 2147483647 h 2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5"/>
                <a:gd name="T148" fmla="*/ 0 h 287"/>
                <a:gd name="T149" fmla="*/ 205 w 205"/>
                <a:gd name="T150" fmla="*/ 287 h 2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5" h="287">
                  <a:moveTo>
                    <a:pt x="204" y="219"/>
                  </a:moveTo>
                  <a:lnTo>
                    <a:pt x="201" y="222"/>
                  </a:lnTo>
                  <a:lnTo>
                    <a:pt x="196" y="253"/>
                  </a:lnTo>
                  <a:lnTo>
                    <a:pt x="193" y="286"/>
                  </a:lnTo>
                  <a:lnTo>
                    <a:pt x="186" y="277"/>
                  </a:lnTo>
                  <a:lnTo>
                    <a:pt x="184" y="282"/>
                  </a:lnTo>
                  <a:lnTo>
                    <a:pt x="174" y="277"/>
                  </a:lnTo>
                  <a:lnTo>
                    <a:pt x="174" y="286"/>
                  </a:lnTo>
                  <a:lnTo>
                    <a:pt x="157" y="265"/>
                  </a:lnTo>
                  <a:lnTo>
                    <a:pt x="145" y="250"/>
                  </a:lnTo>
                  <a:lnTo>
                    <a:pt x="136" y="239"/>
                  </a:lnTo>
                  <a:lnTo>
                    <a:pt x="126" y="227"/>
                  </a:lnTo>
                  <a:lnTo>
                    <a:pt x="117" y="216"/>
                  </a:lnTo>
                  <a:lnTo>
                    <a:pt x="108" y="193"/>
                  </a:lnTo>
                  <a:lnTo>
                    <a:pt x="100" y="173"/>
                  </a:lnTo>
                  <a:lnTo>
                    <a:pt x="97" y="169"/>
                  </a:lnTo>
                  <a:lnTo>
                    <a:pt x="88" y="149"/>
                  </a:lnTo>
                  <a:lnTo>
                    <a:pt x="78" y="132"/>
                  </a:lnTo>
                  <a:lnTo>
                    <a:pt x="72" y="115"/>
                  </a:lnTo>
                  <a:lnTo>
                    <a:pt x="66" y="97"/>
                  </a:lnTo>
                  <a:lnTo>
                    <a:pt x="52" y="80"/>
                  </a:lnTo>
                  <a:lnTo>
                    <a:pt x="37" y="60"/>
                  </a:lnTo>
                  <a:lnTo>
                    <a:pt x="24" y="43"/>
                  </a:lnTo>
                  <a:lnTo>
                    <a:pt x="12" y="2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7" y="5"/>
                  </a:lnTo>
                  <a:lnTo>
                    <a:pt x="57" y="28"/>
                  </a:lnTo>
                  <a:lnTo>
                    <a:pt x="60" y="34"/>
                  </a:lnTo>
                  <a:lnTo>
                    <a:pt x="73" y="54"/>
                  </a:lnTo>
                  <a:lnTo>
                    <a:pt x="90" y="72"/>
                  </a:lnTo>
                  <a:lnTo>
                    <a:pt x="105" y="89"/>
                  </a:lnTo>
                  <a:lnTo>
                    <a:pt x="105" y="80"/>
                  </a:lnTo>
                  <a:lnTo>
                    <a:pt x="121" y="97"/>
                  </a:lnTo>
                  <a:lnTo>
                    <a:pt x="132" y="109"/>
                  </a:lnTo>
                  <a:lnTo>
                    <a:pt x="148" y="123"/>
                  </a:lnTo>
                  <a:lnTo>
                    <a:pt x="150" y="126"/>
                  </a:lnTo>
                  <a:lnTo>
                    <a:pt x="160" y="138"/>
                  </a:lnTo>
                  <a:lnTo>
                    <a:pt x="153" y="144"/>
                  </a:lnTo>
                  <a:lnTo>
                    <a:pt x="156" y="149"/>
                  </a:lnTo>
                  <a:lnTo>
                    <a:pt x="153" y="152"/>
                  </a:lnTo>
                  <a:lnTo>
                    <a:pt x="157" y="161"/>
                  </a:lnTo>
                  <a:lnTo>
                    <a:pt x="172" y="164"/>
                  </a:lnTo>
                  <a:lnTo>
                    <a:pt x="174" y="184"/>
                  </a:lnTo>
                  <a:lnTo>
                    <a:pt x="180" y="187"/>
                  </a:lnTo>
                  <a:lnTo>
                    <a:pt x="180" y="198"/>
                  </a:lnTo>
                  <a:lnTo>
                    <a:pt x="193" y="198"/>
                  </a:lnTo>
                  <a:lnTo>
                    <a:pt x="204" y="21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9182600" y="3481741"/>
              <a:ext cx="182845" cy="207150"/>
            </a:xfrm>
            <a:custGeom>
              <a:avLst/>
              <a:gdLst>
                <a:gd name="T0" fmla="*/ 2147483647 w 184"/>
                <a:gd name="T1" fmla="*/ 2147483647 h 219"/>
                <a:gd name="T2" fmla="*/ 2147483647 w 184"/>
                <a:gd name="T3" fmla="*/ 2147483647 h 219"/>
                <a:gd name="T4" fmla="*/ 2147483647 w 184"/>
                <a:gd name="T5" fmla="*/ 2147483647 h 219"/>
                <a:gd name="T6" fmla="*/ 2147483647 w 184"/>
                <a:gd name="T7" fmla="*/ 2147483647 h 219"/>
                <a:gd name="T8" fmla="*/ 2147483647 w 184"/>
                <a:gd name="T9" fmla="*/ 2147483647 h 219"/>
                <a:gd name="T10" fmla="*/ 2147483647 w 184"/>
                <a:gd name="T11" fmla="*/ 2147483647 h 219"/>
                <a:gd name="T12" fmla="*/ 2147483647 w 184"/>
                <a:gd name="T13" fmla="*/ 2147483647 h 219"/>
                <a:gd name="T14" fmla="*/ 2147483647 w 184"/>
                <a:gd name="T15" fmla="*/ 2147483647 h 219"/>
                <a:gd name="T16" fmla="*/ 2147483647 w 184"/>
                <a:gd name="T17" fmla="*/ 2147483647 h 219"/>
                <a:gd name="T18" fmla="*/ 2147483647 w 184"/>
                <a:gd name="T19" fmla="*/ 2147483647 h 219"/>
                <a:gd name="T20" fmla="*/ 2147483647 w 184"/>
                <a:gd name="T21" fmla="*/ 2147483647 h 219"/>
                <a:gd name="T22" fmla="*/ 2147483647 w 184"/>
                <a:gd name="T23" fmla="*/ 2147483647 h 219"/>
                <a:gd name="T24" fmla="*/ 2147483647 w 184"/>
                <a:gd name="T25" fmla="*/ 2147483647 h 219"/>
                <a:gd name="T26" fmla="*/ 2147483647 w 184"/>
                <a:gd name="T27" fmla="*/ 2147483647 h 219"/>
                <a:gd name="T28" fmla="*/ 2147483647 w 184"/>
                <a:gd name="T29" fmla="*/ 2147483647 h 219"/>
                <a:gd name="T30" fmla="*/ 2147483647 w 184"/>
                <a:gd name="T31" fmla="*/ 2147483647 h 219"/>
                <a:gd name="T32" fmla="*/ 2147483647 w 184"/>
                <a:gd name="T33" fmla="*/ 2147483647 h 219"/>
                <a:gd name="T34" fmla="*/ 2147483647 w 184"/>
                <a:gd name="T35" fmla="*/ 2147483647 h 219"/>
                <a:gd name="T36" fmla="*/ 2147483647 w 184"/>
                <a:gd name="T37" fmla="*/ 2147483647 h 219"/>
                <a:gd name="T38" fmla="*/ 2147483647 w 184"/>
                <a:gd name="T39" fmla="*/ 2147483647 h 219"/>
                <a:gd name="T40" fmla="*/ 2147483647 w 184"/>
                <a:gd name="T41" fmla="*/ 2147483647 h 219"/>
                <a:gd name="T42" fmla="*/ 2147483647 w 184"/>
                <a:gd name="T43" fmla="*/ 2147483647 h 219"/>
                <a:gd name="T44" fmla="*/ 2147483647 w 184"/>
                <a:gd name="T45" fmla="*/ 2147483647 h 219"/>
                <a:gd name="T46" fmla="*/ 2147483647 w 184"/>
                <a:gd name="T47" fmla="*/ 2147483647 h 219"/>
                <a:gd name="T48" fmla="*/ 2147483647 w 184"/>
                <a:gd name="T49" fmla="*/ 2147483647 h 219"/>
                <a:gd name="T50" fmla="*/ 2147483647 w 184"/>
                <a:gd name="T51" fmla="*/ 2147483647 h 219"/>
                <a:gd name="T52" fmla="*/ 2147483647 w 184"/>
                <a:gd name="T53" fmla="*/ 2147483647 h 219"/>
                <a:gd name="T54" fmla="*/ 2147483647 w 184"/>
                <a:gd name="T55" fmla="*/ 2147483647 h 219"/>
                <a:gd name="T56" fmla="*/ 2147483647 w 184"/>
                <a:gd name="T57" fmla="*/ 0 h 219"/>
                <a:gd name="T58" fmla="*/ 2147483647 w 184"/>
                <a:gd name="T59" fmla="*/ 2147483647 h 219"/>
                <a:gd name="T60" fmla="*/ 0 w 184"/>
                <a:gd name="T61" fmla="*/ 2147483647 h 219"/>
                <a:gd name="T62" fmla="*/ 2147483647 w 184"/>
                <a:gd name="T63" fmla="*/ 2147483647 h 219"/>
                <a:gd name="T64" fmla="*/ 2147483647 w 184"/>
                <a:gd name="T65" fmla="*/ 2147483647 h 219"/>
                <a:gd name="T66" fmla="*/ 2147483647 w 184"/>
                <a:gd name="T67" fmla="*/ 2147483647 h 219"/>
                <a:gd name="T68" fmla="*/ 2147483647 w 184"/>
                <a:gd name="T69" fmla="*/ 2147483647 h 219"/>
                <a:gd name="T70" fmla="*/ 2147483647 w 184"/>
                <a:gd name="T71" fmla="*/ 2147483647 h 219"/>
                <a:gd name="T72" fmla="*/ 2147483647 w 184"/>
                <a:gd name="T73" fmla="*/ 2147483647 h 219"/>
                <a:gd name="T74" fmla="*/ 2147483647 w 184"/>
                <a:gd name="T75" fmla="*/ 2147483647 h 219"/>
                <a:gd name="T76" fmla="*/ 2147483647 w 184"/>
                <a:gd name="T77" fmla="*/ 2147483647 h 219"/>
                <a:gd name="T78" fmla="*/ 2147483647 w 184"/>
                <a:gd name="T79" fmla="*/ 2147483647 h 219"/>
                <a:gd name="T80" fmla="*/ 2147483647 w 184"/>
                <a:gd name="T81" fmla="*/ 2147483647 h 219"/>
                <a:gd name="T82" fmla="*/ 2147483647 w 184"/>
                <a:gd name="T83" fmla="*/ 2147483647 h 219"/>
                <a:gd name="T84" fmla="*/ 2147483647 w 184"/>
                <a:gd name="T85" fmla="*/ 2147483647 h 219"/>
                <a:gd name="T86" fmla="*/ 2147483647 w 184"/>
                <a:gd name="T87" fmla="*/ 2147483647 h 219"/>
                <a:gd name="T88" fmla="*/ 2147483647 w 184"/>
                <a:gd name="T89" fmla="*/ 2147483647 h 219"/>
                <a:gd name="T90" fmla="*/ 2147483647 w 184"/>
                <a:gd name="T91" fmla="*/ 2147483647 h 219"/>
                <a:gd name="T92" fmla="*/ 2147483647 w 184"/>
                <a:gd name="T93" fmla="*/ 2147483647 h 219"/>
                <a:gd name="T94" fmla="*/ 2147483647 w 184"/>
                <a:gd name="T95" fmla="*/ 2147483647 h 219"/>
                <a:gd name="T96" fmla="*/ 2147483647 w 184"/>
                <a:gd name="T97" fmla="*/ 2147483647 h 219"/>
                <a:gd name="T98" fmla="*/ 2147483647 w 184"/>
                <a:gd name="T99" fmla="*/ 2147483647 h 219"/>
                <a:gd name="T100" fmla="*/ 2147483647 w 184"/>
                <a:gd name="T101" fmla="*/ 2147483647 h 219"/>
                <a:gd name="T102" fmla="*/ 2147483647 w 184"/>
                <a:gd name="T103" fmla="*/ 2147483647 h 219"/>
                <a:gd name="T104" fmla="*/ 2147483647 w 184"/>
                <a:gd name="T105" fmla="*/ 2147483647 h 219"/>
                <a:gd name="T106" fmla="*/ 2147483647 w 184"/>
                <a:gd name="T107" fmla="*/ 2147483647 h 219"/>
                <a:gd name="T108" fmla="*/ 2147483647 w 184"/>
                <a:gd name="T109" fmla="*/ 2147483647 h 219"/>
                <a:gd name="T110" fmla="*/ 2147483647 w 184"/>
                <a:gd name="T111" fmla="*/ 2147483647 h 219"/>
                <a:gd name="T112" fmla="*/ 2147483647 w 184"/>
                <a:gd name="T113" fmla="*/ 2147483647 h 219"/>
                <a:gd name="T114" fmla="*/ 2147483647 w 184"/>
                <a:gd name="T115" fmla="*/ 2147483647 h 219"/>
                <a:gd name="T116" fmla="*/ 2147483647 w 184"/>
                <a:gd name="T117" fmla="*/ 2147483647 h 219"/>
                <a:gd name="T118" fmla="*/ 2147483647 w 184"/>
                <a:gd name="T119" fmla="*/ 2147483647 h 219"/>
                <a:gd name="T120" fmla="*/ 2147483647 w 184"/>
                <a:gd name="T121" fmla="*/ 2147483647 h 219"/>
                <a:gd name="T122" fmla="*/ 2147483647 w 184"/>
                <a:gd name="T123" fmla="*/ 2147483647 h 219"/>
                <a:gd name="T124" fmla="*/ 2147483647 w 184"/>
                <a:gd name="T125" fmla="*/ 2147483647 h 2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4"/>
                <a:gd name="T190" fmla="*/ 0 h 219"/>
                <a:gd name="T191" fmla="*/ 184 w 184"/>
                <a:gd name="T192" fmla="*/ 219 h 2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4" h="219">
                  <a:moveTo>
                    <a:pt x="142" y="183"/>
                  </a:moveTo>
                  <a:lnTo>
                    <a:pt x="142" y="183"/>
                  </a:lnTo>
                  <a:lnTo>
                    <a:pt x="139" y="194"/>
                  </a:lnTo>
                  <a:lnTo>
                    <a:pt x="143" y="192"/>
                  </a:lnTo>
                  <a:lnTo>
                    <a:pt x="158" y="189"/>
                  </a:lnTo>
                  <a:lnTo>
                    <a:pt x="166" y="203"/>
                  </a:lnTo>
                  <a:lnTo>
                    <a:pt x="175" y="218"/>
                  </a:lnTo>
                  <a:lnTo>
                    <a:pt x="175" y="197"/>
                  </a:lnTo>
                  <a:lnTo>
                    <a:pt x="178" y="177"/>
                  </a:lnTo>
                  <a:lnTo>
                    <a:pt x="180" y="157"/>
                  </a:lnTo>
                  <a:lnTo>
                    <a:pt x="180" y="134"/>
                  </a:lnTo>
                  <a:lnTo>
                    <a:pt x="183" y="113"/>
                  </a:lnTo>
                  <a:lnTo>
                    <a:pt x="183" y="94"/>
                  </a:lnTo>
                  <a:lnTo>
                    <a:pt x="183" y="74"/>
                  </a:lnTo>
                  <a:lnTo>
                    <a:pt x="183" y="53"/>
                  </a:lnTo>
                  <a:lnTo>
                    <a:pt x="172" y="51"/>
                  </a:lnTo>
                  <a:lnTo>
                    <a:pt x="148" y="36"/>
                  </a:lnTo>
                  <a:lnTo>
                    <a:pt x="127" y="25"/>
                  </a:lnTo>
                  <a:lnTo>
                    <a:pt x="112" y="36"/>
                  </a:lnTo>
                  <a:lnTo>
                    <a:pt x="95" y="51"/>
                  </a:lnTo>
                  <a:lnTo>
                    <a:pt x="77" y="70"/>
                  </a:lnTo>
                  <a:lnTo>
                    <a:pt x="69" y="62"/>
                  </a:lnTo>
                  <a:lnTo>
                    <a:pt x="62" y="53"/>
                  </a:lnTo>
                  <a:lnTo>
                    <a:pt x="62" y="56"/>
                  </a:lnTo>
                  <a:lnTo>
                    <a:pt x="57" y="27"/>
                  </a:lnTo>
                  <a:lnTo>
                    <a:pt x="57" y="17"/>
                  </a:lnTo>
                  <a:lnTo>
                    <a:pt x="54" y="8"/>
                  </a:lnTo>
                  <a:lnTo>
                    <a:pt x="38" y="2"/>
                  </a:lnTo>
                  <a:lnTo>
                    <a:pt x="21" y="0"/>
                  </a:lnTo>
                  <a:lnTo>
                    <a:pt x="4" y="10"/>
                  </a:lnTo>
                  <a:lnTo>
                    <a:pt x="0" y="25"/>
                  </a:lnTo>
                  <a:lnTo>
                    <a:pt x="13" y="31"/>
                  </a:lnTo>
                  <a:lnTo>
                    <a:pt x="23" y="45"/>
                  </a:lnTo>
                  <a:lnTo>
                    <a:pt x="38" y="45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7" y="51"/>
                  </a:lnTo>
                  <a:lnTo>
                    <a:pt x="40" y="51"/>
                  </a:lnTo>
                  <a:lnTo>
                    <a:pt x="23" y="56"/>
                  </a:lnTo>
                  <a:lnTo>
                    <a:pt x="16" y="62"/>
                  </a:lnTo>
                  <a:lnTo>
                    <a:pt x="33" y="77"/>
                  </a:lnTo>
                  <a:lnTo>
                    <a:pt x="30" y="88"/>
                  </a:lnTo>
                  <a:lnTo>
                    <a:pt x="40" y="88"/>
                  </a:lnTo>
                  <a:lnTo>
                    <a:pt x="50" y="65"/>
                  </a:lnTo>
                  <a:lnTo>
                    <a:pt x="47" y="79"/>
                  </a:lnTo>
                  <a:lnTo>
                    <a:pt x="65" y="88"/>
                  </a:lnTo>
                  <a:lnTo>
                    <a:pt x="69" y="88"/>
                  </a:lnTo>
                  <a:lnTo>
                    <a:pt x="66" y="94"/>
                  </a:lnTo>
                  <a:lnTo>
                    <a:pt x="81" y="99"/>
                  </a:lnTo>
                  <a:lnTo>
                    <a:pt x="93" y="108"/>
                  </a:lnTo>
                  <a:lnTo>
                    <a:pt x="107" y="113"/>
                  </a:lnTo>
                  <a:lnTo>
                    <a:pt x="122" y="120"/>
                  </a:lnTo>
                  <a:lnTo>
                    <a:pt x="130" y="131"/>
                  </a:lnTo>
                  <a:lnTo>
                    <a:pt x="139" y="160"/>
                  </a:lnTo>
                  <a:lnTo>
                    <a:pt x="143" y="166"/>
                  </a:lnTo>
                  <a:lnTo>
                    <a:pt x="134" y="166"/>
                  </a:lnTo>
                  <a:lnTo>
                    <a:pt x="143" y="168"/>
                  </a:lnTo>
                  <a:lnTo>
                    <a:pt x="136" y="168"/>
                  </a:lnTo>
                  <a:lnTo>
                    <a:pt x="139" y="177"/>
                  </a:lnTo>
                  <a:lnTo>
                    <a:pt x="127" y="177"/>
                  </a:lnTo>
                  <a:lnTo>
                    <a:pt x="115" y="200"/>
                  </a:lnTo>
                  <a:lnTo>
                    <a:pt x="131" y="194"/>
                  </a:lnTo>
                  <a:lnTo>
                    <a:pt x="142" y="18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8956937" y="3429664"/>
              <a:ext cx="119196" cy="178218"/>
            </a:xfrm>
            <a:custGeom>
              <a:avLst/>
              <a:gdLst>
                <a:gd name="T0" fmla="*/ 2147483647 w 120"/>
                <a:gd name="T1" fmla="*/ 2147483647 h 187"/>
                <a:gd name="T2" fmla="*/ 2147483647 w 120"/>
                <a:gd name="T3" fmla="*/ 0 h 187"/>
                <a:gd name="T4" fmla="*/ 2147483647 w 120"/>
                <a:gd name="T5" fmla="*/ 2147483647 h 187"/>
                <a:gd name="T6" fmla="*/ 2147483647 w 120"/>
                <a:gd name="T7" fmla="*/ 2147483647 h 187"/>
                <a:gd name="T8" fmla="*/ 2147483647 w 120"/>
                <a:gd name="T9" fmla="*/ 2147483647 h 187"/>
                <a:gd name="T10" fmla="*/ 2147483647 w 120"/>
                <a:gd name="T11" fmla="*/ 2147483647 h 187"/>
                <a:gd name="T12" fmla="*/ 2147483647 w 120"/>
                <a:gd name="T13" fmla="*/ 2147483647 h 187"/>
                <a:gd name="T14" fmla="*/ 2147483647 w 120"/>
                <a:gd name="T15" fmla="*/ 2147483647 h 187"/>
                <a:gd name="T16" fmla="*/ 2147483647 w 120"/>
                <a:gd name="T17" fmla="*/ 2147483647 h 187"/>
                <a:gd name="T18" fmla="*/ 2147483647 w 120"/>
                <a:gd name="T19" fmla="*/ 2147483647 h 187"/>
                <a:gd name="T20" fmla="*/ 2147483647 w 120"/>
                <a:gd name="T21" fmla="*/ 2147483647 h 187"/>
                <a:gd name="T22" fmla="*/ 2147483647 w 120"/>
                <a:gd name="T23" fmla="*/ 2147483647 h 187"/>
                <a:gd name="T24" fmla="*/ 0 w 120"/>
                <a:gd name="T25" fmla="*/ 2147483647 h 187"/>
                <a:gd name="T26" fmla="*/ 2147483647 w 120"/>
                <a:gd name="T27" fmla="*/ 2147483647 h 187"/>
                <a:gd name="T28" fmla="*/ 2147483647 w 120"/>
                <a:gd name="T29" fmla="*/ 2147483647 h 187"/>
                <a:gd name="T30" fmla="*/ 2147483647 w 120"/>
                <a:gd name="T31" fmla="*/ 2147483647 h 187"/>
                <a:gd name="T32" fmla="*/ 2147483647 w 120"/>
                <a:gd name="T33" fmla="*/ 2147483647 h 187"/>
                <a:gd name="T34" fmla="*/ 2147483647 w 120"/>
                <a:gd name="T35" fmla="*/ 2147483647 h 187"/>
                <a:gd name="T36" fmla="*/ 2147483647 w 120"/>
                <a:gd name="T37" fmla="*/ 2147483647 h 187"/>
                <a:gd name="T38" fmla="*/ 2147483647 w 120"/>
                <a:gd name="T39" fmla="*/ 2147483647 h 187"/>
                <a:gd name="T40" fmla="*/ 2147483647 w 120"/>
                <a:gd name="T41" fmla="*/ 2147483647 h 187"/>
                <a:gd name="T42" fmla="*/ 2147483647 w 120"/>
                <a:gd name="T43" fmla="*/ 2147483647 h 187"/>
                <a:gd name="T44" fmla="*/ 2147483647 w 120"/>
                <a:gd name="T45" fmla="*/ 2147483647 h 187"/>
                <a:gd name="T46" fmla="*/ 2147483647 w 120"/>
                <a:gd name="T47" fmla="*/ 2147483647 h 187"/>
                <a:gd name="T48" fmla="*/ 2147483647 w 120"/>
                <a:gd name="T49" fmla="*/ 2147483647 h 187"/>
                <a:gd name="T50" fmla="*/ 2147483647 w 120"/>
                <a:gd name="T51" fmla="*/ 2147483647 h 187"/>
                <a:gd name="T52" fmla="*/ 2147483647 w 120"/>
                <a:gd name="T53" fmla="*/ 2147483647 h 187"/>
                <a:gd name="T54" fmla="*/ 2147483647 w 120"/>
                <a:gd name="T55" fmla="*/ 2147483647 h 187"/>
                <a:gd name="T56" fmla="*/ 2147483647 w 120"/>
                <a:gd name="T57" fmla="*/ 2147483647 h 187"/>
                <a:gd name="T58" fmla="*/ 2147483647 w 120"/>
                <a:gd name="T59" fmla="*/ 2147483647 h 187"/>
                <a:gd name="T60" fmla="*/ 2147483647 w 120"/>
                <a:gd name="T61" fmla="*/ 2147483647 h 187"/>
                <a:gd name="T62" fmla="*/ 2147483647 w 120"/>
                <a:gd name="T63" fmla="*/ 2147483647 h 187"/>
                <a:gd name="T64" fmla="*/ 2147483647 w 120"/>
                <a:gd name="T65" fmla="*/ 2147483647 h 187"/>
                <a:gd name="T66" fmla="*/ 2147483647 w 120"/>
                <a:gd name="T67" fmla="*/ 2147483647 h 187"/>
                <a:gd name="T68" fmla="*/ 2147483647 w 120"/>
                <a:gd name="T69" fmla="*/ 2147483647 h 187"/>
                <a:gd name="T70" fmla="*/ 2147483647 w 120"/>
                <a:gd name="T71" fmla="*/ 2147483647 h 187"/>
                <a:gd name="T72" fmla="*/ 2147483647 w 120"/>
                <a:gd name="T73" fmla="*/ 2147483647 h 187"/>
                <a:gd name="T74" fmla="*/ 2147483647 w 120"/>
                <a:gd name="T75" fmla="*/ 2147483647 h 187"/>
                <a:gd name="T76" fmla="*/ 2147483647 w 120"/>
                <a:gd name="T77" fmla="*/ 2147483647 h 187"/>
                <a:gd name="T78" fmla="*/ 2147483647 w 120"/>
                <a:gd name="T79" fmla="*/ 2147483647 h 187"/>
                <a:gd name="T80" fmla="*/ 2147483647 w 120"/>
                <a:gd name="T81" fmla="*/ 2147483647 h 187"/>
                <a:gd name="T82" fmla="*/ 2147483647 w 120"/>
                <a:gd name="T83" fmla="*/ 2147483647 h 187"/>
                <a:gd name="T84" fmla="*/ 2147483647 w 120"/>
                <a:gd name="T85" fmla="*/ 2147483647 h 187"/>
                <a:gd name="T86" fmla="*/ 2147483647 w 120"/>
                <a:gd name="T87" fmla="*/ 2147483647 h 187"/>
                <a:gd name="T88" fmla="*/ 2147483647 w 120"/>
                <a:gd name="T89" fmla="*/ 2147483647 h 187"/>
                <a:gd name="T90" fmla="*/ 2147483647 w 120"/>
                <a:gd name="T91" fmla="*/ 2147483647 h 187"/>
                <a:gd name="T92" fmla="*/ 2147483647 w 120"/>
                <a:gd name="T93" fmla="*/ 2147483647 h 1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0"/>
                <a:gd name="T142" fmla="*/ 0 h 187"/>
                <a:gd name="T143" fmla="*/ 120 w 120"/>
                <a:gd name="T144" fmla="*/ 187 h 1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0" h="187">
                  <a:moveTo>
                    <a:pt x="119" y="5"/>
                  </a:moveTo>
                  <a:lnTo>
                    <a:pt x="111" y="0"/>
                  </a:lnTo>
                  <a:lnTo>
                    <a:pt x="95" y="22"/>
                  </a:lnTo>
                  <a:lnTo>
                    <a:pt x="71" y="17"/>
                  </a:lnTo>
                  <a:lnTo>
                    <a:pt x="47" y="13"/>
                  </a:lnTo>
                  <a:lnTo>
                    <a:pt x="37" y="10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16" y="42"/>
                  </a:lnTo>
                  <a:lnTo>
                    <a:pt x="18" y="65"/>
                  </a:lnTo>
                  <a:lnTo>
                    <a:pt x="16" y="62"/>
                  </a:lnTo>
                  <a:lnTo>
                    <a:pt x="9" y="85"/>
                  </a:lnTo>
                  <a:lnTo>
                    <a:pt x="0" y="108"/>
                  </a:lnTo>
                  <a:lnTo>
                    <a:pt x="1" y="131"/>
                  </a:lnTo>
                  <a:lnTo>
                    <a:pt x="9" y="133"/>
                  </a:lnTo>
                  <a:lnTo>
                    <a:pt x="9" y="151"/>
                  </a:lnTo>
                  <a:lnTo>
                    <a:pt x="9" y="168"/>
                  </a:lnTo>
                  <a:lnTo>
                    <a:pt x="9" y="186"/>
                  </a:lnTo>
                  <a:lnTo>
                    <a:pt x="25" y="179"/>
                  </a:lnTo>
                  <a:lnTo>
                    <a:pt x="25" y="151"/>
                  </a:lnTo>
                  <a:lnTo>
                    <a:pt x="23" y="119"/>
                  </a:lnTo>
                  <a:lnTo>
                    <a:pt x="37" y="108"/>
                  </a:lnTo>
                  <a:lnTo>
                    <a:pt x="37" y="125"/>
                  </a:lnTo>
                  <a:lnTo>
                    <a:pt x="40" y="133"/>
                  </a:lnTo>
                  <a:lnTo>
                    <a:pt x="49" y="148"/>
                  </a:lnTo>
                  <a:lnTo>
                    <a:pt x="49" y="162"/>
                  </a:lnTo>
                  <a:lnTo>
                    <a:pt x="56" y="160"/>
                  </a:lnTo>
                  <a:lnTo>
                    <a:pt x="68" y="151"/>
                  </a:lnTo>
                  <a:lnTo>
                    <a:pt x="73" y="148"/>
                  </a:lnTo>
                  <a:lnTo>
                    <a:pt x="61" y="128"/>
                  </a:lnTo>
                  <a:lnTo>
                    <a:pt x="64" y="122"/>
                  </a:lnTo>
                  <a:lnTo>
                    <a:pt x="56" y="105"/>
                  </a:lnTo>
                  <a:lnTo>
                    <a:pt x="44" y="88"/>
                  </a:lnTo>
                  <a:lnTo>
                    <a:pt x="52" y="88"/>
                  </a:lnTo>
                  <a:lnTo>
                    <a:pt x="66" y="76"/>
                  </a:lnTo>
                  <a:lnTo>
                    <a:pt x="80" y="65"/>
                  </a:lnTo>
                  <a:lnTo>
                    <a:pt x="83" y="65"/>
                  </a:lnTo>
                  <a:lnTo>
                    <a:pt x="80" y="56"/>
                  </a:lnTo>
                  <a:lnTo>
                    <a:pt x="73" y="59"/>
                  </a:lnTo>
                  <a:lnTo>
                    <a:pt x="52" y="65"/>
                  </a:lnTo>
                  <a:lnTo>
                    <a:pt x="37" y="76"/>
                  </a:lnTo>
                  <a:lnTo>
                    <a:pt x="21" y="53"/>
                  </a:lnTo>
                  <a:lnTo>
                    <a:pt x="28" y="31"/>
                  </a:lnTo>
                  <a:lnTo>
                    <a:pt x="54" y="31"/>
                  </a:lnTo>
                  <a:lnTo>
                    <a:pt x="80" y="34"/>
                  </a:lnTo>
                  <a:lnTo>
                    <a:pt x="104" y="27"/>
                  </a:lnTo>
                  <a:lnTo>
                    <a:pt x="119" y="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8700029" y="3614826"/>
              <a:ext cx="171272" cy="64807"/>
            </a:xfrm>
            <a:custGeom>
              <a:avLst/>
              <a:gdLst>
                <a:gd name="T0" fmla="*/ 2147483647 w 171"/>
                <a:gd name="T1" fmla="*/ 2147483647 h 69"/>
                <a:gd name="T2" fmla="*/ 2147483647 w 171"/>
                <a:gd name="T3" fmla="*/ 2147483647 h 69"/>
                <a:gd name="T4" fmla="*/ 2147483647 w 171"/>
                <a:gd name="T5" fmla="*/ 2147483647 h 69"/>
                <a:gd name="T6" fmla="*/ 2147483647 w 171"/>
                <a:gd name="T7" fmla="*/ 2147483647 h 69"/>
                <a:gd name="T8" fmla="*/ 2147483647 w 171"/>
                <a:gd name="T9" fmla="*/ 2147483647 h 69"/>
                <a:gd name="T10" fmla="*/ 2147483647 w 171"/>
                <a:gd name="T11" fmla="*/ 2147483647 h 69"/>
                <a:gd name="T12" fmla="*/ 2147483647 w 171"/>
                <a:gd name="T13" fmla="*/ 2147483647 h 69"/>
                <a:gd name="T14" fmla="*/ 2147483647 w 171"/>
                <a:gd name="T15" fmla="*/ 2147483647 h 69"/>
                <a:gd name="T16" fmla="*/ 2147483647 w 171"/>
                <a:gd name="T17" fmla="*/ 2147483647 h 69"/>
                <a:gd name="T18" fmla="*/ 2147483647 w 171"/>
                <a:gd name="T19" fmla="*/ 2147483647 h 69"/>
                <a:gd name="T20" fmla="*/ 2147483647 w 171"/>
                <a:gd name="T21" fmla="*/ 2147483647 h 69"/>
                <a:gd name="T22" fmla="*/ 2147483647 w 171"/>
                <a:gd name="T23" fmla="*/ 2147483647 h 69"/>
                <a:gd name="T24" fmla="*/ 2147483647 w 171"/>
                <a:gd name="T25" fmla="*/ 0 h 69"/>
                <a:gd name="T26" fmla="*/ 2147483647 w 171"/>
                <a:gd name="T27" fmla="*/ 0 h 69"/>
                <a:gd name="T28" fmla="*/ 2147483647 w 171"/>
                <a:gd name="T29" fmla="*/ 2147483647 h 69"/>
                <a:gd name="T30" fmla="*/ 0 w 171"/>
                <a:gd name="T31" fmla="*/ 2147483647 h 69"/>
                <a:gd name="T32" fmla="*/ 2147483647 w 171"/>
                <a:gd name="T33" fmla="*/ 2147483647 h 69"/>
                <a:gd name="T34" fmla="*/ 2147483647 w 171"/>
                <a:gd name="T35" fmla="*/ 2147483647 h 69"/>
                <a:gd name="T36" fmla="*/ 2147483647 w 171"/>
                <a:gd name="T37" fmla="*/ 2147483647 h 69"/>
                <a:gd name="T38" fmla="*/ 2147483647 w 171"/>
                <a:gd name="T39" fmla="*/ 2147483647 h 69"/>
                <a:gd name="T40" fmla="*/ 2147483647 w 171"/>
                <a:gd name="T41" fmla="*/ 2147483647 h 69"/>
                <a:gd name="T42" fmla="*/ 2147483647 w 171"/>
                <a:gd name="T43" fmla="*/ 2147483647 h 69"/>
                <a:gd name="T44" fmla="*/ 2147483647 w 171"/>
                <a:gd name="T45" fmla="*/ 2147483647 h 69"/>
                <a:gd name="T46" fmla="*/ 2147483647 w 171"/>
                <a:gd name="T47" fmla="*/ 2147483647 h 69"/>
                <a:gd name="T48" fmla="*/ 2147483647 w 171"/>
                <a:gd name="T49" fmla="*/ 2147483647 h 69"/>
                <a:gd name="T50" fmla="*/ 2147483647 w 171"/>
                <a:gd name="T51" fmla="*/ 2147483647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69"/>
                <a:gd name="T80" fmla="*/ 171 w 171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69">
                  <a:moveTo>
                    <a:pt x="170" y="68"/>
                  </a:moveTo>
                  <a:lnTo>
                    <a:pt x="167" y="64"/>
                  </a:lnTo>
                  <a:lnTo>
                    <a:pt x="170" y="44"/>
                  </a:lnTo>
                  <a:lnTo>
                    <a:pt x="155" y="42"/>
                  </a:lnTo>
                  <a:lnTo>
                    <a:pt x="140" y="39"/>
                  </a:lnTo>
                  <a:lnTo>
                    <a:pt x="135" y="25"/>
                  </a:lnTo>
                  <a:lnTo>
                    <a:pt x="114" y="17"/>
                  </a:lnTo>
                  <a:lnTo>
                    <a:pt x="104" y="8"/>
                  </a:lnTo>
                  <a:lnTo>
                    <a:pt x="97" y="19"/>
                  </a:lnTo>
                  <a:lnTo>
                    <a:pt x="83" y="19"/>
                  </a:lnTo>
                  <a:lnTo>
                    <a:pt x="68" y="19"/>
                  </a:lnTo>
                  <a:lnTo>
                    <a:pt x="59" y="1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6" y="13"/>
                  </a:lnTo>
                  <a:lnTo>
                    <a:pt x="0" y="17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37" y="36"/>
                  </a:lnTo>
                  <a:lnTo>
                    <a:pt x="56" y="42"/>
                  </a:lnTo>
                  <a:lnTo>
                    <a:pt x="76" y="44"/>
                  </a:lnTo>
                  <a:lnTo>
                    <a:pt x="92" y="51"/>
                  </a:lnTo>
                  <a:lnTo>
                    <a:pt x="114" y="53"/>
                  </a:lnTo>
                  <a:lnTo>
                    <a:pt x="140" y="56"/>
                  </a:lnTo>
                  <a:lnTo>
                    <a:pt x="155" y="61"/>
                  </a:lnTo>
                  <a:lnTo>
                    <a:pt x="170" y="6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9032158" y="3670375"/>
              <a:ext cx="72906" cy="47448"/>
            </a:xfrm>
            <a:custGeom>
              <a:avLst/>
              <a:gdLst>
                <a:gd name="T0" fmla="*/ 2147483647 w 73"/>
                <a:gd name="T1" fmla="*/ 0 h 50"/>
                <a:gd name="T2" fmla="*/ 2147483647 w 73"/>
                <a:gd name="T3" fmla="*/ 2147483647 h 50"/>
                <a:gd name="T4" fmla="*/ 2147483647 w 73"/>
                <a:gd name="T5" fmla="*/ 2147483647 h 50"/>
                <a:gd name="T6" fmla="*/ 2147483647 w 73"/>
                <a:gd name="T7" fmla="*/ 2147483647 h 50"/>
                <a:gd name="T8" fmla="*/ 2147483647 w 73"/>
                <a:gd name="T9" fmla="*/ 2147483647 h 50"/>
                <a:gd name="T10" fmla="*/ 0 w 73"/>
                <a:gd name="T11" fmla="*/ 2147483647 h 50"/>
                <a:gd name="T12" fmla="*/ 2147483647 w 73"/>
                <a:gd name="T13" fmla="*/ 2147483647 h 50"/>
                <a:gd name="T14" fmla="*/ 2147483647 w 73"/>
                <a:gd name="T15" fmla="*/ 2147483647 h 50"/>
                <a:gd name="T16" fmla="*/ 2147483647 w 73"/>
                <a:gd name="T17" fmla="*/ 2147483647 h 50"/>
                <a:gd name="T18" fmla="*/ 2147483647 w 73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0"/>
                <a:gd name="T32" fmla="*/ 73 w 73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0">
                  <a:moveTo>
                    <a:pt x="72" y="0"/>
                  </a:moveTo>
                  <a:lnTo>
                    <a:pt x="45" y="2"/>
                  </a:lnTo>
                  <a:lnTo>
                    <a:pt x="28" y="10"/>
                  </a:lnTo>
                  <a:lnTo>
                    <a:pt x="9" y="22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9"/>
                  </a:lnTo>
                  <a:lnTo>
                    <a:pt x="25" y="34"/>
                  </a:lnTo>
                  <a:lnTo>
                    <a:pt x="49" y="17"/>
                  </a:lnTo>
                  <a:lnTo>
                    <a:pt x="72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9116637" y="3416934"/>
              <a:ext cx="38189" cy="75222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2147483647 w 37"/>
                <a:gd name="T5" fmla="*/ 2147483647 h 79"/>
                <a:gd name="T6" fmla="*/ 2147483647 w 37"/>
                <a:gd name="T7" fmla="*/ 2147483647 h 79"/>
                <a:gd name="T8" fmla="*/ 2147483647 w 37"/>
                <a:gd name="T9" fmla="*/ 2147483647 h 79"/>
                <a:gd name="T10" fmla="*/ 2147483647 w 37"/>
                <a:gd name="T11" fmla="*/ 2147483647 h 79"/>
                <a:gd name="T12" fmla="*/ 2147483647 w 37"/>
                <a:gd name="T13" fmla="*/ 2147483647 h 79"/>
                <a:gd name="T14" fmla="*/ 2147483647 w 37"/>
                <a:gd name="T15" fmla="*/ 2147483647 h 79"/>
                <a:gd name="T16" fmla="*/ 2147483647 w 37"/>
                <a:gd name="T17" fmla="*/ 0 h 79"/>
                <a:gd name="T18" fmla="*/ 0 w 37"/>
                <a:gd name="T19" fmla="*/ 2147483647 h 79"/>
                <a:gd name="T20" fmla="*/ 2147483647 w 37"/>
                <a:gd name="T21" fmla="*/ 2147483647 h 79"/>
                <a:gd name="T22" fmla="*/ 2147483647 w 37"/>
                <a:gd name="T23" fmla="*/ 2147483647 h 79"/>
                <a:gd name="T24" fmla="*/ 2147483647 w 37"/>
                <a:gd name="T25" fmla="*/ 2147483647 h 79"/>
                <a:gd name="T26" fmla="*/ 2147483647 w 37"/>
                <a:gd name="T27" fmla="*/ 2147483647 h 79"/>
                <a:gd name="T28" fmla="*/ 2147483647 w 37"/>
                <a:gd name="T29" fmla="*/ 2147483647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79"/>
                <a:gd name="T47" fmla="*/ 37 w 37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79">
                  <a:moveTo>
                    <a:pt x="36" y="48"/>
                  </a:moveTo>
                  <a:lnTo>
                    <a:pt x="21" y="31"/>
                  </a:lnTo>
                  <a:lnTo>
                    <a:pt x="29" y="19"/>
                  </a:lnTo>
                  <a:lnTo>
                    <a:pt x="21" y="14"/>
                  </a:lnTo>
                  <a:lnTo>
                    <a:pt x="14" y="22"/>
                  </a:lnTo>
                  <a:lnTo>
                    <a:pt x="8" y="34"/>
                  </a:lnTo>
                  <a:lnTo>
                    <a:pt x="8" y="26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2" y="36"/>
                  </a:lnTo>
                  <a:lnTo>
                    <a:pt x="5" y="54"/>
                  </a:lnTo>
                  <a:lnTo>
                    <a:pt x="21" y="78"/>
                  </a:lnTo>
                  <a:lnTo>
                    <a:pt x="8" y="45"/>
                  </a:lnTo>
                  <a:lnTo>
                    <a:pt x="36" y="4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9124738" y="3538447"/>
              <a:ext cx="54390" cy="45133"/>
            </a:xfrm>
            <a:custGeom>
              <a:avLst/>
              <a:gdLst>
                <a:gd name="T0" fmla="*/ 2147483647 w 55"/>
                <a:gd name="T1" fmla="*/ 2147483647 h 48"/>
                <a:gd name="T2" fmla="*/ 2147483647 w 55"/>
                <a:gd name="T3" fmla="*/ 2147483647 h 48"/>
                <a:gd name="T4" fmla="*/ 2147483647 w 55"/>
                <a:gd name="T5" fmla="*/ 2147483647 h 48"/>
                <a:gd name="T6" fmla="*/ 2147483647 w 55"/>
                <a:gd name="T7" fmla="*/ 2147483647 h 48"/>
                <a:gd name="T8" fmla="*/ 2147483647 w 55"/>
                <a:gd name="T9" fmla="*/ 2147483647 h 48"/>
                <a:gd name="T10" fmla="*/ 0 w 55"/>
                <a:gd name="T11" fmla="*/ 2147483647 h 48"/>
                <a:gd name="T12" fmla="*/ 2147483647 w 55"/>
                <a:gd name="T13" fmla="*/ 2147483647 h 48"/>
                <a:gd name="T14" fmla="*/ 2147483647 w 55"/>
                <a:gd name="T15" fmla="*/ 0 h 48"/>
                <a:gd name="T16" fmla="*/ 2147483647 w 55"/>
                <a:gd name="T17" fmla="*/ 2147483647 h 48"/>
                <a:gd name="T18" fmla="*/ 2147483647 w 55"/>
                <a:gd name="T19" fmla="*/ 2147483647 h 48"/>
                <a:gd name="T20" fmla="*/ 2147483647 w 55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48"/>
                <a:gd name="T35" fmla="*/ 55 w 55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48">
                  <a:moveTo>
                    <a:pt x="54" y="40"/>
                  </a:moveTo>
                  <a:lnTo>
                    <a:pt x="51" y="47"/>
                  </a:lnTo>
                  <a:lnTo>
                    <a:pt x="27" y="23"/>
                  </a:lnTo>
                  <a:lnTo>
                    <a:pt x="13" y="28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11"/>
                  </a:lnTo>
                  <a:lnTo>
                    <a:pt x="11" y="0"/>
                  </a:lnTo>
                  <a:lnTo>
                    <a:pt x="27" y="5"/>
                  </a:lnTo>
                  <a:lnTo>
                    <a:pt x="44" y="5"/>
                  </a:lnTo>
                  <a:lnTo>
                    <a:pt x="54" y="4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8702343" y="3508358"/>
              <a:ext cx="39346" cy="43976"/>
            </a:xfrm>
            <a:custGeom>
              <a:avLst/>
              <a:gdLst>
                <a:gd name="T0" fmla="*/ 2147483647 w 39"/>
                <a:gd name="T1" fmla="*/ 2147483647 h 47"/>
                <a:gd name="T2" fmla="*/ 2147483647 w 39"/>
                <a:gd name="T3" fmla="*/ 2147483647 h 47"/>
                <a:gd name="T4" fmla="*/ 2147483647 w 39"/>
                <a:gd name="T5" fmla="*/ 2147483647 h 47"/>
                <a:gd name="T6" fmla="*/ 2147483647 w 39"/>
                <a:gd name="T7" fmla="*/ 2147483647 h 47"/>
                <a:gd name="T8" fmla="*/ 0 w 39"/>
                <a:gd name="T9" fmla="*/ 2147483647 h 47"/>
                <a:gd name="T10" fmla="*/ 2147483647 w 39"/>
                <a:gd name="T11" fmla="*/ 0 h 47"/>
                <a:gd name="T12" fmla="*/ 2147483647 w 39"/>
                <a:gd name="T13" fmla="*/ 0 h 47"/>
                <a:gd name="T14" fmla="*/ 2147483647 w 39"/>
                <a:gd name="T15" fmla="*/ 2147483647 h 47"/>
                <a:gd name="T16" fmla="*/ 2147483647 w 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7"/>
                <a:gd name="T29" fmla="*/ 39 w 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7">
                  <a:moveTo>
                    <a:pt x="38" y="31"/>
                  </a:moveTo>
                  <a:lnTo>
                    <a:pt x="32" y="46"/>
                  </a:lnTo>
                  <a:lnTo>
                    <a:pt x="13" y="31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23" y="24"/>
                  </a:lnTo>
                  <a:lnTo>
                    <a:pt x="38" y="3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907176" y="3663431"/>
              <a:ext cx="49762" cy="43976"/>
            </a:xfrm>
            <a:custGeom>
              <a:avLst/>
              <a:gdLst>
                <a:gd name="T0" fmla="*/ 2147483647 w 49"/>
                <a:gd name="T1" fmla="*/ 2147483647 h 46"/>
                <a:gd name="T2" fmla="*/ 2147483647 w 49"/>
                <a:gd name="T3" fmla="*/ 2147483647 h 46"/>
                <a:gd name="T4" fmla="*/ 2147483647 w 49"/>
                <a:gd name="T5" fmla="*/ 2147483647 h 46"/>
                <a:gd name="T6" fmla="*/ 2147483647 w 49"/>
                <a:gd name="T7" fmla="*/ 0 h 46"/>
                <a:gd name="T8" fmla="*/ 2147483647 w 49"/>
                <a:gd name="T9" fmla="*/ 2147483647 h 46"/>
                <a:gd name="T10" fmla="*/ 2147483647 w 49"/>
                <a:gd name="T11" fmla="*/ 2147483647 h 46"/>
                <a:gd name="T12" fmla="*/ 2147483647 w 49"/>
                <a:gd name="T13" fmla="*/ 2147483647 h 46"/>
                <a:gd name="T14" fmla="*/ 0 w 49"/>
                <a:gd name="T15" fmla="*/ 2147483647 h 46"/>
                <a:gd name="T16" fmla="*/ 2147483647 w 49"/>
                <a:gd name="T17" fmla="*/ 2147483647 h 46"/>
                <a:gd name="T18" fmla="*/ 2147483647 w 49"/>
                <a:gd name="T19" fmla="*/ 2147483647 h 46"/>
                <a:gd name="T20" fmla="*/ 2147483647 w 49"/>
                <a:gd name="T21" fmla="*/ 2147483647 h 46"/>
                <a:gd name="T22" fmla="*/ 2147483647 w 49"/>
                <a:gd name="T23" fmla="*/ 2147483647 h 46"/>
                <a:gd name="T24" fmla="*/ 2147483647 w 49"/>
                <a:gd name="T25" fmla="*/ 214748364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46"/>
                <a:gd name="T41" fmla="*/ 49 w 49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46">
                  <a:moveTo>
                    <a:pt x="48" y="27"/>
                  </a:moveTo>
                  <a:lnTo>
                    <a:pt x="43" y="16"/>
                  </a:lnTo>
                  <a:lnTo>
                    <a:pt x="38" y="16"/>
                  </a:lnTo>
                  <a:lnTo>
                    <a:pt x="21" y="0"/>
                  </a:lnTo>
                  <a:lnTo>
                    <a:pt x="28" y="22"/>
                  </a:lnTo>
                  <a:lnTo>
                    <a:pt x="18" y="22"/>
                  </a:lnTo>
                  <a:lnTo>
                    <a:pt x="4" y="22"/>
                  </a:lnTo>
                  <a:lnTo>
                    <a:pt x="0" y="45"/>
                  </a:lnTo>
                  <a:lnTo>
                    <a:pt x="16" y="38"/>
                  </a:lnTo>
                  <a:lnTo>
                    <a:pt x="32" y="33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48" y="2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748633" y="3533818"/>
              <a:ext cx="40504" cy="43976"/>
            </a:xfrm>
            <a:custGeom>
              <a:avLst/>
              <a:gdLst>
                <a:gd name="T0" fmla="*/ 2147483647 w 41"/>
                <a:gd name="T1" fmla="*/ 2147483647 h 47"/>
                <a:gd name="T2" fmla="*/ 2147483647 w 41"/>
                <a:gd name="T3" fmla="*/ 2147483647 h 47"/>
                <a:gd name="T4" fmla="*/ 0 w 41"/>
                <a:gd name="T5" fmla="*/ 2147483647 h 47"/>
                <a:gd name="T6" fmla="*/ 0 w 41"/>
                <a:gd name="T7" fmla="*/ 0 h 47"/>
                <a:gd name="T8" fmla="*/ 2147483647 w 41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7"/>
                <a:gd name="T17" fmla="*/ 41 w 4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7">
                  <a:moveTo>
                    <a:pt x="40" y="18"/>
                  </a:moveTo>
                  <a:lnTo>
                    <a:pt x="20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40" y="1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8865515" y="3350970"/>
              <a:ext cx="39346" cy="43976"/>
            </a:xfrm>
            <a:custGeom>
              <a:avLst/>
              <a:gdLst>
                <a:gd name="T0" fmla="*/ 2147483647 w 40"/>
                <a:gd name="T1" fmla="*/ 2147483647 h 47"/>
                <a:gd name="T2" fmla="*/ 0 w 40"/>
                <a:gd name="T3" fmla="*/ 2147483647 h 47"/>
                <a:gd name="T4" fmla="*/ 2147483647 w 40"/>
                <a:gd name="T5" fmla="*/ 0 h 47"/>
                <a:gd name="T6" fmla="*/ 2147483647 w 40"/>
                <a:gd name="T7" fmla="*/ 2147483647 h 47"/>
                <a:gd name="T8" fmla="*/ 2147483647 w 40"/>
                <a:gd name="T9" fmla="*/ 2147483647 h 47"/>
                <a:gd name="T10" fmla="*/ 2147483647 w 40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7"/>
                <a:gd name="T20" fmla="*/ 40 w 40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7">
                  <a:moveTo>
                    <a:pt x="23" y="46"/>
                  </a:moveTo>
                  <a:lnTo>
                    <a:pt x="0" y="19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28" y="25"/>
                  </a:lnTo>
                  <a:lnTo>
                    <a:pt x="23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784508" y="3303522"/>
              <a:ext cx="178216" cy="146972"/>
            </a:xfrm>
            <a:custGeom>
              <a:avLst/>
              <a:gdLst>
                <a:gd name="T0" fmla="*/ 2147483647 w 179"/>
                <a:gd name="T1" fmla="*/ 0 h 153"/>
                <a:gd name="T2" fmla="*/ 2147483647 w 179"/>
                <a:gd name="T3" fmla="*/ 2147483647 h 153"/>
                <a:gd name="T4" fmla="*/ 2147483647 w 179"/>
                <a:gd name="T5" fmla="*/ 2147483647 h 153"/>
                <a:gd name="T6" fmla="*/ 2147483647 w 179"/>
                <a:gd name="T7" fmla="*/ 2147483647 h 153"/>
                <a:gd name="T8" fmla="*/ 2147483647 w 179"/>
                <a:gd name="T9" fmla="*/ 2147483647 h 153"/>
                <a:gd name="T10" fmla="*/ 2147483647 w 179"/>
                <a:gd name="T11" fmla="*/ 2147483647 h 153"/>
                <a:gd name="T12" fmla="*/ 2147483647 w 179"/>
                <a:gd name="T13" fmla="*/ 2147483647 h 153"/>
                <a:gd name="T14" fmla="*/ 2147483647 w 179"/>
                <a:gd name="T15" fmla="*/ 2147483647 h 153"/>
                <a:gd name="T16" fmla="*/ 2147483647 w 179"/>
                <a:gd name="T17" fmla="*/ 2147483647 h 153"/>
                <a:gd name="T18" fmla="*/ 2147483647 w 179"/>
                <a:gd name="T19" fmla="*/ 2147483647 h 153"/>
                <a:gd name="T20" fmla="*/ 2147483647 w 179"/>
                <a:gd name="T21" fmla="*/ 2147483647 h 153"/>
                <a:gd name="T22" fmla="*/ 2147483647 w 179"/>
                <a:gd name="T23" fmla="*/ 2147483647 h 153"/>
                <a:gd name="T24" fmla="*/ 2147483647 w 179"/>
                <a:gd name="T25" fmla="*/ 2147483647 h 153"/>
                <a:gd name="T26" fmla="*/ 2147483647 w 179"/>
                <a:gd name="T27" fmla="*/ 2147483647 h 153"/>
                <a:gd name="T28" fmla="*/ 2147483647 w 179"/>
                <a:gd name="T29" fmla="*/ 2147483647 h 153"/>
                <a:gd name="T30" fmla="*/ 2147483647 w 179"/>
                <a:gd name="T31" fmla="*/ 2147483647 h 153"/>
                <a:gd name="T32" fmla="*/ 2147483647 w 179"/>
                <a:gd name="T33" fmla="*/ 2147483647 h 153"/>
                <a:gd name="T34" fmla="*/ 2147483647 w 179"/>
                <a:gd name="T35" fmla="*/ 2147483647 h 153"/>
                <a:gd name="T36" fmla="*/ 2147483647 w 179"/>
                <a:gd name="T37" fmla="*/ 2147483647 h 153"/>
                <a:gd name="T38" fmla="*/ 2147483647 w 179"/>
                <a:gd name="T39" fmla="*/ 2147483647 h 153"/>
                <a:gd name="T40" fmla="*/ 2147483647 w 179"/>
                <a:gd name="T41" fmla="*/ 2147483647 h 153"/>
                <a:gd name="T42" fmla="*/ 2147483647 w 179"/>
                <a:gd name="T43" fmla="*/ 2147483647 h 153"/>
                <a:gd name="T44" fmla="*/ 0 w 179"/>
                <a:gd name="T45" fmla="*/ 2147483647 h 153"/>
                <a:gd name="T46" fmla="*/ 2147483647 w 179"/>
                <a:gd name="T47" fmla="*/ 2147483647 h 153"/>
                <a:gd name="T48" fmla="*/ 2147483647 w 179"/>
                <a:gd name="T49" fmla="*/ 2147483647 h 153"/>
                <a:gd name="T50" fmla="*/ 2147483647 w 179"/>
                <a:gd name="T51" fmla="*/ 2147483647 h 153"/>
                <a:gd name="T52" fmla="*/ 2147483647 w 179"/>
                <a:gd name="T53" fmla="*/ 2147483647 h 153"/>
                <a:gd name="T54" fmla="*/ 2147483647 w 179"/>
                <a:gd name="T55" fmla="*/ 2147483647 h 153"/>
                <a:gd name="T56" fmla="*/ 2147483647 w 179"/>
                <a:gd name="T57" fmla="*/ 2147483647 h 153"/>
                <a:gd name="T58" fmla="*/ 2147483647 w 179"/>
                <a:gd name="T59" fmla="*/ 2147483647 h 153"/>
                <a:gd name="T60" fmla="*/ 2147483647 w 179"/>
                <a:gd name="T61" fmla="*/ 2147483647 h 153"/>
                <a:gd name="T62" fmla="*/ 2147483647 w 179"/>
                <a:gd name="T63" fmla="*/ 2147483647 h 153"/>
                <a:gd name="T64" fmla="*/ 2147483647 w 179"/>
                <a:gd name="T65" fmla="*/ 2147483647 h 153"/>
                <a:gd name="T66" fmla="*/ 2147483647 w 179"/>
                <a:gd name="T67" fmla="*/ 2147483647 h 153"/>
                <a:gd name="T68" fmla="*/ 2147483647 w 179"/>
                <a:gd name="T69" fmla="*/ 2147483647 h 153"/>
                <a:gd name="T70" fmla="*/ 2147483647 w 179"/>
                <a:gd name="T71" fmla="*/ 2147483647 h 153"/>
                <a:gd name="T72" fmla="*/ 2147483647 w 179"/>
                <a:gd name="T73" fmla="*/ 2147483647 h 153"/>
                <a:gd name="T74" fmla="*/ 2147483647 w 179"/>
                <a:gd name="T75" fmla="*/ 2147483647 h 153"/>
                <a:gd name="T76" fmla="*/ 2147483647 w 179"/>
                <a:gd name="T77" fmla="*/ 2147483647 h 153"/>
                <a:gd name="T78" fmla="*/ 2147483647 w 179"/>
                <a:gd name="T79" fmla="*/ 2147483647 h 153"/>
                <a:gd name="T80" fmla="*/ 2147483647 w 179"/>
                <a:gd name="T81" fmla="*/ 2147483647 h 153"/>
                <a:gd name="T82" fmla="*/ 2147483647 w 179"/>
                <a:gd name="T83" fmla="*/ 2147483647 h 153"/>
                <a:gd name="T84" fmla="*/ 2147483647 w 179"/>
                <a:gd name="T85" fmla="*/ 2147483647 h 153"/>
                <a:gd name="T86" fmla="*/ 2147483647 w 179"/>
                <a:gd name="T87" fmla="*/ 2147483647 h 153"/>
                <a:gd name="T88" fmla="*/ 2147483647 w 179"/>
                <a:gd name="T89" fmla="*/ 0 h 153"/>
                <a:gd name="T90" fmla="*/ 2147483647 w 179"/>
                <a:gd name="T91" fmla="*/ 2147483647 h 153"/>
                <a:gd name="T92" fmla="*/ 2147483647 w 179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9"/>
                <a:gd name="T142" fmla="*/ 0 h 153"/>
                <a:gd name="T143" fmla="*/ 179 w 179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9" h="153">
                  <a:moveTo>
                    <a:pt x="134" y="0"/>
                  </a:moveTo>
                  <a:lnTo>
                    <a:pt x="146" y="10"/>
                  </a:lnTo>
                  <a:lnTo>
                    <a:pt x="143" y="25"/>
                  </a:lnTo>
                  <a:lnTo>
                    <a:pt x="154" y="22"/>
                  </a:lnTo>
                  <a:lnTo>
                    <a:pt x="154" y="28"/>
                  </a:lnTo>
                  <a:lnTo>
                    <a:pt x="155" y="30"/>
                  </a:lnTo>
                  <a:lnTo>
                    <a:pt x="178" y="42"/>
                  </a:lnTo>
                  <a:lnTo>
                    <a:pt x="158" y="47"/>
                  </a:lnTo>
                  <a:lnTo>
                    <a:pt x="166" y="62"/>
                  </a:lnTo>
                  <a:lnTo>
                    <a:pt x="151" y="65"/>
                  </a:lnTo>
                  <a:lnTo>
                    <a:pt x="146" y="71"/>
                  </a:lnTo>
                  <a:lnTo>
                    <a:pt x="131" y="65"/>
                  </a:lnTo>
                  <a:lnTo>
                    <a:pt x="115" y="65"/>
                  </a:lnTo>
                  <a:lnTo>
                    <a:pt x="110" y="82"/>
                  </a:lnTo>
                  <a:lnTo>
                    <a:pt x="107" y="99"/>
                  </a:lnTo>
                  <a:lnTo>
                    <a:pt x="103" y="111"/>
                  </a:lnTo>
                  <a:lnTo>
                    <a:pt x="93" y="133"/>
                  </a:lnTo>
                  <a:lnTo>
                    <a:pt x="79" y="143"/>
                  </a:lnTo>
                  <a:lnTo>
                    <a:pt x="52" y="133"/>
                  </a:lnTo>
                  <a:lnTo>
                    <a:pt x="47" y="145"/>
                  </a:lnTo>
                  <a:lnTo>
                    <a:pt x="23" y="152"/>
                  </a:lnTo>
                  <a:lnTo>
                    <a:pt x="4" y="137"/>
                  </a:lnTo>
                  <a:lnTo>
                    <a:pt x="0" y="123"/>
                  </a:lnTo>
                  <a:lnTo>
                    <a:pt x="1" y="125"/>
                  </a:lnTo>
                  <a:lnTo>
                    <a:pt x="16" y="133"/>
                  </a:lnTo>
                  <a:lnTo>
                    <a:pt x="30" y="140"/>
                  </a:lnTo>
                  <a:lnTo>
                    <a:pt x="28" y="137"/>
                  </a:lnTo>
                  <a:lnTo>
                    <a:pt x="30" y="133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33" y="108"/>
                  </a:lnTo>
                  <a:lnTo>
                    <a:pt x="45" y="103"/>
                  </a:lnTo>
                  <a:lnTo>
                    <a:pt x="59" y="94"/>
                  </a:lnTo>
                  <a:lnTo>
                    <a:pt x="71" y="79"/>
                  </a:lnTo>
                  <a:lnTo>
                    <a:pt x="81" y="59"/>
                  </a:lnTo>
                  <a:lnTo>
                    <a:pt x="93" y="74"/>
                  </a:lnTo>
                  <a:lnTo>
                    <a:pt x="95" y="62"/>
                  </a:lnTo>
                  <a:lnTo>
                    <a:pt x="100" y="51"/>
                  </a:lnTo>
                  <a:lnTo>
                    <a:pt x="103" y="65"/>
                  </a:lnTo>
                  <a:lnTo>
                    <a:pt x="103" y="54"/>
                  </a:lnTo>
                  <a:lnTo>
                    <a:pt x="107" y="47"/>
                  </a:lnTo>
                  <a:lnTo>
                    <a:pt x="105" y="39"/>
                  </a:lnTo>
                  <a:lnTo>
                    <a:pt x="110" y="37"/>
                  </a:lnTo>
                  <a:lnTo>
                    <a:pt x="119" y="19"/>
                  </a:lnTo>
                  <a:lnTo>
                    <a:pt x="129" y="0"/>
                  </a:lnTo>
                  <a:lnTo>
                    <a:pt x="129" y="5"/>
                  </a:lnTo>
                  <a:lnTo>
                    <a:pt x="134" y="0"/>
                  </a:lnTo>
                </a:path>
              </a:pathLst>
            </a:custGeom>
            <a:solidFill>
              <a:schemeClr val="accent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610921" y="3337083"/>
              <a:ext cx="82164" cy="123827"/>
            </a:xfrm>
            <a:custGeom>
              <a:avLst/>
              <a:gdLst>
                <a:gd name="T0" fmla="*/ 2147483647 w 82"/>
                <a:gd name="T1" fmla="*/ 2147483647 h 131"/>
                <a:gd name="T2" fmla="*/ 2147483647 w 82"/>
                <a:gd name="T3" fmla="*/ 2147483647 h 131"/>
                <a:gd name="T4" fmla="*/ 2147483647 w 82"/>
                <a:gd name="T5" fmla="*/ 2147483647 h 131"/>
                <a:gd name="T6" fmla="*/ 2147483647 w 82"/>
                <a:gd name="T7" fmla="*/ 2147483647 h 131"/>
                <a:gd name="T8" fmla="*/ 2147483647 w 82"/>
                <a:gd name="T9" fmla="*/ 2147483647 h 131"/>
                <a:gd name="T10" fmla="*/ 0 w 82"/>
                <a:gd name="T11" fmla="*/ 2147483647 h 131"/>
                <a:gd name="T12" fmla="*/ 0 w 82"/>
                <a:gd name="T13" fmla="*/ 0 h 131"/>
                <a:gd name="T14" fmla="*/ 2147483647 w 82"/>
                <a:gd name="T15" fmla="*/ 2147483647 h 131"/>
                <a:gd name="T16" fmla="*/ 2147483647 w 82"/>
                <a:gd name="T17" fmla="*/ 2147483647 h 131"/>
                <a:gd name="T18" fmla="*/ 2147483647 w 82"/>
                <a:gd name="T19" fmla="*/ 2147483647 h 131"/>
                <a:gd name="T20" fmla="*/ 2147483647 w 82"/>
                <a:gd name="T21" fmla="*/ 2147483647 h 131"/>
                <a:gd name="T22" fmla="*/ 2147483647 w 82"/>
                <a:gd name="T23" fmla="*/ 2147483647 h 131"/>
                <a:gd name="T24" fmla="*/ 2147483647 w 82"/>
                <a:gd name="T25" fmla="*/ 2147483647 h 131"/>
                <a:gd name="T26" fmla="*/ 2147483647 w 82"/>
                <a:gd name="T27" fmla="*/ 2147483647 h 131"/>
                <a:gd name="T28" fmla="*/ 2147483647 w 82"/>
                <a:gd name="T29" fmla="*/ 2147483647 h 131"/>
                <a:gd name="T30" fmla="*/ 2147483647 w 82"/>
                <a:gd name="T31" fmla="*/ 2147483647 h 131"/>
                <a:gd name="T32" fmla="*/ 2147483647 w 82"/>
                <a:gd name="T33" fmla="*/ 2147483647 h 131"/>
                <a:gd name="T34" fmla="*/ 2147483647 w 82"/>
                <a:gd name="T35" fmla="*/ 2147483647 h 131"/>
                <a:gd name="T36" fmla="*/ 2147483647 w 82"/>
                <a:gd name="T37" fmla="*/ 2147483647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131"/>
                <a:gd name="T59" fmla="*/ 82 w 82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131">
                  <a:moveTo>
                    <a:pt x="69" y="130"/>
                  </a:moveTo>
                  <a:lnTo>
                    <a:pt x="46" y="109"/>
                  </a:lnTo>
                  <a:lnTo>
                    <a:pt x="25" y="92"/>
                  </a:lnTo>
                  <a:lnTo>
                    <a:pt x="13" y="63"/>
                  </a:lnTo>
                  <a:lnTo>
                    <a:pt x="6" y="3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6" y="17"/>
                  </a:lnTo>
                  <a:lnTo>
                    <a:pt x="28" y="17"/>
                  </a:lnTo>
                  <a:lnTo>
                    <a:pt x="35" y="5"/>
                  </a:lnTo>
                  <a:lnTo>
                    <a:pt x="46" y="19"/>
                  </a:lnTo>
                  <a:lnTo>
                    <a:pt x="61" y="34"/>
                  </a:lnTo>
                  <a:lnTo>
                    <a:pt x="61" y="60"/>
                  </a:lnTo>
                  <a:lnTo>
                    <a:pt x="64" y="83"/>
                  </a:lnTo>
                  <a:lnTo>
                    <a:pt x="70" y="106"/>
                  </a:lnTo>
                  <a:lnTo>
                    <a:pt x="81" y="126"/>
                  </a:lnTo>
                  <a:lnTo>
                    <a:pt x="76" y="123"/>
                  </a:lnTo>
                  <a:lnTo>
                    <a:pt x="69" y="130"/>
                  </a:lnTo>
                </a:path>
              </a:pathLst>
            </a:custGeom>
            <a:solidFill>
              <a:schemeClr val="accent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357344" y="3533818"/>
              <a:ext cx="179373" cy="190948"/>
            </a:xfrm>
            <a:custGeom>
              <a:avLst/>
              <a:gdLst>
                <a:gd name="T0" fmla="*/ 2147483647 w 181"/>
                <a:gd name="T1" fmla="*/ 2147483647 h 202"/>
                <a:gd name="T2" fmla="*/ 2147483647 w 181"/>
                <a:gd name="T3" fmla="*/ 2147483647 h 202"/>
                <a:gd name="T4" fmla="*/ 2147483647 w 181"/>
                <a:gd name="T5" fmla="*/ 2147483647 h 202"/>
                <a:gd name="T6" fmla="*/ 2147483647 w 181"/>
                <a:gd name="T7" fmla="*/ 2147483647 h 202"/>
                <a:gd name="T8" fmla="*/ 2147483647 w 181"/>
                <a:gd name="T9" fmla="*/ 2147483647 h 202"/>
                <a:gd name="T10" fmla="*/ 2147483647 w 181"/>
                <a:gd name="T11" fmla="*/ 2147483647 h 202"/>
                <a:gd name="T12" fmla="*/ 2147483647 w 181"/>
                <a:gd name="T13" fmla="*/ 2147483647 h 202"/>
                <a:gd name="T14" fmla="*/ 2147483647 w 181"/>
                <a:gd name="T15" fmla="*/ 2147483647 h 202"/>
                <a:gd name="T16" fmla="*/ 2147483647 w 181"/>
                <a:gd name="T17" fmla="*/ 2147483647 h 202"/>
                <a:gd name="T18" fmla="*/ 2147483647 w 181"/>
                <a:gd name="T19" fmla="*/ 2147483647 h 202"/>
                <a:gd name="T20" fmla="*/ 2147483647 w 181"/>
                <a:gd name="T21" fmla="*/ 2147483647 h 202"/>
                <a:gd name="T22" fmla="*/ 2147483647 w 181"/>
                <a:gd name="T23" fmla="*/ 2147483647 h 202"/>
                <a:gd name="T24" fmla="*/ 2147483647 w 181"/>
                <a:gd name="T25" fmla="*/ 2147483647 h 202"/>
                <a:gd name="T26" fmla="*/ 2147483647 w 181"/>
                <a:gd name="T27" fmla="*/ 2147483647 h 202"/>
                <a:gd name="T28" fmla="*/ 2147483647 w 181"/>
                <a:gd name="T29" fmla="*/ 2147483647 h 202"/>
                <a:gd name="T30" fmla="*/ 2147483647 w 181"/>
                <a:gd name="T31" fmla="*/ 2147483647 h 202"/>
                <a:gd name="T32" fmla="*/ 2147483647 w 181"/>
                <a:gd name="T33" fmla="*/ 2147483647 h 202"/>
                <a:gd name="T34" fmla="*/ 2147483647 w 181"/>
                <a:gd name="T35" fmla="*/ 2147483647 h 202"/>
                <a:gd name="T36" fmla="*/ 2147483647 w 181"/>
                <a:gd name="T37" fmla="*/ 2147483647 h 202"/>
                <a:gd name="T38" fmla="*/ 2147483647 w 181"/>
                <a:gd name="T39" fmla="*/ 2147483647 h 202"/>
                <a:gd name="T40" fmla="*/ 0 w 181"/>
                <a:gd name="T41" fmla="*/ 2147483647 h 202"/>
                <a:gd name="T42" fmla="*/ 0 w 181"/>
                <a:gd name="T43" fmla="*/ 2147483647 h 202"/>
                <a:gd name="T44" fmla="*/ 2147483647 w 181"/>
                <a:gd name="T45" fmla="*/ 2147483647 h 202"/>
                <a:gd name="T46" fmla="*/ 2147483647 w 181"/>
                <a:gd name="T47" fmla="*/ 2147483647 h 202"/>
                <a:gd name="T48" fmla="*/ 2147483647 w 181"/>
                <a:gd name="T49" fmla="*/ 2147483647 h 202"/>
                <a:gd name="T50" fmla="*/ 2147483647 w 181"/>
                <a:gd name="T51" fmla="*/ 2147483647 h 202"/>
                <a:gd name="T52" fmla="*/ 2147483647 w 181"/>
                <a:gd name="T53" fmla="*/ 2147483647 h 202"/>
                <a:gd name="T54" fmla="*/ 2147483647 w 181"/>
                <a:gd name="T55" fmla="*/ 2147483647 h 202"/>
                <a:gd name="T56" fmla="*/ 2147483647 w 181"/>
                <a:gd name="T57" fmla="*/ 0 h 202"/>
                <a:gd name="T58" fmla="*/ 2147483647 w 181"/>
                <a:gd name="T59" fmla="*/ 2147483647 h 202"/>
                <a:gd name="T60" fmla="*/ 2147483647 w 181"/>
                <a:gd name="T61" fmla="*/ 2147483647 h 202"/>
                <a:gd name="T62" fmla="*/ 2147483647 w 181"/>
                <a:gd name="T63" fmla="*/ 2147483647 h 202"/>
                <a:gd name="T64" fmla="*/ 2147483647 w 181"/>
                <a:gd name="T65" fmla="*/ 2147483647 h 202"/>
                <a:gd name="T66" fmla="*/ 2147483647 w 181"/>
                <a:gd name="T67" fmla="*/ 2147483647 h 202"/>
                <a:gd name="T68" fmla="*/ 2147483647 w 181"/>
                <a:gd name="T69" fmla="*/ 2147483647 h 202"/>
                <a:gd name="T70" fmla="*/ 2147483647 w 181"/>
                <a:gd name="T71" fmla="*/ 2147483647 h 202"/>
                <a:gd name="T72" fmla="*/ 2147483647 w 181"/>
                <a:gd name="T73" fmla="*/ 2147483647 h 202"/>
                <a:gd name="T74" fmla="*/ 2147483647 w 181"/>
                <a:gd name="T75" fmla="*/ 2147483647 h 202"/>
                <a:gd name="T76" fmla="*/ 2147483647 w 181"/>
                <a:gd name="T77" fmla="*/ 2147483647 h 202"/>
                <a:gd name="T78" fmla="*/ 2147483647 w 181"/>
                <a:gd name="T79" fmla="*/ 2147483647 h 202"/>
                <a:gd name="T80" fmla="*/ 2147483647 w 181"/>
                <a:gd name="T81" fmla="*/ 2147483647 h 202"/>
                <a:gd name="T82" fmla="*/ 2147483647 w 181"/>
                <a:gd name="T83" fmla="*/ 2147483647 h 202"/>
                <a:gd name="T84" fmla="*/ 2147483647 w 181"/>
                <a:gd name="T85" fmla="*/ 2147483647 h 202"/>
                <a:gd name="T86" fmla="*/ 2147483647 w 181"/>
                <a:gd name="T87" fmla="*/ 2147483647 h 202"/>
                <a:gd name="T88" fmla="*/ 2147483647 w 181"/>
                <a:gd name="T89" fmla="*/ 2147483647 h 202"/>
                <a:gd name="T90" fmla="*/ 2147483647 w 181"/>
                <a:gd name="T91" fmla="*/ 2147483647 h 202"/>
                <a:gd name="T92" fmla="*/ 2147483647 w 181"/>
                <a:gd name="T93" fmla="*/ 2147483647 h 2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202"/>
                <a:gd name="T143" fmla="*/ 181 w 181"/>
                <a:gd name="T144" fmla="*/ 202 h 2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202">
                  <a:moveTo>
                    <a:pt x="180" y="192"/>
                  </a:moveTo>
                  <a:lnTo>
                    <a:pt x="172" y="197"/>
                  </a:lnTo>
                  <a:lnTo>
                    <a:pt x="175" y="201"/>
                  </a:lnTo>
                  <a:lnTo>
                    <a:pt x="163" y="197"/>
                  </a:lnTo>
                  <a:lnTo>
                    <a:pt x="145" y="194"/>
                  </a:lnTo>
                  <a:lnTo>
                    <a:pt x="128" y="189"/>
                  </a:lnTo>
                  <a:lnTo>
                    <a:pt x="119" y="175"/>
                  </a:lnTo>
                  <a:lnTo>
                    <a:pt x="107" y="163"/>
                  </a:lnTo>
                  <a:lnTo>
                    <a:pt x="100" y="149"/>
                  </a:lnTo>
                  <a:lnTo>
                    <a:pt x="90" y="134"/>
                  </a:lnTo>
                  <a:lnTo>
                    <a:pt x="64" y="122"/>
                  </a:lnTo>
                  <a:lnTo>
                    <a:pt x="64" y="129"/>
                  </a:lnTo>
                  <a:lnTo>
                    <a:pt x="54" y="122"/>
                  </a:lnTo>
                  <a:lnTo>
                    <a:pt x="54" y="137"/>
                  </a:lnTo>
                  <a:lnTo>
                    <a:pt x="47" y="134"/>
                  </a:lnTo>
                  <a:lnTo>
                    <a:pt x="50" y="140"/>
                  </a:lnTo>
                  <a:lnTo>
                    <a:pt x="23" y="140"/>
                  </a:lnTo>
                  <a:lnTo>
                    <a:pt x="45" y="154"/>
                  </a:lnTo>
                  <a:lnTo>
                    <a:pt x="35" y="166"/>
                  </a:lnTo>
                  <a:lnTo>
                    <a:pt x="18" y="163"/>
                  </a:lnTo>
                  <a:lnTo>
                    <a:pt x="0" y="163"/>
                  </a:lnTo>
                  <a:lnTo>
                    <a:pt x="0" y="143"/>
                  </a:lnTo>
                  <a:lnTo>
                    <a:pt x="1" y="122"/>
                  </a:lnTo>
                  <a:lnTo>
                    <a:pt x="4" y="103"/>
                  </a:lnTo>
                  <a:lnTo>
                    <a:pt x="4" y="79"/>
                  </a:lnTo>
                  <a:lnTo>
                    <a:pt x="6" y="60"/>
                  </a:lnTo>
                  <a:lnTo>
                    <a:pt x="6" y="39"/>
                  </a:lnTo>
                  <a:lnTo>
                    <a:pt x="6" y="19"/>
                  </a:lnTo>
                  <a:lnTo>
                    <a:pt x="6" y="0"/>
                  </a:lnTo>
                  <a:lnTo>
                    <a:pt x="25" y="8"/>
                  </a:lnTo>
                  <a:lnTo>
                    <a:pt x="42" y="17"/>
                  </a:lnTo>
                  <a:lnTo>
                    <a:pt x="62" y="28"/>
                  </a:lnTo>
                  <a:lnTo>
                    <a:pt x="78" y="36"/>
                  </a:lnTo>
                  <a:lnTo>
                    <a:pt x="95" y="62"/>
                  </a:lnTo>
                  <a:lnTo>
                    <a:pt x="98" y="71"/>
                  </a:lnTo>
                  <a:lnTo>
                    <a:pt x="112" y="79"/>
                  </a:lnTo>
                  <a:lnTo>
                    <a:pt x="128" y="88"/>
                  </a:lnTo>
                  <a:lnTo>
                    <a:pt x="128" y="103"/>
                  </a:lnTo>
                  <a:lnTo>
                    <a:pt x="115" y="105"/>
                  </a:lnTo>
                  <a:lnTo>
                    <a:pt x="122" y="129"/>
                  </a:lnTo>
                  <a:lnTo>
                    <a:pt x="134" y="140"/>
                  </a:lnTo>
                  <a:lnTo>
                    <a:pt x="143" y="163"/>
                  </a:lnTo>
                  <a:lnTo>
                    <a:pt x="155" y="163"/>
                  </a:lnTo>
                  <a:lnTo>
                    <a:pt x="155" y="175"/>
                  </a:lnTo>
                  <a:lnTo>
                    <a:pt x="165" y="180"/>
                  </a:lnTo>
                  <a:lnTo>
                    <a:pt x="163" y="183"/>
                  </a:lnTo>
                  <a:lnTo>
                    <a:pt x="180" y="19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500842" y="3574322"/>
              <a:ext cx="77535" cy="47448"/>
            </a:xfrm>
            <a:custGeom>
              <a:avLst/>
              <a:gdLst>
                <a:gd name="T0" fmla="*/ 2147483647 w 78"/>
                <a:gd name="T1" fmla="*/ 0 h 50"/>
                <a:gd name="T2" fmla="*/ 2147483647 w 78"/>
                <a:gd name="T3" fmla="*/ 2147483647 h 50"/>
                <a:gd name="T4" fmla="*/ 2147483647 w 78"/>
                <a:gd name="T5" fmla="*/ 2147483647 h 50"/>
                <a:gd name="T6" fmla="*/ 2147483647 w 78"/>
                <a:gd name="T7" fmla="*/ 2147483647 h 50"/>
                <a:gd name="T8" fmla="*/ 2147483647 w 78"/>
                <a:gd name="T9" fmla="*/ 2147483647 h 50"/>
                <a:gd name="T10" fmla="*/ 2147483647 w 78"/>
                <a:gd name="T11" fmla="*/ 2147483647 h 50"/>
                <a:gd name="T12" fmla="*/ 2147483647 w 78"/>
                <a:gd name="T13" fmla="*/ 2147483647 h 50"/>
                <a:gd name="T14" fmla="*/ 2147483647 w 78"/>
                <a:gd name="T15" fmla="*/ 2147483647 h 50"/>
                <a:gd name="T16" fmla="*/ 0 w 78"/>
                <a:gd name="T17" fmla="*/ 2147483647 h 50"/>
                <a:gd name="T18" fmla="*/ 2147483647 w 78"/>
                <a:gd name="T19" fmla="*/ 2147483647 h 50"/>
                <a:gd name="T20" fmla="*/ 2147483647 w 78"/>
                <a:gd name="T21" fmla="*/ 2147483647 h 50"/>
                <a:gd name="T22" fmla="*/ 2147483647 w 78"/>
                <a:gd name="T23" fmla="*/ 2147483647 h 50"/>
                <a:gd name="T24" fmla="*/ 2147483647 w 78"/>
                <a:gd name="T25" fmla="*/ 2147483647 h 50"/>
                <a:gd name="T26" fmla="*/ 2147483647 w 78"/>
                <a:gd name="T27" fmla="*/ 2147483647 h 50"/>
                <a:gd name="T28" fmla="*/ 2147483647 w 78"/>
                <a:gd name="T29" fmla="*/ 0 h 50"/>
                <a:gd name="T30" fmla="*/ 2147483647 w 78"/>
                <a:gd name="T31" fmla="*/ 0 h 50"/>
                <a:gd name="T32" fmla="*/ 2147483647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7" y="0"/>
                  </a:moveTo>
                  <a:lnTo>
                    <a:pt x="72" y="16"/>
                  </a:lnTo>
                  <a:lnTo>
                    <a:pt x="66" y="19"/>
                  </a:lnTo>
                  <a:lnTo>
                    <a:pt x="69" y="28"/>
                  </a:lnTo>
                  <a:lnTo>
                    <a:pt x="54" y="33"/>
                  </a:lnTo>
                  <a:lnTo>
                    <a:pt x="28" y="49"/>
                  </a:lnTo>
                  <a:lnTo>
                    <a:pt x="13" y="45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25" y="31"/>
                  </a:lnTo>
                  <a:lnTo>
                    <a:pt x="30" y="16"/>
                  </a:lnTo>
                  <a:lnTo>
                    <a:pt x="30" y="25"/>
                  </a:lnTo>
                  <a:lnTo>
                    <a:pt x="40" y="28"/>
                  </a:lnTo>
                  <a:lnTo>
                    <a:pt x="60" y="14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7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9549446" y="3534975"/>
              <a:ext cx="42818" cy="48605"/>
            </a:xfrm>
            <a:custGeom>
              <a:avLst/>
              <a:gdLst>
                <a:gd name="T0" fmla="*/ 2147483647 w 44"/>
                <a:gd name="T1" fmla="*/ 2147483647 h 51"/>
                <a:gd name="T2" fmla="*/ 2147483647 w 44"/>
                <a:gd name="T3" fmla="*/ 2147483647 h 51"/>
                <a:gd name="T4" fmla="*/ 2147483647 w 44"/>
                <a:gd name="T5" fmla="*/ 2147483647 h 51"/>
                <a:gd name="T6" fmla="*/ 2147483647 w 44"/>
                <a:gd name="T7" fmla="*/ 2147483647 h 51"/>
                <a:gd name="T8" fmla="*/ 0 w 44"/>
                <a:gd name="T9" fmla="*/ 0 h 51"/>
                <a:gd name="T10" fmla="*/ 2147483647 w 44"/>
                <a:gd name="T11" fmla="*/ 0 h 51"/>
                <a:gd name="T12" fmla="*/ 2147483647 w 44"/>
                <a:gd name="T13" fmla="*/ 2147483647 h 51"/>
                <a:gd name="T14" fmla="*/ 2147483647 w 44"/>
                <a:gd name="T15" fmla="*/ 2147483647 h 51"/>
                <a:gd name="T16" fmla="*/ 2147483647 w 44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51"/>
                <a:gd name="T29" fmla="*/ 44 w 44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51">
                  <a:moveTo>
                    <a:pt x="43" y="40"/>
                  </a:moveTo>
                  <a:lnTo>
                    <a:pt x="35" y="50"/>
                  </a:lnTo>
                  <a:lnTo>
                    <a:pt x="23" y="2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6" y="10"/>
                  </a:lnTo>
                  <a:lnTo>
                    <a:pt x="30" y="26"/>
                  </a:lnTo>
                  <a:lnTo>
                    <a:pt x="43" y="4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9539031" y="3702778"/>
              <a:ext cx="39346" cy="45133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0 w 40"/>
                <a:gd name="T5" fmla="*/ 0 h 47"/>
                <a:gd name="T6" fmla="*/ 2147483647 w 40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39" y="15"/>
                  </a:moveTo>
                  <a:lnTo>
                    <a:pt x="13" y="46"/>
                  </a:lnTo>
                  <a:lnTo>
                    <a:pt x="0" y="0"/>
                  </a:lnTo>
                  <a:lnTo>
                    <a:pt x="39" y="1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8675727" y="3435450"/>
              <a:ext cx="37032" cy="42819"/>
            </a:xfrm>
            <a:custGeom>
              <a:avLst/>
              <a:gdLst>
                <a:gd name="T0" fmla="*/ 2147483647 w 37"/>
                <a:gd name="T1" fmla="*/ 2147483647 h 45"/>
                <a:gd name="T2" fmla="*/ 0 w 37"/>
                <a:gd name="T3" fmla="*/ 2147483647 h 45"/>
                <a:gd name="T4" fmla="*/ 0 w 37"/>
                <a:gd name="T5" fmla="*/ 0 h 45"/>
                <a:gd name="T6" fmla="*/ 2147483647 w 37"/>
                <a:gd name="T7" fmla="*/ 2147483647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45"/>
                <a:gd name="T14" fmla="*/ 37 w 37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45">
                  <a:moveTo>
                    <a:pt x="36" y="21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36" y="2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8636380" y="3118361"/>
              <a:ext cx="96051" cy="100682"/>
            </a:xfrm>
            <a:custGeom>
              <a:avLst/>
              <a:gdLst>
                <a:gd name="T0" fmla="*/ 2147483647 w 97"/>
                <a:gd name="T1" fmla="*/ 2147483647 h 108"/>
                <a:gd name="T2" fmla="*/ 2147483647 w 97"/>
                <a:gd name="T3" fmla="*/ 2147483647 h 108"/>
                <a:gd name="T4" fmla="*/ 2147483647 w 97"/>
                <a:gd name="T5" fmla="*/ 2147483647 h 108"/>
                <a:gd name="T6" fmla="*/ 2147483647 w 97"/>
                <a:gd name="T7" fmla="*/ 2147483647 h 108"/>
                <a:gd name="T8" fmla="*/ 2147483647 w 97"/>
                <a:gd name="T9" fmla="*/ 2147483647 h 108"/>
                <a:gd name="T10" fmla="*/ 2147483647 w 97"/>
                <a:gd name="T11" fmla="*/ 2147483647 h 108"/>
                <a:gd name="T12" fmla="*/ 2147483647 w 97"/>
                <a:gd name="T13" fmla="*/ 2147483647 h 108"/>
                <a:gd name="T14" fmla="*/ 2147483647 w 97"/>
                <a:gd name="T15" fmla="*/ 2147483647 h 108"/>
                <a:gd name="T16" fmla="*/ 2147483647 w 97"/>
                <a:gd name="T17" fmla="*/ 2147483647 h 108"/>
                <a:gd name="T18" fmla="*/ 2147483647 w 97"/>
                <a:gd name="T19" fmla="*/ 2147483647 h 108"/>
                <a:gd name="T20" fmla="*/ 2147483647 w 97"/>
                <a:gd name="T21" fmla="*/ 2147483647 h 108"/>
                <a:gd name="T22" fmla="*/ 2147483647 w 97"/>
                <a:gd name="T23" fmla="*/ 2147483647 h 108"/>
                <a:gd name="T24" fmla="*/ 0 w 97"/>
                <a:gd name="T25" fmla="*/ 2147483647 h 108"/>
                <a:gd name="T26" fmla="*/ 2147483647 w 97"/>
                <a:gd name="T27" fmla="*/ 2147483647 h 108"/>
                <a:gd name="T28" fmla="*/ 2147483647 w 97"/>
                <a:gd name="T29" fmla="*/ 2147483647 h 108"/>
                <a:gd name="T30" fmla="*/ 2147483647 w 97"/>
                <a:gd name="T31" fmla="*/ 2147483647 h 108"/>
                <a:gd name="T32" fmla="*/ 2147483647 w 97"/>
                <a:gd name="T33" fmla="*/ 2147483647 h 108"/>
                <a:gd name="T34" fmla="*/ 2147483647 w 97"/>
                <a:gd name="T35" fmla="*/ 2147483647 h 108"/>
                <a:gd name="T36" fmla="*/ 2147483647 w 97"/>
                <a:gd name="T37" fmla="*/ 2147483647 h 108"/>
                <a:gd name="T38" fmla="*/ 2147483647 w 97"/>
                <a:gd name="T39" fmla="*/ 2147483647 h 108"/>
                <a:gd name="T40" fmla="*/ 2147483647 w 97"/>
                <a:gd name="T41" fmla="*/ 0 h 108"/>
                <a:gd name="T42" fmla="*/ 2147483647 w 97"/>
                <a:gd name="T43" fmla="*/ 2147483647 h 108"/>
                <a:gd name="T44" fmla="*/ 2147483647 w 97"/>
                <a:gd name="T45" fmla="*/ 2147483647 h 108"/>
                <a:gd name="T46" fmla="*/ 2147483647 w 97"/>
                <a:gd name="T47" fmla="*/ 2147483647 h 108"/>
                <a:gd name="T48" fmla="*/ 2147483647 w 97"/>
                <a:gd name="T49" fmla="*/ 2147483647 h 108"/>
                <a:gd name="T50" fmla="*/ 2147483647 w 97"/>
                <a:gd name="T51" fmla="*/ 2147483647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108"/>
                <a:gd name="T80" fmla="*/ 97 w 97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108">
                  <a:moveTo>
                    <a:pt x="69" y="77"/>
                  </a:moveTo>
                  <a:lnTo>
                    <a:pt x="73" y="98"/>
                  </a:lnTo>
                  <a:lnTo>
                    <a:pt x="60" y="95"/>
                  </a:lnTo>
                  <a:lnTo>
                    <a:pt x="54" y="100"/>
                  </a:lnTo>
                  <a:lnTo>
                    <a:pt x="45" y="107"/>
                  </a:lnTo>
                  <a:lnTo>
                    <a:pt x="33" y="103"/>
                  </a:lnTo>
                  <a:lnTo>
                    <a:pt x="25" y="100"/>
                  </a:lnTo>
                  <a:lnTo>
                    <a:pt x="24" y="91"/>
                  </a:lnTo>
                  <a:lnTo>
                    <a:pt x="18" y="95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4" y="57"/>
                  </a:lnTo>
                  <a:lnTo>
                    <a:pt x="0" y="34"/>
                  </a:lnTo>
                  <a:lnTo>
                    <a:pt x="12" y="8"/>
                  </a:lnTo>
                  <a:lnTo>
                    <a:pt x="30" y="8"/>
                  </a:lnTo>
                  <a:lnTo>
                    <a:pt x="49" y="8"/>
                  </a:lnTo>
                  <a:lnTo>
                    <a:pt x="66" y="17"/>
                  </a:lnTo>
                  <a:lnTo>
                    <a:pt x="66" y="10"/>
                  </a:lnTo>
                  <a:lnTo>
                    <a:pt x="72" y="5"/>
                  </a:lnTo>
                  <a:lnTo>
                    <a:pt x="78" y="8"/>
                  </a:lnTo>
                  <a:lnTo>
                    <a:pt x="90" y="0"/>
                  </a:lnTo>
                  <a:lnTo>
                    <a:pt x="93" y="22"/>
                  </a:lnTo>
                  <a:lnTo>
                    <a:pt x="93" y="43"/>
                  </a:lnTo>
                  <a:lnTo>
                    <a:pt x="96" y="60"/>
                  </a:lnTo>
                  <a:lnTo>
                    <a:pt x="78" y="74"/>
                  </a:lnTo>
                  <a:lnTo>
                    <a:pt x="69" y="7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8575046" y="2934356"/>
              <a:ext cx="152756" cy="202521"/>
            </a:xfrm>
            <a:custGeom>
              <a:avLst/>
              <a:gdLst>
                <a:gd name="T0" fmla="*/ 2147483647 w 153"/>
                <a:gd name="T1" fmla="*/ 2147483647 h 214"/>
                <a:gd name="T2" fmla="*/ 2147483647 w 153"/>
                <a:gd name="T3" fmla="*/ 2147483647 h 214"/>
                <a:gd name="T4" fmla="*/ 2147483647 w 153"/>
                <a:gd name="T5" fmla="*/ 2147483647 h 214"/>
                <a:gd name="T6" fmla="*/ 2147483647 w 153"/>
                <a:gd name="T7" fmla="*/ 2147483647 h 214"/>
                <a:gd name="T8" fmla="*/ 2147483647 w 153"/>
                <a:gd name="T9" fmla="*/ 2147483647 h 214"/>
                <a:gd name="T10" fmla="*/ 2147483647 w 153"/>
                <a:gd name="T11" fmla="*/ 2147483647 h 214"/>
                <a:gd name="T12" fmla="*/ 2147483647 w 153"/>
                <a:gd name="T13" fmla="*/ 0 h 214"/>
                <a:gd name="T14" fmla="*/ 2147483647 w 153"/>
                <a:gd name="T15" fmla="*/ 2147483647 h 214"/>
                <a:gd name="T16" fmla="*/ 2147483647 w 153"/>
                <a:gd name="T17" fmla="*/ 2147483647 h 214"/>
                <a:gd name="T18" fmla="*/ 2147483647 w 153"/>
                <a:gd name="T19" fmla="*/ 2147483647 h 214"/>
                <a:gd name="T20" fmla="*/ 2147483647 w 153"/>
                <a:gd name="T21" fmla="*/ 2147483647 h 214"/>
                <a:gd name="T22" fmla="*/ 2147483647 w 153"/>
                <a:gd name="T23" fmla="*/ 2147483647 h 214"/>
                <a:gd name="T24" fmla="*/ 0 w 153"/>
                <a:gd name="T25" fmla="*/ 2147483647 h 214"/>
                <a:gd name="T26" fmla="*/ 2147483647 w 153"/>
                <a:gd name="T27" fmla="*/ 2147483647 h 214"/>
                <a:gd name="T28" fmla="*/ 2147483647 w 153"/>
                <a:gd name="T29" fmla="*/ 2147483647 h 214"/>
                <a:gd name="T30" fmla="*/ 2147483647 w 153"/>
                <a:gd name="T31" fmla="*/ 2147483647 h 214"/>
                <a:gd name="T32" fmla="*/ 2147483647 w 153"/>
                <a:gd name="T33" fmla="*/ 2147483647 h 214"/>
                <a:gd name="T34" fmla="*/ 2147483647 w 153"/>
                <a:gd name="T35" fmla="*/ 2147483647 h 214"/>
                <a:gd name="T36" fmla="*/ 2147483647 w 153"/>
                <a:gd name="T37" fmla="*/ 2147483647 h 214"/>
                <a:gd name="T38" fmla="*/ 2147483647 w 153"/>
                <a:gd name="T39" fmla="*/ 2147483647 h 214"/>
                <a:gd name="T40" fmla="*/ 2147483647 w 153"/>
                <a:gd name="T41" fmla="*/ 2147483647 h 214"/>
                <a:gd name="T42" fmla="*/ 2147483647 w 153"/>
                <a:gd name="T43" fmla="*/ 2147483647 h 214"/>
                <a:gd name="T44" fmla="*/ 2147483647 w 153"/>
                <a:gd name="T45" fmla="*/ 2147483647 h 214"/>
                <a:gd name="T46" fmla="*/ 2147483647 w 153"/>
                <a:gd name="T47" fmla="*/ 2147483647 h 214"/>
                <a:gd name="T48" fmla="*/ 2147483647 w 153"/>
                <a:gd name="T49" fmla="*/ 2147483647 h 214"/>
                <a:gd name="T50" fmla="*/ 2147483647 w 153"/>
                <a:gd name="T51" fmla="*/ 2147483647 h 214"/>
                <a:gd name="T52" fmla="*/ 2147483647 w 153"/>
                <a:gd name="T53" fmla="*/ 2147483647 h 214"/>
                <a:gd name="T54" fmla="*/ 2147483647 w 153"/>
                <a:gd name="T55" fmla="*/ 2147483647 h 214"/>
                <a:gd name="T56" fmla="*/ 2147483647 w 153"/>
                <a:gd name="T57" fmla="*/ 2147483647 h 214"/>
                <a:gd name="T58" fmla="*/ 2147483647 w 153"/>
                <a:gd name="T59" fmla="*/ 2147483647 h 214"/>
                <a:gd name="T60" fmla="*/ 2147483647 w 153"/>
                <a:gd name="T61" fmla="*/ 2147483647 h 214"/>
                <a:gd name="T62" fmla="*/ 2147483647 w 153"/>
                <a:gd name="T63" fmla="*/ 2147483647 h 214"/>
                <a:gd name="T64" fmla="*/ 2147483647 w 153"/>
                <a:gd name="T65" fmla="*/ 2147483647 h 214"/>
                <a:gd name="T66" fmla="*/ 2147483647 w 153"/>
                <a:gd name="T67" fmla="*/ 2147483647 h 214"/>
                <a:gd name="T68" fmla="*/ 2147483647 w 153"/>
                <a:gd name="T69" fmla="*/ 2147483647 h 214"/>
                <a:gd name="T70" fmla="*/ 2147483647 w 153"/>
                <a:gd name="T71" fmla="*/ 2147483647 h 214"/>
                <a:gd name="T72" fmla="*/ 2147483647 w 153"/>
                <a:gd name="T73" fmla="*/ 2147483647 h 214"/>
                <a:gd name="T74" fmla="*/ 2147483647 w 153"/>
                <a:gd name="T75" fmla="*/ 2147483647 h 214"/>
                <a:gd name="T76" fmla="*/ 2147483647 w 153"/>
                <a:gd name="T77" fmla="*/ 2147483647 h 214"/>
                <a:gd name="T78" fmla="*/ 2147483647 w 153"/>
                <a:gd name="T79" fmla="*/ 2147483647 h 214"/>
                <a:gd name="T80" fmla="*/ 2147483647 w 153"/>
                <a:gd name="T81" fmla="*/ 2147483647 h 214"/>
                <a:gd name="T82" fmla="*/ 2147483647 w 153"/>
                <a:gd name="T83" fmla="*/ 2147483647 h 214"/>
                <a:gd name="T84" fmla="*/ 2147483647 w 153"/>
                <a:gd name="T85" fmla="*/ 2147483647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3"/>
                <a:gd name="T130" fmla="*/ 0 h 214"/>
                <a:gd name="T131" fmla="*/ 153 w 153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3" h="214">
                  <a:moveTo>
                    <a:pt x="85" y="53"/>
                  </a:moveTo>
                  <a:lnTo>
                    <a:pt x="80" y="48"/>
                  </a:lnTo>
                  <a:lnTo>
                    <a:pt x="70" y="36"/>
                  </a:lnTo>
                  <a:lnTo>
                    <a:pt x="61" y="43"/>
                  </a:lnTo>
                  <a:lnTo>
                    <a:pt x="49" y="28"/>
                  </a:lnTo>
                  <a:lnTo>
                    <a:pt x="44" y="17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25" y="31"/>
                  </a:lnTo>
                  <a:lnTo>
                    <a:pt x="18" y="25"/>
                  </a:lnTo>
                  <a:lnTo>
                    <a:pt x="16" y="19"/>
                  </a:lnTo>
                  <a:lnTo>
                    <a:pt x="6" y="39"/>
                  </a:lnTo>
                  <a:lnTo>
                    <a:pt x="0" y="51"/>
                  </a:lnTo>
                  <a:lnTo>
                    <a:pt x="6" y="53"/>
                  </a:lnTo>
                  <a:lnTo>
                    <a:pt x="9" y="71"/>
                  </a:lnTo>
                  <a:lnTo>
                    <a:pt x="23" y="71"/>
                  </a:lnTo>
                  <a:lnTo>
                    <a:pt x="23" y="97"/>
                  </a:lnTo>
                  <a:lnTo>
                    <a:pt x="25" y="123"/>
                  </a:lnTo>
                  <a:lnTo>
                    <a:pt x="42" y="108"/>
                  </a:lnTo>
                  <a:lnTo>
                    <a:pt x="51" y="111"/>
                  </a:lnTo>
                  <a:lnTo>
                    <a:pt x="61" y="108"/>
                  </a:lnTo>
                  <a:lnTo>
                    <a:pt x="70" y="103"/>
                  </a:lnTo>
                  <a:lnTo>
                    <a:pt x="91" y="123"/>
                  </a:lnTo>
                  <a:lnTo>
                    <a:pt x="94" y="140"/>
                  </a:lnTo>
                  <a:lnTo>
                    <a:pt x="110" y="169"/>
                  </a:lnTo>
                  <a:lnTo>
                    <a:pt x="116" y="189"/>
                  </a:lnTo>
                  <a:lnTo>
                    <a:pt x="110" y="204"/>
                  </a:lnTo>
                  <a:lnTo>
                    <a:pt x="128" y="213"/>
                  </a:lnTo>
                  <a:lnTo>
                    <a:pt x="128" y="206"/>
                  </a:lnTo>
                  <a:lnTo>
                    <a:pt x="132" y="201"/>
                  </a:lnTo>
                  <a:lnTo>
                    <a:pt x="140" y="204"/>
                  </a:lnTo>
                  <a:lnTo>
                    <a:pt x="152" y="195"/>
                  </a:lnTo>
                  <a:lnTo>
                    <a:pt x="149" y="175"/>
                  </a:lnTo>
                  <a:lnTo>
                    <a:pt x="144" y="166"/>
                  </a:lnTo>
                  <a:lnTo>
                    <a:pt x="144" y="160"/>
                  </a:lnTo>
                  <a:lnTo>
                    <a:pt x="130" y="143"/>
                  </a:lnTo>
                  <a:lnTo>
                    <a:pt x="121" y="132"/>
                  </a:lnTo>
                  <a:lnTo>
                    <a:pt x="109" y="115"/>
                  </a:lnTo>
                  <a:lnTo>
                    <a:pt x="99" y="97"/>
                  </a:lnTo>
                  <a:lnTo>
                    <a:pt x="73" y="77"/>
                  </a:lnTo>
                  <a:lnTo>
                    <a:pt x="78" y="68"/>
                  </a:lnTo>
                  <a:lnTo>
                    <a:pt x="87" y="65"/>
                  </a:lnTo>
                  <a:lnTo>
                    <a:pt x="85" y="5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8429234" y="2786226"/>
              <a:ext cx="163171" cy="442074"/>
            </a:xfrm>
            <a:custGeom>
              <a:avLst/>
              <a:gdLst>
                <a:gd name="T0" fmla="*/ 2147483647 w 164"/>
                <a:gd name="T1" fmla="*/ 2147483647 h 467"/>
                <a:gd name="T2" fmla="*/ 2147483647 w 164"/>
                <a:gd name="T3" fmla="*/ 2147483647 h 467"/>
                <a:gd name="T4" fmla="*/ 2147483647 w 164"/>
                <a:gd name="T5" fmla="*/ 2147483647 h 467"/>
                <a:gd name="T6" fmla="*/ 2147483647 w 164"/>
                <a:gd name="T7" fmla="*/ 2147483647 h 467"/>
                <a:gd name="T8" fmla="*/ 2147483647 w 164"/>
                <a:gd name="T9" fmla="*/ 0 h 467"/>
                <a:gd name="T10" fmla="*/ 2147483647 w 164"/>
                <a:gd name="T11" fmla="*/ 2147483647 h 467"/>
                <a:gd name="T12" fmla="*/ 2147483647 w 164"/>
                <a:gd name="T13" fmla="*/ 2147483647 h 467"/>
                <a:gd name="T14" fmla="*/ 2147483647 w 164"/>
                <a:gd name="T15" fmla="*/ 2147483647 h 467"/>
                <a:gd name="T16" fmla="*/ 2147483647 w 164"/>
                <a:gd name="T17" fmla="*/ 2147483647 h 467"/>
                <a:gd name="T18" fmla="*/ 2147483647 w 164"/>
                <a:gd name="T19" fmla="*/ 2147483647 h 467"/>
                <a:gd name="T20" fmla="*/ 2147483647 w 164"/>
                <a:gd name="T21" fmla="*/ 2147483647 h 467"/>
                <a:gd name="T22" fmla="*/ 2147483647 w 164"/>
                <a:gd name="T23" fmla="*/ 2147483647 h 467"/>
                <a:gd name="T24" fmla="*/ 2147483647 w 164"/>
                <a:gd name="T25" fmla="*/ 2147483647 h 467"/>
                <a:gd name="T26" fmla="*/ 2147483647 w 164"/>
                <a:gd name="T27" fmla="*/ 2147483647 h 467"/>
                <a:gd name="T28" fmla="*/ 2147483647 w 164"/>
                <a:gd name="T29" fmla="*/ 2147483647 h 467"/>
                <a:gd name="T30" fmla="*/ 2147483647 w 164"/>
                <a:gd name="T31" fmla="*/ 2147483647 h 467"/>
                <a:gd name="T32" fmla="*/ 2147483647 w 164"/>
                <a:gd name="T33" fmla="*/ 2147483647 h 467"/>
                <a:gd name="T34" fmla="*/ 2147483647 w 164"/>
                <a:gd name="T35" fmla="*/ 2147483647 h 467"/>
                <a:gd name="T36" fmla="*/ 2147483647 w 164"/>
                <a:gd name="T37" fmla="*/ 2147483647 h 467"/>
                <a:gd name="T38" fmla="*/ 2147483647 w 164"/>
                <a:gd name="T39" fmla="*/ 2147483647 h 467"/>
                <a:gd name="T40" fmla="*/ 2147483647 w 164"/>
                <a:gd name="T41" fmla="*/ 2147483647 h 467"/>
                <a:gd name="T42" fmla="*/ 2147483647 w 164"/>
                <a:gd name="T43" fmla="*/ 2147483647 h 467"/>
                <a:gd name="T44" fmla="*/ 2147483647 w 164"/>
                <a:gd name="T45" fmla="*/ 2147483647 h 467"/>
                <a:gd name="T46" fmla="*/ 2147483647 w 164"/>
                <a:gd name="T47" fmla="*/ 2147483647 h 467"/>
                <a:gd name="T48" fmla="*/ 2147483647 w 164"/>
                <a:gd name="T49" fmla="*/ 2147483647 h 467"/>
                <a:gd name="T50" fmla="*/ 2147483647 w 164"/>
                <a:gd name="T51" fmla="*/ 2147483647 h 467"/>
                <a:gd name="T52" fmla="*/ 2147483647 w 164"/>
                <a:gd name="T53" fmla="*/ 2147483647 h 467"/>
                <a:gd name="T54" fmla="*/ 2147483647 w 164"/>
                <a:gd name="T55" fmla="*/ 2147483647 h 467"/>
                <a:gd name="T56" fmla="*/ 2147483647 w 164"/>
                <a:gd name="T57" fmla="*/ 2147483647 h 467"/>
                <a:gd name="T58" fmla="*/ 2147483647 w 164"/>
                <a:gd name="T59" fmla="*/ 2147483647 h 467"/>
                <a:gd name="T60" fmla="*/ 2147483647 w 164"/>
                <a:gd name="T61" fmla="*/ 2147483647 h 467"/>
                <a:gd name="T62" fmla="*/ 2147483647 w 164"/>
                <a:gd name="T63" fmla="*/ 2147483647 h 467"/>
                <a:gd name="T64" fmla="*/ 2147483647 w 164"/>
                <a:gd name="T65" fmla="*/ 2147483647 h 467"/>
                <a:gd name="T66" fmla="*/ 2147483647 w 164"/>
                <a:gd name="T67" fmla="*/ 2147483647 h 467"/>
                <a:gd name="T68" fmla="*/ 2147483647 w 164"/>
                <a:gd name="T69" fmla="*/ 2147483647 h 467"/>
                <a:gd name="T70" fmla="*/ 2147483647 w 164"/>
                <a:gd name="T71" fmla="*/ 2147483647 h 467"/>
                <a:gd name="T72" fmla="*/ 2147483647 w 164"/>
                <a:gd name="T73" fmla="*/ 2147483647 h 467"/>
                <a:gd name="T74" fmla="*/ 2147483647 w 164"/>
                <a:gd name="T75" fmla="*/ 2147483647 h 467"/>
                <a:gd name="T76" fmla="*/ 2147483647 w 164"/>
                <a:gd name="T77" fmla="*/ 2147483647 h 467"/>
                <a:gd name="T78" fmla="*/ 2147483647 w 164"/>
                <a:gd name="T79" fmla="*/ 2147483647 h 467"/>
                <a:gd name="T80" fmla="*/ 2147483647 w 164"/>
                <a:gd name="T81" fmla="*/ 2147483647 h 467"/>
                <a:gd name="T82" fmla="*/ 2147483647 w 164"/>
                <a:gd name="T83" fmla="*/ 2147483647 h 467"/>
                <a:gd name="T84" fmla="*/ 2147483647 w 164"/>
                <a:gd name="T85" fmla="*/ 2147483647 h 4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467"/>
                <a:gd name="T131" fmla="*/ 164 w 164"/>
                <a:gd name="T132" fmla="*/ 467 h 4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467">
                  <a:moveTo>
                    <a:pt x="109" y="111"/>
                  </a:moveTo>
                  <a:lnTo>
                    <a:pt x="88" y="114"/>
                  </a:lnTo>
                  <a:lnTo>
                    <a:pt x="88" y="103"/>
                  </a:lnTo>
                  <a:lnTo>
                    <a:pt x="88" y="94"/>
                  </a:lnTo>
                  <a:lnTo>
                    <a:pt x="95" y="77"/>
                  </a:lnTo>
                  <a:lnTo>
                    <a:pt x="97" y="65"/>
                  </a:lnTo>
                  <a:lnTo>
                    <a:pt x="95" y="45"/>
                  </a:lnTo>
                  <a:lnTo>
                    <a:pt x="91" y="25"/>
                  </a:lnTo>
                  <a:lnTo>
                    <a:pt x="83" y="19"/>
                  </a:lnTo>
                  <a:lnTo>
                    <a:pt x="69" y="0"/>
                  </a:lnTo>
                  <a:lnTo>
                    <a:pt x="66" y="8"/>
                  </a:lnTo>
                  <a:lnTo>
                    <a:pt x="61" y="22"/>
                  </a:lnTo>
                  <a:lnTo>
                    <a:pt x="61" y="27"/>
                  </a:lnTo>
                  <a:lnTo>
                    <a:pt x="64" y="36"/>
                  </a:lnTo>
                  <a:lnTo>
                    <a:pt x="52" y="31"/>
                  </a:lnTo>
                  <a:lnTo>
                    <a:pt x="33" y="53"/>
                  </a:lnTo>
                  <a:lnTo>
                    <a:pt x="33" y="77"/>
                  </a:lnTo>
                  <a:lnTo>
                    <a:pt x="33" y="85"/>
                  </a:lnTo>
                  <a:lnTo>
                    <a:pt x="23" y="117"/>
                  </a:lnTo>
                  <a:lnTo>
                    <a:pt x="11" y="117"/>
                  </a:lnTo>
                  <a:lnTo>
                    <a:pt x="11" y="137"/>
                  </a:lnTo>
                  <a:lnTo>
                    <a:pt x="11" y="166"/>
                  </a:lnTo>
                  <a:lnTo>
                    <a:pt x="4" y="166"/>
                  </a:lnTo>
                  <a:lnTo>
                    <a:pt x="4" y="180"/>
                  </a:lnTo>
                  <a:lnTo>
                    <a:pt x="0" y="186"/>
                  </a:lnTo>
                  <a:lnTo>
                    <a:pt x="11" y="209"/>
                  </a:lnTo>
                  <a:lnTo>
                    <a:pt x="16" y="206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30" y="218"/>
                  </a:lnTo>
                  <a:lnTo>
                    <a:pt x="35" y="229"/>
                  </a:lnTo>
                  <a:lnTo>
                    <a:pt x="30" y="233"/>
                  </a:lnTo>
                  <a:lnTo>
                    <a:pt x="35" y="243"/>
                  </a:lnTo>
                  <a:lnTo>
                    <a:pt x="37" y="235"/>
                  </a:lnTo>
                  <a:lnTo>
                    <a:pt x="45" y="252"/>
                  </a:lnTo>
                  <a:lnTo>
                    <a:pt x="52" y="272"/>
                  </a:lnTo>
                  <a:lnTo>
                    <a:pt x="52" y="296"/>
                  </a:lnTo>
                  <a:lnTo>
                    <a:pt x="52" y="315"/>
                  </a:lnTo>
                  <a:lnTo>
                    <a:pt x="59" y="304"/>
                  </a:lnTo>
                  <a:lnTo>
                    <a:pt x="59" y="315"/>
                  </a:lnTo>
                  <a:lnTo>
                    <a:pt x="61" y="322"/>
                  </a:lnTo>
                  <a:lnTo>
                    <a:pt x="69" y="322"/>
                  </a:lnTo>
                  <a:lnTo>
                    <a:pt x="71" y="315"/>
                  </a:lnTo>
                  <a:lnTo>
                    <a:pt x="71" y="322"/>
                  </a:lnTo>
                  <a:lnTo>
                    <a:pt x="83" y="307"/>
                  </a:lnTo>
                  <a:lnTo>
                    <a:pt x="88" y="301"/>
                  </a:lnTo>
                  <a:lnTo>
                    <a:pt x="91" y="304"/>
                  </a:lnTo>
                  <a:lnTo>
                    <a:pt x="97" y="284"/>
                  </a:lnTo>
                  <a:lnTo>
                    <a:pt x="104" y="296"/>
                  </a:lnTo>
                  <a:lnTo>
                    <a:pt x="112" y="304"/>
                  </a:lnTo>
                  <a:lnTo>
                    <a:pt x="121" y="341"/>
                  </a:lnTo>
                  <a:lnTo>
                    <a:pt x="128" y="376"/>
                  </a:lnTo>
                  <a:lnTo>
                    <a:pt x="128" y="368"/>
                  </a:lnTo>
                  <a:lnTo>
                    <a:pt x="133" y="387"/>
                  </a:lnTo>
                  <a:lnTo>
                    <a:pt x="140" y="408"/>
                  </a:lnTo>
                  <a:lnTo>
                    <a:pt x="143" y="425"/>
                  </a:lnTo>
                  <a:lnTo>
                    <a:pt x="143" y="445"/>
                  </a:lnTo>
                  <a:lnTo>
                    <a:pt x="143" y="466"/>
                  </a:lnTo>
                  <a:lnTo>
                    <a:pt x="145" y="459"/>
                  </a:lnTo>
                  <a:lnTo>
                    <a:pt x="152" y="445"/>
                  </a:lnTo>
                  <a:lnTo>
                    <a:pt x="160" y="428"/>
                  </a:lnTo>
                  <a:lnTo>
                    <a:pt x="152" y="402"/>
                  </a:lnTo>
                  <a:lnTo>
                    <a:pt x="148" y="382"/>
                  </a:lnTo>
                  <a:lnTo>
                    <a:pt x="139" y="365"/>
                  </a:lnTo>
                  <a:lnTo>
                    <a:pt x="131" y="350"/>
                  </a:lnTo>
                  <a:lnTo>
                    <a:pt x="131" y="336"/>
                  </a:lnTo>
                  <a:lnTo>
                    <a:pt x="131" y="324"/>
                  </a:lnTo>
                  <a:lnTo>
                    <a:pt x="136" y="307"/>
                  </a:lnTo>
                  <a:lnTo>
                    <a:pt x="131" y="307"/>
                  </a:lnTo>
                  <a:lnTo>
                    <a:pt x="116" y="281"/>
                  </a:lnTo>
                  <a:lnTo>
                    <a:pt x="103" y="252"/>
                  </a:lnTo>
                  <a:lnTo>
                    <a:pt x="104" y="252"/>
                  </a:lnTo>
                  <a:lnTo>
                    <a:pt x="109" y="226"/>
                  </a:lnTo>
                  <a:lnTo>
                    <a:pt x="128" y="221"/>
                  </a:lnTo>
                  <a:lnTo>
                    <a:pt x="136" y="209"/>
                  </a:lnTo>
                  <a:lnTo>
                    <a:pt x="145" y="206"/>
                  </a:lnTo>
                  <a:lnTo>
                    <a:pt x="152" y="19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3" y="178"/>
                  </a:lnTo>
                  <a:lnTo>
                    <a:pt x="133" y="163"/>
                  </a:lnTo>
                  <a:lnTo>
                    <a:pt x="124" y="157"/>
                  </a:lnTo>
                  <a:lnTo>
                    <a:pt x="127" y="137"/>
                  </a:lnTo>
                  <a:lnTo>
                    <a:pt x="115" y="132"/>
                  </a:lnTo>
                  <a:lnTo>
                    <a:pt x="109" y="114"/>
                  </a:lnTo>
                  <a:lnTo>
                    <a:pt x="109" y="11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9009013" y="3235244"/>
              <a:ext cx="86793" cy="102996"/>
            </a:xfrm>
            <a:custGeom>
              <a:avLst/>
              <a:gdLst>
                <a:gd name="T0" fmla="*/ 2147483647 w 86"/>
                <a:gd name="T1" fmla="*/ 2147483647 h 108"/>
                <a:gd name="T2" fmla="*/ 2147483647 w 86"/>
                <a:gd name="T3" fmla="*/ 2147483647 h 108"/>
                <a:gd name="T4" fmla="*/ 2147483647 w 86"/>
                <a:gd name="T5" fmla="*/ 2147483647 h 108"/>
                <a:gd name="T6" fmla="*/ 2147483647 w 86"/>
                <a:gd name="T7" fmla="*/ 2147483647 h 108"/>
                <a:gd name="T8" fmla="*/ 2147483647 w 86"/>
                <a:gd name="T9" fmla="*/ 2147483647 h 108"/>
                <a:gd name="T10" fmla="*/ 2147483647 w 86"/>
                <a:gd name="T11" fmla="*/ 2147483647 h 108"/>
                <a:gd name="T12" fmla="*/ 2147483647 w 86"/>
                <a:gd name="T13" fmla="*/ 2147483647 h 108"/>
                <a:gd name="T14" fmla="*/ 2147483647 w 86"/>
                <a:gd name="T15" fmla="*/ 2147483647 h 108"/>
                <a:gd name="T16" fmla="*/ 2147483647 w 86"/>
                <a:gd name="T17" fmla="*/ 2147483647 h 108"/>
                <a:gd name="T18" fmla="*/ 2147483647 w 86"/>
                <a:gd name="T19" fmla="*/ 2147483647 h 108"/>
                <a:gd name="T20" fmla="*/ 2147483647 w 86"/>
                <a:gd name="T21" fmla="*/ 2147483647 h 108"/>
                <a:gd name="T22" fmla="*/ 0 w 86"/>
                <a:gd name="T23" fmla="*/ 2147483647 h 108"/>
                <a:gd name="T24" fmla="*/ 2147483647 w 86"/>
                <a:gd name="T25" fmla="*/ 2147483647 h 108"/>
                <a:gd name="T26" fmla="*/ 2147483647 w 86"/>
                <a:gd name="T27" fmla="*/ 2147483647 h 108"/>
                <a:gd name="T28" fmla="*/ 2147483647 w 86"/>
                <a:gd name="T29" fmla="*/ 2147483647 h 108"/>
                <a:gd name="T30" fmla="*/ 2147483647 w 86"/>
                <a:gd name="T31" fmla="*/ 2147483647 h 108"/>
                <a:gd name="T32" fmla="*/ 2147483647 w 86"/>
                <a:gd name="T33" fmla="*/ 2147483647 h 108"/>
                <a:gd name="T34" fmla="*/ 2147483647 w 86"/>
                <a:gd name="T35" fmla="*/ 2147483647 h 108"/>
                <a:gd name="T36" fmla="*/ 2147483647 w 86"/>
                <a:gd name="T37" fmla="*/ 2147483647 h 108"/>
                <a:gd name="T38" fmla="*/ 2147483647 w 86"/>
                <a:gd name="T39" fmla="*/ 2147483647 h 108"/>
                <a:gd name="T40" fmla="*/ 2147483647 w 86"/>
                <a:gd name="T41" fmla="*/ 2147483647 h 108"/>
                <a:gd name="T42" fmla="*/ 2147483647 w 86"/>
                <a:gd name="T43" fmla="*/ 0 h 108"/>
                <a:gd name="T44" fmla="*/ 2147483647 w 86"/>
                <a:gd name="T45" fmla="*/ 2147483647 h 108"/>
                <a:gd name="T46" fmla="*/ 2147483647 w 86"/>
                <a:gd name="T47" fmla="*/ 2147483647 h 108"/>
                <a:gd name="T48" fmla="*/ 2147483647 w 86"/>
                <a:gd name="T49" fmla="*/ 2147483647 h 108"/>
                <a:gd name="T50" fmla="*/ 2147483647 w 86"/>
                <a:gd name="T51" fmla="*/ 2147483647 h 108"/>
                <a:gd name="T52" fmla="*/ 2147483647 w 86"/>
                <a:gd name="T53" fmla="*/ 2147483647 h 108"/>
                <a:gd name="T54" fmla="*/ 2147483647 w 86"/>
                <a:gd name="T55" fmla="*/ 2147483647 h 108"/>
                <a:gd name="T56" fmla="*/ 2147483647 w 86"/>
                <a:gd name="T57" fmla="*/ 2147483647 h 108"/>
                <a:gd name="T58" fmla="*/ 2147483647 w 86"/>
                <a:gd name="T59" fmla="*/ 2147483647 h 108"/>
                <a:gd name="T60" fmla="*/ 2147483647 w 86"/>
                <a:gd name="T61" fmla="*/ 2147483647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08"/>
                <a:gd name="T95" fmla="*/ 86 w 86"/>
                <a:gd name="T96" fmla="*/ 108 h 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08">
                  <a:moveTo>
                    <a:pt x="63" y="107"/>
                  </a:moveTo>
                  <a:lnTo>
                    <a:pt x="63" y="95"/>
                  </a:lnTo>
                  <a:lnTo>
                    <a:pt x="58" y="100"/>
                  </a:lnTo>
                  <a:lnTo>
                    <a:pt x="37" y="83"/>
                  </a:lnTo>
                  <a:lnTo>
                    <a:pt x="40" y="63"/>
                  </a:lnTo>
                  <a:lnTo>
                    <a:pt x="30" y="48"/>
                  </a:lnTo>
                  <a:lnTo>
                    <a:pt x="22" y="57"/>
                  </a:lnTo>
                  <a:lnTo>
                    <a:pt x="21" y="54"/>
                  </a:lnTo>
                  <a:lnTo>
                    <a:pt x="18" y="57"/>
                  </a:lnTo>
                  <a:lnTo>
                    <a:pt x="13" y="51"/>
                  </a:lnTo>
                  <a:lnTo>
                    <a:pt x="4" y="65"/>
                  </a:lnTo>
                  <a:lnTo>
                    <a:pt x="0" y="72"/>
                  </a:lnTo>
                  <a:lnTo>
                    <a:pt x="1" y="51"/>
                  </a:lnTo>
                  <a:lnTo>
                    <a:pt x="16" y="40"/>
                  </a:lnTo>
                  <a:lnTo>
                    <a:pt x="28" y="28"/>
                  </a:lnTo>
                  <a:lnTo>
                    <a:pt x="30" y="43"/>
                  </a:lnTo>
                  <a:lnTo>
                    <a:pt x="40" y="36"/>
                  </a:lnTo>
                  <a:lnTo>
                    <a:pt x="44" y="31"/>
                  </a:lnTo>
                  <a:lnTo>
                    <a:pt x="49" y="19"/>
                  </a:lnTo>
                  <a:lnTo>
                    <a:pt x="56" y="22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73" y="14"/>
                  </a:lnTo>
                  <a:lnTo>
                    <a:pt x="74" y="31"/>
                  </a:lnTo>
                  <a:lnTo>
                    <a:pt x="85" y="63"/>
                  </a:lnTo>
                  <a:lnTo>
                    <a:pt x="80" y="74"/>
                  </a:lnTo>
                  <a:lnTo>
                    <a:pt x="77" y="86"/>
                  </a:lnTo>
                  <a:lnTo>
                    <a:pt x="70" y="65"/>
                  </a:lnTo>
                  <a:lnTo>
                    <a:pt x="63" y="69"/>
                  </a:lnTo>
                  <a:lnTo>
                    <a:pt x="68" y="86"/>
                  </a:lnTo>
                  <a:lnTo>
                    <a:pt x="63" y="10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8998598" y="3191268"/>
              <a:ext cx="40504" cy="43976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0 h 48"/>
                <a:gd name="T4" fmla="*/ 0 w 40"/>
                <a:gd name="T5" fmla="*/ 0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2147483647 h 48"/>
                <a:gd name="T12" fmla="*/ 2147483647 w 40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8"/>
                <a:gd name="T23" fmla="*/ 40 w 4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8">
                  <a:moveTo>
                    <a:pt x="39" y="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1" y="47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9" y="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8921063" y="3201683"/>
              <a:ext cx="42818" cy="68278"/>
            </a:xfrm>
            <a:custGeom>
              <a:avLst/>
              <a:gdLst>
                <a:gd name="T0" fmla="*/ 2147483647 w 43"/>
                <a:gd name="T1" fmla="*/ 2147483647 h 72"/>
                <a:gd name="T2" fmla="*/ 2147483647 w 43"/>
                <a:gd name="T3" fmla="*/ 2147483647 h 72"/>
                <a:gd name="T4" fmla="*/ 2147483647 w 43"/>
                <a:gd name="T5" fmla="*/ 2147483647 h 72"/>
                <a:gd name="T6" fmla="*/ 0 w 43"/>
                <a:gd name="T7" fmla="*/ 2147483647 h 72"/>
                <a:gd name="T8" fmla="*/ 0 w 43"/>
                <a:gd name="T9" fmla="*/ 2147483647 h 72"/>
                <a:gd name="T10" fmla="*/ 2147483647 w 43"/>
                <a:gd name="T11" fmla="*/ 2147483647 h 72"/>
                <a:gd name="T12" fmla="*/ 2147483647 w 43"/>
                <a:gd name="T13" fmla="*/ 2147483647 h 72"/>
                <a:gd name="T14" fmla="*/ 2147483647 w 43"/>
                <a:gd name="T15" fmla="*/ 2147483647 h 72"/>
                <a:gd name="T16" fmla="*/ 2147483647 w 43"/>
                <a:gd name="T17" fmla="*/ 2147483647 h 72"/>
                <a:gd name="T18" fmla="*/ 2147483647 w 43"/>
                <a:gd name="T19" fmla="*/ 0 h 72"/>
                <a:gd name="T20" fmla="*/ 2147483647 w 43"/>
                <a:gd name="T21" fmla="*/ 2147483647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72"/>
                <a:gd name="T35" fmla="*/ 43 w 43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72">
                  <a:moveTo>
                    <a:pt x="42" y="19"/>
                  </a:moveTo>
                  <a:lnTo>
                    <a:pt x="22" y="39"/>
                  </a:lnTo>
                  <a:lnTo>
                    <a:pt x="10" y="54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0"/>
                  </a:lnTo>
                  <a:lnTo>
                    <a:pt x="42" y="1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8965038" y="3148449"/>
              <a:ext cx="39346" cy="4513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0 w 40"/>
                <a:gd name="T7" fmla="*/ 0 h 48"/>
                <a:gd name="T8" fmla="*/ 2147483647 w 40"/>
                <a:gd name="T9" fmla="*/ 2147483647 h 48"/>
                <a:gd name="T10" fmla="*/ 2147483647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39" y="32"/>
                  </a:moveTo>
                  <a:lnTo>
                    <a:pt x="31" y="47"/>
                  </a:lnTo>
                  <a:lnTo>
                    <a:pt x="17" y="23"/>
                  </a:lnTo>
                  <a:lnTo>
                    <a:pt x="0" y="0"/>
                  </a:lnTo>
                  <a:lnTo>
                    <a:pt x="28" y="4"/>
                  </a:lnTo>
                  <a:lnTo>
                    <a:pt x="39" y="3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8531071" y="2982961"/>
              <a:ext cx="160857" cy="348336"/>
            </a:xfrm>
            <a:custGeom>
              <a:avLst/>
              <a:gdLst>
                <a:gd name="T0" fmla="*/ 2147483647 w 162"/>
                <a:gd name="T1" fmla="*/ 2147483647 h 369"/>
                <a:gd name="T2" fmla="*/ 2147483647 w 162"/>
                <a:gd name="T3" fmla="*/ 2147483647 h 369"/>
                <a:gd name="T4" fmla="*/ 2147483647 w 162"/>
                <a:gd name="T5" fmla="*/ 2147483647 h 369"/>
                <a:gd name="T6" fmla="*/ 2147483647 w 162"/>
                <a:gd name="T7" fmla="*/ 2147483647 h 369"/>
                <a:gd name="T8" fmla="*/ 2147483647 w 162"/>
                <a:gd name="T9" fmla="*/ 2147483647 h 369"/>
                <a:gd name="T10" fmla="*/ 2147483647 w 162"/>
                <a:gd name="T11" fmla="*/ 2147483647 h 369"/>
                <a:gd name="T12" fmla="*/ 2147483647 w 162"/>
                <a:gd name="T13" fmla="*/ 2147483647 h 369"/>
                <a:gd name="T14" fmla="*/ 2147483647 w 162"/>
                <a:gd name="T15" fmla="*/ 2147483647 h 369"/>
                <a:gd name="T16" fmla="*/ 2147483647 w 162"/>
                <a:gd name="T17" fmla="*/ 2147483647 h 369"/>
                <a:gd name="T18" fmla="*/ 2147483647 w 162"/>
                <a:gd name="T19" fmla="*/ 2147483647 h 369"/>
                <a:gd name="T20" fmla="*/ 2147483647 w 162"/>
                <a:gd name="T21" fmla="*/ 2147483647 h 369"/>
                <a:gd name="T22" fmla="*/ 2147483647 w 162"/>
                <a:gd name="T23" fmla="*/ 2147483647 h 369"/>
                <a:gd name="T24" fmla="*/ 2147483647 w 162"/>
                <a:gd name="T25" fmla="*/ 2147483647 h 369"/>
                <a:gd name="T26" fmla="*/ 2147483647 w 162"/>
                <a:gd name="T27" fmla="*/ 2147483647 h 369"/>
                <a:gd name="T28" fmla="*/ 2147483647 w 162"/>
                <a:gd name="T29" fmla="*/ 0 h 369"/>
                <a:gd name="T30" fmla="*/ 2147483647 w 162"/>
                <a:gd name="T31" fmla="*/ 2147483647 h 369"/>
                <a:gd name="T32" fmla="*/ 2147483647 w 162"/>
                <a:gd name="T33" fmla="*/ 2147483647 h 369"/>
                <a:gd name="T34" fmla="*/ 2147483647 w 162"/>
                <a:gd name="T35" fmla="*/ 2147483647 h 369"/>
                <a:gd name="T36" fmla="*/ 2147483647 w 162"/>
                <a:gd name="T37" fmla="*/ 2147483647 h 369"/>
                <a:gd name="T38" fmla="*/ 2147483647 w 162"/>
                <a:gd name="T39" fmla="*/ 2147483647 h 369"/>
                <a:gd name="T40" fmla="*/ 2147483647 w 162"/>
                <a:gd name="T41" fmla="*/ 2147483647 h 369"/>
                <a:gd name="T42" fmla="*/ 2147483647 w 162"/>
                <a:gd name="T43" fmla="*/ 2147483647 h 369"/>
                <a:gd name="T44" fmla="*/ 2147483647 w 162"/>
                <a:gd name="T45" fmla="*/ 2147483647 h 369"/>
                <a:gd name="T46" fmla="*/ 2147483647 w 162"/>
                <a:gd name="T47" fmla="*/ 2147483647 h 369"/>
                <a:gd name="T48" fmla="*/ 2147483647 w 162"/>
                <a:gd name="T49" fmla="*/ 2147483647 h 369"/>
                <a:gd name="T50" fmla="*/ 2147483647 w 162"/>
                <a:gd name="T51" fmla="*/ 2147483647 h 369"/>
                <a:gd name="T52" fmla="*/ 2147483647 w 162"/>
                <a:gd name="T53" fmla="*/ 2147483647 h 369"/>
                <a:gd name="T54" fmla="*/ 2147483647 w 162"/>
                <a:gd name="T55" fmla="*/ 2147483647 h 369"/>
                <a:gd name="T56" fmla="*/ 2147483647 w 162"/>
                <a:gd name="T57" fmla="*/ 2147483647 h 369"/>
                <a:gd name="T58" fmla="*/ 2147483647 w 162"/>
                <a:gd name="T59" fmla="*/ 2147483647 h 369"/>
                <a:gd name="T60" fmla="*/ 2147483647 w 162"/>
                <a:gd name="T61" fmla="*/ 2147483647 h 369"/>
                <a:gd name="T62" fmla="*/ 2147483647 w 162"/>
                <a:gd name="T63" fmla="*/ 2147483647 h 369"/>
                <a:gd name="T64" fmla="*/ 2147483647 w 162"/>
                <a:gd name="T65" fmla="*/ 2147483647 h 3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369"/>
                <a:gd name="T101" fmla="*/ 162 w 162"/>
                <a:gd name="T102" fmla="*/ 369 h 3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369">
                  <a:moveTo>
                    <a:pt x="57" y="281"/>
                  </a:moveTo>
                  <a:lnTo>
                    <a:pt x="52" y="261"/>
                  </a:lnTo>
                  <a:lnTo>
                    <a:pt x="57" y="241"/>
                  </a:lnTo>
                  <a:lnTo>
                    <a:pt x="60" y="217"/>
                  </a:lnTo>
                  <a:lnTo>
                    <a:pt x="60" y="198"/>
                  </a:lnTo>
                  <a:lnTo>
                    <a:pt x="60" y="178"/>
                  </a:lnTo>
                  <a:lnTo>
                    <a:pt x="78" y="174"/>
                  </a:lnTo>
                  <a:lnTo>
                    <a:pt x="78" y="192"/>
                  </a:lnTo>
                  <a:lnTo>
                    <a:pt x="93" y="195"/>
                  </a:lnTo>
                  <a:lnTo>
                    <a:pt x="110" y="209"/>
                  </a:lnTo>
                  <a:lnTo>
                    <a:pt x="117" y="221"/>
                  </a:lnTo>
                  <a:lnTo>
                    <a:pt x="110" y="200"/>
                  </a:lnTo>
                  <a:lnTo>
                    <a:pt x="105" y="178"/>
                  </a:lnTo>
                  <a:lnTo>
                    <a:pt x="117" y="152"/>
                  </a:lnTo>
                  <a:lnTo>
                    <a:pt x="136" y="152"/>
                  </a:lnTo>
                  <a:lnTo>
                    <a:pt x="156" y="152"/>
                  </a:lnTo>
                  <a:lnTo>
                    <a:pt x="161" y="137"/>
                  </a:lnTo>
                  <a:lnTo>
                    <a:pt x="156" y="117"/>
                  </a:lnTo>
                  <a:lnTo>
                    <a:pt x="138" y="89"/>
                  </a:lnTo>
                  <a:lnTo>
                    <a:pt x="136" y="71"/>
                  </a:lnTo>
                  <a:lnTo>
                    <a:pt x="114" y="51"/>
                  </a:lnTo>
                  <a:lnTo>
                    <a:pt x="105" y="56"/>
                  </a:lnTo>
                  <a:lnTo>
                    <a:pt x="96" y="60"/>
                  </a:lnTo>
                  <a:lnTo>
                    <a:pt x="86" y="56"/>
                  </a:lnTo>
                  <a:lnTo>
                    <a:pt x="69" y="71"/>
                  </a:lnTo>
                  <a:lnTo>
                    <a:pt x="66" y="45"/>
                  </a:lnTo>
                  <a:lnTo>
                    <a:pt x="66" y="19"/>
                  </a:lnTo>
                  <a:lnTo>
                    <a:pt x="52" y="19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25" y="13"/>
                  </a:lnTo>
                  <a:lnTo>
                    <a:pt x="6" y="19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3" y="74"/>
                  </a:lnTo>
                  <a:lnTo>
                    <a:pt x="28" y="99"/>
                  </a:lnTo>
                  <a:lnTo>
                    <a:pt x="33" y="99"/>
                  </a:lnTo>
                  <a:lnTo>
                    <a:pt x="28" y="117"/>
                  </a:lnTo>
                  <a:lnTo>
                    <a:pt x="28" y="128"/>
                  </a:lnTo>
                  <a:lnTo>
                    <a:pt x="28" y="143"/>
                  </a:lnTo>
                  <a:lnTo>
                    <a:pt x="36" y="157"/>
                  </a:lnTo>
                  <a:lnTo>
                    <a:pt x="45" y="174"/>
                  </a:lnTo>
                  <a:lnTo>
                    <a:pt x="49" y="195"/>
                  </a:lnTo>
                  <a:lnTo>
                    <a:pt x="57" y="221"/>
                  </a:lnTo>
                  <a:lnTo>
                    <a:pt x="49" y="238"/>
                  </a:lnTo>
                  <a:lnTo>
                    <a:pt x="42" y="252"/>
                  </a:lnTo>
                  <a:lnTo>
                    <a:pt x="42" y="258"/>
                  </a:lnTo>
                  <a:lnTo>
                    <a:pt x="40" y="281"/>
                  </a:lnTo>
                  <a:lnTo>
                    <a:pt x="37" y="306"/>
                  </a:lnTo>
                  <a:lnTo>
                    <a:pt x="42" y="304"/>
                  </a:lnTo>
                  <a:lnTo>
                    <a:pt x="49" y="315"/>
                  </a:lnTo>
                  <a:lnTo>
                    <a:pt x="60" y="330"/>
                  </a:lnTo>
                  <a:lnTo>
                    <a:pt x="64" y="335"/>
                  </a:lnTo>
                  <a:lnTo>
                    <a:pt x="73" y="353"/>
                  </a:lnTo>
                  <a:lnTo>
                    <a:pt x="73" y="350"/>
                  </a:lnTo>
                  <a:lnTo>
                    <a:pt x="88" y="356"/>
                  </a:lnTo>
                  <a:lnTo>
                    <a:pt x="90" y="368"/>
                  </a:lnTo>
                  <a:lnTo>
                    <a:pt x="102" y="368"/>
                  </a:lnTo>
                  <a:lnTo>
                    <a:pt x="110" y="356"/>
                  </a:lnTo>
                  <a:lnTo>
                    <a:pt x="100" y="342"/>
                  </a:lnTo>
                  <a:lnTo>
                    <a:pt x="88" y="339"/>
                  </a:lnTo>
                  <a:lnTo>
                    <a:pt x="78" y="324"/>
                  </a:lnTo>
                  <a:lnTo>
                    <a:pt x="72" y="306"/>
                  </a:lnTo>
                  <a:lnTo>
                    <a:pt x="66" y="284"/>
                  </a:lnTo>
                  <a:lnTo>
                    <a:pt x="57" y="28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8606292" y="2913525"/>
              <a:ext cx="159700" cy="347179"/>
            </a:xfrm>
            <a:custGeom>
              <a:avLst/>
              <a:gdLst>
                <a:gd name="T0" fmla="*/ 2147483647 w 160"/>
                <a:gd name="T1" fmla="*/ 2147483647 h 368"/>
                <a:gd name="T2" fmla="*/ 2147483647 w 160"/>
                <a:gd name="T3" fmla="*/ 2147483647 h 368"/>
                <a:gd name="T4" fmla="*/ 2147483647 w 160"/>
                <a:gd name="T5" fmla="*/ 2147483647 h 368"/>
                <a:gd name="T6" fmla="*/ 2147483647 w 160"/>
                <a:gd name="T7" fmla="*/ 2147483647 h 368"/>
                <a:gd name="T8" fmla="*/ 2147483647 w 160"/>
                <a:gd name="T9" fmla="*/ 2147483647 h 368"/>
                <a:gd name="T10" fmla="*/ 2147483647 w 160"/>
                <a:gd name="T11" fmla="*/ 2147483647 h 368"/>
                <a:gd name="T12" fmla="*/ 2147483647 w 160"/>
                <a:gd name="T13" fmla="*/ 2147483647 h 368"/>
                <a:gd name="T14" fmla="*/ 2147483647 w 160"/>
                <a:gd name="T15" fmla="*/ 0 h 368"/>
                <a:gd name="T16" fmla="*/ 2147483647 w 160"/>
                <a:gd name="T17" fmla="*/ 2147483647 h 368"/>
                <a:gd name="T18" fmla="*/ 2147483647 w 160"/>
                <a:gd name="T19" fmla="*/ 2147483647 h 368"/>
                <a:gd name="T20" fmla="*/ 2147483647 w 160"/>
                <a:gd name="T21" fmla="*/ 2147483647 h 368"/>
                <a:gd name="T22" fmla="*/ 2147483647 w 160"/>
                <a:gd name="T23" fmla="*/ 2147483647 h 368"/>
                <a:gd name="T24" fmla="*/ 2147483647 w 160"/>
                <a:gd name="T25" fmla="*/ 2147483647 h 368"/>
                <a:gd name="T26" fmla="*/ 2147483647 w 160"/>
                <a:gd name="T27" fmla="*/ 2147483647 h 368"/>
                <a:gd name="T28" fmla="*/ 2147483647 w 160"/>
                <a:gd name="T29" fmla="*/ 2147483647 h 368"/>
                <a:gd name="T30" fmla="*/ 2147483647 w 160"/>
                <a:gd name="T31" fmla="*/ 2147483647 h 368"/>
                <a:gd name="T32" fmla="*/ 2147483647 w 160"/>
                <a:gd name="T33" fmla="*/ 2147483647 h 368"/>
                <a:gd name="T34" fmla="*/ 2147483647 w 160"/>
                <a:gd name="T35" fmla="*/ 2147483647 h 368"/>
                <a:gd name="T36" fmla="*/ 2147483647 w 160"/>
                <a:gd name="T37" fmla="*/ 2147483647 h 368"/>
                <a:gd name="T38" fmla="*/ 2147483647 w 160"/>
                <a:gd name="T39" fmla="*/ 2147483647 h 368"/>
                <a:gd name="T40" fmla="*/ 2147483647 w 160"/>
                <a:gd name="T41" fmla="*/ 2147483647 h 368"/>
                <a:gd name="T42" fmla="*/ 2147483647 w 160"/>
                <a:gd name="T43" fmla="*/ 2147483647 h 368"/>
                <a:gd name="T44" fmla="*/ 2147483647 w 160"/>
                <a:gd name="T45" fmla="*/ 2147483647 h 368"/>
                <a:gd name="T46" fmla="*/ 2147483647 w 160"/>
                <a:gd name="T47" fmla="*/ 2147483647 h 368"/>
                <a:gd name="T48" fmla="*/ 2147483647 w 160"/>
                <a:gd name="T49" fmla="*/ 2147483647 h 368"/>
                <a:gd name="T50" fmla="*/ 2147483647 w 160"/>
                <a:gd name="T51" fmla="*/ 2147483647 h 368"/>
                <a:gd name="T52" fmla="*/ 2147483647 w 160"/>
                <a:gd name="T53" fmla="*/ 2147483647 h 368"/>
                <a:gd name="T54" fmla="*/ 2147483647 w 160"/>
                <a:gd name="T55" fmla="*/ 2147483647 h 368"/>
                <a:gd name="T56" fmla="*/ 2147483647 w 160"/>
                <a:gd name="T57" fmla="*/ 2147483647 h 368"/>
                <a:gd name="T58" fmla="*/ 2147483647 w 160"/>
                <a:gd name="T59" fmla="*/ 2147483647 h 368"/>
                <a:gd name="T60" fmla="*/ 2147483647 w 160"/>
                <a:gd name="T61" fmla="*/ 2147483647 h 368"/>
                <a:gd name="T62" fmla="*/ 2147483647 w 160"/>
                <a:gd name="T63" fmla="*/ 2147483647 h 368"/>
                <a:gd name="T64" fmla="*/ 2147483647 w 160"/>
                <a:gd name="T65" fmla="*/ 2147483647 h 368"/>
                <a:gd name="T66" fmla="*/ 2147483647 w 160"/>
                <a:gd name="T67" fmla="*/ 2147483647 h 3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68"/>
                <a:gd name="T104" fmla="*/ 160 w 160"/>
                <a:gd name="T105" fmla="*/ 368 h 3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68">
                  <a:moveTo>
                    <a:pt x="53" y="74"/>
                  </a:moveTo>
                  <a:lnTo>
                    <a:pt x="49" y="69"/>
                  </a:lnTo>
                  <a:lnTo>
                    <a:pt x="40" y="57"/>
                  </a:lnTo>
                  <a:lnTo>
                    <a:pt x="30" y="62"/>
                  </a:lnTo>
                  <a:lnTo>
                    <a:pt x="18" y="48"/>
                  </a:lnTo>
                  <a:lnTo>
                    <a:pt x="13" y="36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40" y="14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77" y="10"/>
                  </a:lnTo>
                  <a:lnTo>
                    <a:pt x="82" y="25"/>
                  </a:lnTo>
                  <a:lnTo>
                    <a:pt x="89" y="31"/>
                  </a:lnTo>
                  <a:lnTo>
                    <a:pt x="108" y="43"/>
                  </a:lnTo>
                  <a:lnTo>
                    <a:pt x="96" y="51"/>
                  </a:lnTo>
                  <a:lnTo>
                    <a:pt x="89" y="57"/>
                  </a:lnTo>
                  <a:lnTo>
                    <a:pt x="89" y="60"/>
                  </a:lnTo>
                  <a:lnTo>
                    <a:pt x="82" y="80"/>
                  </a:lnTo>
                  <a:lnTo>
                    <a:pt x="75" y="106"/>
                  </a:lnTo>
                  <a:lnTo>
                    <a:pt x="87" y="126"/>
                  </a:lnTo>
                  <a:lnTo>
                    <a:pt x="92" y="138"/>
                  </a:lnTo>
                  <a:lnTo>
                    <a:pt x="104" y="152"/>
                  </a:lnTo>
                  <a:lnTo>
                    <a:pt x="116" y="167"/>
                  </a:lnTo>
                  <a:lnTo>
                    <a:pt x="130" y="181"/>
                  </a:lnTo>
                  <a:lnTo>
                    <a:pt x="142" y="198"/>
                  </a:lnTo>
                  <a:lnTo>
                    <a:pt x="151" y="233"/>
                  </a:lnTo>
                  <a:lnTo>
                    <a:pt x="159" y="268"/>
                  </a:lnTo>
                  <a:lnTo>
                    <a:pt x="159" y="277"/>
                  </a:lnTo>
                  <a:lnTo>
                    <a:pt x="159" y="286"/>
                  </a:lnTo>
                  <a:lnTo>
                    <a:pt x="156" y="294"/>
                  </a:lnTo>
                  <a:lnTo>
                    <a:pt x="142" y="308"/>
                  </a:lnTo>
                  <a:lnTo>
                    <a:pt x="130" y="323"/>
                  </a:lnTo>
                  <a:lnTo>
                    <a:pt x="118" y="320"/>
                  </a:lnTo>
                  <a:lnTo>
                    <a:pt x="118" y="326"/>
                  </a:lnTo>
                  <a:lnTo>
                    <a:pt x="118" y="332"/>
                  </a:lnTo>
                  <a:lnTo>
                    <a:pt x="113" y="337"/>
                  </a:lnTo>
                  <a:lnTo>
                    <a:pt x="113" y="346"/>
                  </a:lnTo>
                  <a:lnTo>
                    <a:pt x="106" y="346"/>
                  </a:lnTo>
                  <a:lnTo>
                    <a:pt x="92" y="363"/>
                  </a:lnTo>
                  <a:lnTo>
                    <a:pt x="84" y="367"/>
                  </a:lnTo>
                  <a:lnTo>
                    <a:pt x="84" y="337"/>
                  </a:lnTo>
                  <a:lnTo>
                    <a:pt x="75" y="323"/>
                  </a:lnTo>
                  <a:lnTo>
                    <a:pt x="84" y="317"/>
                  </a:lnTo>
                  <a:lnTo>
                    <a:pt x="89" y="311"/>
                  </a:lnTo>
                  <a:lnTo>
                    <a:pt x="104" y="314"/>
                  </a:lnTo>
                  <a:lnTo>
                    <a:pt x="99" y="294"/>
                  </a:lnTo>
                  <a:lnTo>
                    <a:pt x="108" y="291"/>
                  </a:lnTo>
                  <a:lnTo>
                    <a:pt x="125" y="277"/>
                  </a:lnTo>
                  <a:lnTo>
                    <a:pt x="123" y="260"/>
                  </a:lnTo>
                  <a:lnTo>
                    <a:pt x="123" y="239"/>
                  </a:lnTo>
                  <a:lnTo>
                    <a:pt x="120" y="215"/>
                  </a:lnTo>
                  <a:lnTo>
                    <a:pt x="118" y="196"/>
                  </a:lnTo>
                  <a:lnTo>
                    <a:pt x="113" y="187"/>
                  </a:lnTo>
                  <a:lnTo>
                    <a:pt x="113" y="181"/>
                  </a:lnTo>
                  <a:lnTo>
                    <a:pt x="99" y="164"/>
                  </a:lnTo>
                  <a:lnTo>
                    <a:pt x="89" y="152"/>
                  </a:lnTo>
                  <a:lnTo>
                    <a:pt x="77" y="134"/>
                  </a:lnTo>
                  <a:lnTo>
                    <a:pt x="68" y="117"/>
                  </a:lnTo>
                  <a:lnTo>
                    <a:pt x="41" y="98"/>
                  </a:lnTo>
                  <a:lnTo>
                    <a:pt x="47" y="89"/>
                  </a:lnTo>
                  <a:lnTo>
                    <a:pt x="56" y="86"/>
                  </a:lnTo>
                  <a:lnTo>
                    <a:pt x="53" y="7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8017255" y="2201809"/>
              <a:ext cx="940840" cy="783466"/>
            </a:xfrm>
            <a:custGeom>
              <a:avLst/>
              <a:gdLst>
                <a:gd name="T0" fmla="*/ 2147483647 w 945"/>
                <a:gd name="T1" fmla="*/ 2147483647 h 829"/>
                <a:gd name="T2" fmla="*/ 2147483647 w 945"/>
                <a:gd name="T3" fmla="*/ 2147483647 h 829"/>
                <a:gd name="T4" fmla="*/ 2147483647 w 945"/>
                <a:gd name="T5" fmla="*/ 2147483647 h 829"/>
                <a:gd name="T6" fmla="*/ 2147483647 w 945"/>
                <a:gd name="T7" fmla="*/ 2147483647 h 829"/>
                <a:gd name="T8" fmla="*/ 2147483647 w 945"/>
                <a:gd name="T9" fmla="*/ 2147483647 h 829"/>
                <a:gd name="T10" fmla="*/ 2147483647 w 945"/>
                <a:gd name="T11" fmla="*/ 2147483647 h 829"/>
                <a:gd name="T12" fmla="*/ 2147483647 w 945"/>
                <a:gd name="T13" fmla="*/ 2147483647 h 829"/>
                <a:gd name="T14" fmla="*/ 2147483647 w 945"/>
                <a:gd name="T15" fmla="*/ 2147483647 h 829"/>
                <a:gd name="T16" fmla="*/ 2147483647 w 945"/>
                <a:gd name="T17" fmla="*/ 2147483647 h 829"/>
                <a:gd name="T18" fmla="*/ 2147483647 w 945"/>
                <a:gd name="T19" fmla="*/ 2147483647 h 829"/>
                <a:gd name="T20" fmla="*/ 2147483647 w 945"/>
                <a:gd name="T21" fmla="*/ 2147483647 h 829"/>
                <a:gd name="T22" fmla="*/ 2147483647 w 945"/>
                <a:gd name="T23" fmla="*/ 2147483647 h 829"/>
                <a:gd name="T24" fmla="*/ 2147483647 w 945"/>
                <a:gd name="T25" fmla="*/ 2147483647 h 829"/>
                <a:gd name="T26" fmla="*/ 2147483647 w 945"/>
                <a:gd name="T27" fmla="*/ 2147483647 h 829"/>
                <a:gd name="T28" fmla="*/ 2147483647 w 945"/>
                <a:gd name="T29" fmla="*/ 2147483647 h 829"/>
                <a:gd name="T30" fmla="*/ 2147483647 w 945"/>
                <a:gd name="T31" fmla="*/ 2147483647 h 829"/>
                <a:gd name="T32" fmla="*/ 2147483647 w 945"/>
                <a:gd name="T33" fmla="*/ 2147483647 h 829"/>
                <a:gd name="T34" fmla="*/ 2147483647 w 945"/>
                <a:gd name="T35" fmla="*/ 2147483647 h 829"/>
                <a:gd name="T36" fmla="*/ 2147483647 w 945"/>
                <a:gd name="T37" fmla="*/ 2147483647 h 829"/>
                <a:gd name="T38" fmla="*/ 2147483647 w 945"/>
                <a:gd name="T39" fmla="*/ 2147483647 h 829"/>
                <a:gd name="T40" fmla="*/ 2147483647 w 945"/>
                <a:gd name="T41" fmla="*/ 2147483647 h 829"/>
                <a:gd name="T42" fmla="*/ 2147483647 w 945"/>
                <a:gd name="T43" fmla="*/ 2147483647 h 829"/>
                <a:gd name="T44" fmla="*/ 2147483647 w 945"/>
                <a:gd name="T45" fmla="*/ 2147483647 h 829"/>
                <a:gd name="T46" fmla="*/ 2147483647 w 945"/>
                <a:gd name="T47" fmla="*/ 2147483647 h 829"/>
                <a:gd name="T48" fmla="*/ 2147483647 w 945"/>
                <a:gd name="T49" fmla="*/ 2147483647 h 829"/>
                <a:gd name="T50" fmla="*/ 2147483647 w 945"/>
                <a:gd name="T51" fmla="*/ 2147483647 h 829"/>
                <a:gd name="T52" fmla="*/ 2147483647 w 945"/>
                <a:gd name="T53" fmla="*/ 2147483647 h 829"/>
                <a:gd name="T54" fmla="*/ 2147483647 w 945"/>
                <a:gd name="T55" fmla="*/ 2147483647 h 829"/>
                <a:gd name="T56" fmla="*/ 2147483647 w 945"/>
                <a:gd name="T57" fmla="*/ 2147483647 h 829"/>
                <a:gd name="T58" fmla="*/ 2147483647 w 945"/>
                <a:gd name="T59" fmla="*/ 2147483647 h 829"/>
                <a:gd name="T60" fmla="*/ 2147483647 w 945"/>
                <a:gd name="T61" fmla="*/ 2147483647 h 829"/>
                <a:gd name="T62" fmla="*/ 2147483647 w 945"/>
                <a:gd name="T63" fmla="*/ 2147483647 h 829"/>
                <a:gd name="T64" fmla="*/ 2147483647 w 945"/>
                <a:gd name="T65" fmla="*/ 2147483647 h 829"/>
                <a:gd name="T66" fmla="*/ 2147483647 w 945"/>
                <a:gd name="T67" fmla="*/ 2147483647 h 829"/>
                <a:gd name="T68" fmla="*/ 2147483647 w 945"/>
                <a:gd name="T69" fmla="*/ 2147483647 h 829"/>
                <a:gd name="T70" fmla="*/ 2147483647 w 945"/>
                <a:gd name="T71" fmla="*/ 2147483647 h 829"/>
                <a:gd name="T72" fmla="*/ 2147483647 w 945"/>
                <a:gd name="T73" fmla="*/ 2147483647 h 829"/>
                <a:gd name="T74" fmla="*/ 2147483647 w 945"/>
                <a:gd name="T75" fmla="*/ 2147483647 h 829"/>
                <a:gd name="T76" fmla="*/ 2147483647 w 945"/>
                <a:gd name="T77" fmla="*/ 2147483647 h 829"/>
                <a:gd name="T78" fmla="*/ 2147483647 w 945"/>
                <a:gd name="T79" fmla="*/ 2147483647 h 829"/>
                <a:gd name="T80" fmla="*/ 2147483647 w 945"/>
                <a:gd name="T81" fmla="*/ 2147483647 h 829"/>
                <a:gd name="T82" fmla="*/ 2147483647 w 945"/>
                <a:gd name="T83" fmla="*/ 2147483647 h 829"/>
                <a:gd name="T84" fmla="*/ 2147483647 w 945"/>
                <a:gd name="T85" fmla="*/ 2147483647 h 829"/>
                <a:gd name="T86" fmla="*/ 2147483647 w 945"/>
                <a:gd name="T87" fmla="*/ 2147483647 h 829"/>
                <a:gd name="T88" fmla="*/ 2147483647 w 945"/>
                <a:gd name="T89" fmla="*/ 2147483647 h 829"/>
                <a:gd name="T90" fmla="*/ 2147483647 w 945"/>
                <a:gd name="T91" fmla="*/ 2147483647 h 829"/>
                <a:gd name="T92" fmla="*/ 2147483647 w 945"/>
                <a:gd name="T93" fmla="*/ 2147483647 h 829"/>
                <a:gd name="T94" fmla="*/ 2147483647 w 945"/>
                <a:gd name="T95" fmla="*/ 2147483647 h 829"/>
                <a:gd name="T96" fmla="*/ 2147483647 w 945"/>
                <a:gd name="T97" fmla="*/ 2147483647 h 829"/>
                <a:gd name="T98" fmla="*/ 2147483647 w 945"/>
                <a:gd name="T99" fmla="*/ 2147483647 h 829"/>
                <a:gd name="T100" fmla="*/ 2147483647 w 945"/>
                <a:gd name="T101" fmla="*/ 2147483647 h 829"/>
                <a:gd name="T102" fmla="*/ 2147483647 w 945"/>
                <a:gd name="T103" fmla="*/ 2147483647 h 829"/>
                <a:gd name="T104" fmla="*/ 2147483647 w 945"/>
                <a:gd name="T105" fmla="*/ 2147483647 h 829"/>
                <a:gd name="T106" fmla="*/ 2147483647 w 945"/>
                <a:gd name="T107" fmla="*/ 2147483647 h 829"/>
                <a:gd name="T108" fmla="*/ 2147483647 w 945"/>
                <a:gd name="T109" fmla="*/ 2147483647 h 829"/>
                <a:gd name="T110" fmla="*/ 2147483647 w 945"/>
                <a:gd name="T111" fmla="*/ 2147483647 h 829"/>
                <a:gd name="T112" fmla="*/ 2147483647 w 945"/>
                <a:gd name="T113" fmla="*/ 2147483647 h 829"/>
                <a:gd name="T114" fmla="*/ 2147483647 w 945"/>
                <a:gd name="T115" fmla="*/ 2147483647 h 8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5"/>
                <a:gd name="T175" fmla="*/ 0 h 829"/>
                <a:gd name="T176" fmla="*/ 945 w 945"/>
                <a:gd name="T177" fmla="*/ 829 h 8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5" h="829">
                  <a:moveTo>
                    <a:pt x="422" y="600"/>
                  </a:moveTo>
                  <a:lnTo>
                    <a:pt x="408" y="617"/>
                  </a:lnTo>
                  <a:lnTo>
                    <a:pt x="396" y="631"/>
                  </a:lnTo>
                  <a:lnTo>
                    <a:pt x="379" y="638"/>
                  </a:lnTo>
                  <a:lnTo>
                    <a:pt x="370" y="631"/>
                  </a:lnTo>
                  <a:lnTo>
                    <a:pt x="343" y="626"/>
                  </a:lnTo>
                  <a:lnTo>
                    <a:pt x="331" y="648"/>
                  </a:lnTo>
                  <a:lnTo>
                    <a:pt x="322" y="629"/>
                  </a:lnTo>
                  <a:lnTo>
                    <a:pt x="315" y="634"/>
                  </a:lnTo>
                  <a:lnTo>
                    <a:pt x="293" y="631"/>
                  </a:lnTo>
                  <a:lnTo>
                    <a:pt x="276" y="631"/>
                  </a:lnTo>
                  <a:lnTo>
                    <a:pt x="257" y="623"/>
                  </a:lnTo>
                  <a:lnTo>
                    <a:pt x="255" y="617"/>
                  </a:lnTo>
                  <a:lnTo>
                    <a:pt x="240" y="606"/>
                  </a:lnTo>
                  <a:lnTo>
                    <a:pt x="233" y="600"/>
                  </a:lnTo>
                  <a:lnTo>
                    <a:pt x="227" y="603"/>
                  </a:lnTo>
                  <a:lnTo>
                    <a:pt x="203" y="580"/>
                  </a:lnTo>
                  <a:lnTo>
                    <a:pt x="188" y="571"/>
                  </a:lnTo>
                  <a:lnTo>
                    <a:pt x="179" y="580"/>
                  </a:lnTo>
                  <a:lnTo>
                    <a:pt x="179" y="577"/>
                  </a:lnTo>
                  <a:lnTo>
                    <a:pt x="161" y="563"/>
                  </a:lnTo>
                  <a:lnTo>
                    <a:pt x="140" y="549"/>
                  </a:lnTo>
                  <a:lnTo>
                    <a:pt x="131" y="545"/>
                  </a:lnTo>
                  <a:lnTo>
                    <a:pt x="121" y="517"/>
                  </a:lnTo>
                  <a:lnTo>
                    <a:pt x="133" y="520"/>
                  </a:lnTo>
                  <a:lnTo>
                    <a:pt x="136" y="508"/>
                  </a:lnTo>
                  <a:lnTo>
                    <a:pt x="125" y="491"/>
                  </a:lnTo>
                  <a:lnTo>
                    <a:pt x="125" y="482"/>
                  </a:lnTo>
                  <a:lnTo>
                    <a:pt x="133" y="477"/>
                  </a:lnTo>
                  <a:lnTo>
                    <a:pt x="136" y="465"/>
                  </a:lnTo>
                  <a:lnTo>
                    <a:pt x="137" y="441"/>
                  </a:lnTo>
                  <a:lnTo>
                    <a:pt x="124" y="436"/>
                  </a:lnTo>
                  <a:lnTo>
                    <a:pt x="107" y="433"/>
                  </a:lnTo>
                  <a:lnTo>
                    <a:pt x="95" y="441"/>
                  </a:lnTo>
                  <a:lnTo>
                    <a:pt x="71" y="433"/>
                  </a:lnTo>
                  <a:lnTo>
                    <a:pt x="59" y="427"/>
                  </a:lnTo>
                  <a:lnTo>
                    <a:pt x="49" y="410"/>
                  </a:lnTo>
                  <a:lnTo>
                    <a:pt x="28" y="405"/>
                  </a:lnTo>
                  <a:lnTo>
                    <a:pt x="28" y="399"/>
                  </a:lnTo>
                  <a:lnTo>
                    <a:pt x="33" y="399"/>
                  </a:lnTo>
                  <a:lnTo>
                    <a:pt x="37" y="396"/>
                  </a:lnTo>
                  <a:lnTo>
                    <a:pt x="25" y="367"/>
                  </a:lnTo>
                  <a:lnTo>
                    <a:pt x="9" y="364"/>
                  </a:lnTo>
                  <a:lnTo>
                    <a:pt x="0" y="344"/>
                  </a:lnTo>
                  <a:lnTo>
                    <a:pt x="6" y="327"/>
                  </a:lnTo>
                  <a:lnTo>
                    <a:pt x="18" y="318"/>
                  </a:lnTo>
                  <a:lnTo>
                    <a:pt x="25" y="318"/>
                  </a:lnTo>
                  <a:lnTo>
                    <a:pt x="37" y="318"/>
                  </a:lnTo>
                  <a:lnTo>
                    <a:pt x="47" y="304"/>
                  </a:lnTo>
                  <a:lnTo>
                    <a:pt x="66" y="298"/>
                  </a:lnTo>
                  <a:lnTo>
                    <a:pt x="80" y="287"/>
                  </a:lnTo>
                  <a:lnTo>
                    <a:pt x="92" y="272"/>
                  </a:lnTo>
                  <a:lnTo>
                    <a:pt x="88" y="261"/>
                  </a:lnTo>
                  <a:lnTo>
                    <a:pt x="90" y="255"/>
                  </a:lnTo>
                  <a:lnTo>
                    <a:pt x="90" y="249"/>
                  </a:lnTo>
                  <a:lnTo>
                    <a:pt x="83" y="232"/>
                  </a:lnTo>
                  <a:lnTo>
                    <a:pt x="76" y="215"/>
                  </a:lnTo>
                  <a:lnTo>
                    <a:pt x="66" y="207"/>
                  </a:lnTo>
                  <a:lnTo>
                    <a:pt x="85" y="198"/>
                  </a:lnTo>
                  <a:lnTo>
                    <a:pt x="107" y="200"/>
                  </a:lnTo>
                  <a:lnTo>
                    <a:pt x="101" y="192"/>
                  </a:lnTo>
                  <a:lnTo>
                    <a:pt x="100" y="171"/>
                  </a:lnTo>
                  <a:lnTo>
                    <a:pt x="97" y="152"/>
                  </a:lnTo>
                  <a:lnTo>
                    <a:pt x="124" y="157"/>
                  </a:lnTo>
                  <a:lnTo>
                    <a:pt x="140" y="154"/>
                  </a:lnTo>
                  <a:lnTo>
                    <a:pt x="131" y="126"/>
                  </a:lnTo>
                  <a:lnTo>
                    <a:pt x="140" y="120"/>
                  </a:lnTo>
                  <a:lnTo>
                    <a:pt x="145" y="106"/>
                  </a:lnTo>
                  <a:lnTo>
                    <a:pt x="157" y="103"/>
                  </a:lnTo>
                  <a:lnTo>
                    <a:pt x="159" y="106"/>
                  </a:lnTo>
                  <a:lnTo>
                    <a:pt x="167" y="114"/>
                  </a:lnTo>
                  <a:lnTo>
                    <a:pt x="191" y="131"/>
                  </a:lnTo>
                  <a:lnTo>
                    <a:pt x="204" y="135"/>
                  </a:lnTo>
                  <a:lnTo>
                    <a:pt x="228" y="157"/>
                  </a:lnTo>
                  <a:lnTo>
                    <a:pt x="236" y="178"/>
                  </a:lnTo>
                  <a:lnTo>
                    <a:pt x="240" y="198"/>
                  </a:lnTo>
                  <a:lnTo>
                    <a:pt x="262" y="200"/>
                  </a:lnTo>
                  <a:lnTo>
                    <a:pt x="281" y="203"/>
                  </a:lnTo>
                  <a:lnTo>
                    <a:pt x="305" y="215"/>
                  </a:lnTo>
                  <a:lnTo>
                    <a:pt x="329" y="224"/>
                  </a:lnTo>
                  <a:lnTo>
                    <a:pt x="343" y="241"/>
                  </a:lnTo>
                  <a:lnTo>
                    <a:pt x="360" y="261"/>
                  </a:lnTo>
                  <a:lnTo>
                    <a:pt x="384" y="263"/>
                  </a:lnTo>
                  <a:lnTo>
                    <a:pt x="408" y="263"/>
                  </a:lnTo>
                  <a:lnTo>
                    <a:pt x="430" y="267"/>
                  </a:lnTo>
                  <a:lnTo>
                    <a:pt x="454" y="267"/>
                  </a:lnTo>
                  <a:lnTo>
                    <a:pt x="460" y="275"/>
                  </a:lnTo>
                  <a:lnTo>
                    <a:pt x="482" y="281"/>
                  </a:lnTo>
                  <a:lnTo>
                    <a:pt x="501" y="284"/>
                  </a:lnTo>
                  <a:lnTo>
                    <a:pt x="515" y="292"/>
                  </a:lnTo>
                  <a:lnTo>
                    <a:pt x="527" y="281"/>
                  </a:lnTo>
                  <a:lnTo>
                    <a:pt x="539" y="272"/>
                  </a:lnTo>
                  <a:lnTo>
                    <a:pt x="561" y="272"/>
                  </a:lnTo>
                  <a:lnTo>
                    <a:pt x="580" y="270"/>
                  </a:lnTo>
                  <a:lnTo>
                    <a:pt x="597" y="255"/>
                  </a:lnTo>
                  <a:lnTo>
                    <a:pt x="611" y="238"/>
                  </a:lnTo>
                  <a:lnTo>
                    <a:pt x="602" y="224"/>
                  </a:lnTo>
                  <a:lnTo>
                    <a:pt x="597" y="203"/>
                  </a:lnTo>
                  <a:lnTo>
                    <a:pt x="623" y="212"/>
                  </a:lnTo>
                  <a:lnTo>
                    <a:pt x="637" y="198"/>
                  </a:lnTo>
                  <a:lnTo>
                    <a:pt x="654" y="195"/>
                  </a:lnTo>
                  <a:lnTo>
                    <a:pt x="659" y="178"/>
                  </a:lnTo>
                  <a:lnTo>
                    <a:pt x="675" y="166"/>
                  </a:lnTo>
                  <a:lnTo>
                    <a:pt x="706" y="166"/>
                  </a:lnTo>
                  <a:lnTo>
                    <a:pt x="702" y="152"/>
                  </a:lnTo>
                  <a:lnTo>
                    <a:pt x="666" y="131"/>
                  </a:lnTo>
                  <a:lnTo>
                    <a:pt x="657" y="140"/>
                  </a:lnTo>
                  <a:lnTo>
                    <a:pt x="649" y="135"/>
                  </a:lnTo>
                  <a:lnTo>
                    <a:pt x="633" y="137"/>
                  </a:lnTo>
                  <a:lnTo>
                    <a:pt x="618" y="126"/>
                  </a:lnTo>
                  <a:lnTo>
                    <a:pt x="623" y="126"/>
                  </a:lnTo>
                  <a:lnTo>
                    <a:pt x="621" y="106"/>
                  </a:lnTo>
                  <a:lnTo>
                    <a:pt x="618" y="85"/>
                  </a:lnTo>
                  <a:lnTo>
                    <a:pt x="642" y="91"/>
                  </a:lnTo>
                  <a:lnTo>
                    <a:pt x="654" y="74"/>
                  </a:lnTo>
                  <a:lnTo>
                    <a:pt x="649" y="56"/>
                  </a:lnTo>
                  <a:lnTo>
                    <a:pt x="647" y="27"/>
                  </a:lnTo>
                  <a:lnTo>
                    <a:pt x="637" y="19"/>
                  </a:lnTo>
                  <a:lnTo>
                    <a:pt x="630" y="13"/>
                  </a:lnTo>
                  <a:lnTo>
                    <a:pt x="639" y="2"/>
                  </a:lnTo>
                  <a:lnTo>
                    <a:pt x="661" y="2"/>
                  </a:lnTo>
                  <a:lnTo>
                    <a:pt x="682" y="0"/>
                  </a:lnTo>
                  <a:lnTo>
                    <a:pt x="723" y="13"/>
                  </a:lnTo>
                  <a:lnTo>
                    <a:pt x="740" y="31"/>
                  </a:lnTo>
                  <a:lnTo>
                    <a:pt x="757" y="48"/>
                  </a:lnTo>
                  <a:lnTo>
                    <a:pt x="776" y="65"/>
                  </a:lnTo>
                  <a:lnTo>
                    <a:pt x="790" y="82"/>
                  </a:lnTo>
                  <a:lnTo>
                    <a:pt x="809" y="91"/>
                  </a:lnTo>
                  <a:lnTo>
                    <a:pt x="841" y="103"/>
                  </a:lnTo>
                  <a:lnTo>
                    <a:pt x="857" y="111"/>
                  </a:lnTo>
                  <a:lnTo>
                    <a:pt x="876" y="140"/>
                  </a:lnTo>
                  <a:lnTo>
                    <a:pt x="903" y="135"/>
                  </a:lnTo>
                  <a:lnTo>
                    <a:pt x="929" y="123"/>
                  </a:lnTo>
                  <a:lnTo>
                    <a:pt x="939" y="145"/>
                  </a:lnTo>
                  <a:lnTo>
                    <a:pt x="941" y="174"/>
                  </a:lnTo>
                  <a:lnTo>
                    <a:pt x="944" y="203"/>
                  </a:lnTo>
                  <a:lnTo>
                    <a:pt x="921" y="198"/>
                  </a:lnTo>
                  <a:lnTo>
                    <a:pt x="920" y="212"/>
                  </a:lnTo>
                  <a:lnTo>
                    <a:pt x="932" y="234"/>
                  </a:lnTo>
                  <a:lnTo>
                    <a:pt x="944" y="258"/>
                  </a:lnTo>
                  <a:lnTo>
                    <a:pt x="936" y="263"/>
                  </a:lnTo>
                  <a:lnTo>
                    <a:pt x="941" y="270"/>
                  </a:lnTo>
                  <a:lnTo>
                    <a:pt x="921" y="255"/>
                  </a:lnTo>
                  <a:lnTo>
                    <a:pt x="921" y="270"/>
                  </a:lnTo>
                  <a:lnTo>
                    <a:pt x="909" y="281"/>
                  </a:lnTo>
                  <a:lnTo>
                    <a:pt x="905" y="281"/>
                  </a:lnTo>
                  <a:lnTo>
                    <a:pt x="909" y="296"/>
                  </a:lnTo>
                  <a:lnTo>
                    <a:pt x="891" y="289"/>
                  </a:lnTo>
                  <a:lnTo>
                    <a:pt x="884" y="292"/>
                  </a:lnTo>
                  <a:lnTo>
                    <a:pt x="872" y="315"/>
                  </a:lnTo>
                  <a:lnTo>
                    <a:pt x="862" y="327"/>
                  </a:lnTo>
                  <a:lnTo>
                    <a:pt x="855" y="333"/>
                  </a:lnTo>
                  <a:lnTo>
                    <a:pt x="843" y="344"/>
                  </a:lnTo>
                  <a:lnTo>
                    <a:pt x="833" y="352"/>
                  </a:lnTo>
                  <a:lnTo>
                    <a:pt x="819" y="359"/>
                  </a:lnTo>
                  <a:lnTo>
                    <a:pt x="826" y="344"/>
                  </a:lnTo>
                  <a:lnTo>
                    <a:pt x="814" y="342"/>
                  </a:lnTo>
                  <a:lnTo>
                    <a:pt x="819" y="315"/>
                  </a:lnTo>
                  <a:lnTo>
                    <a:pt x="807" y="310"/>
                  </a:lnTo>
                  <a:lnTo>
                    <a:pt x="797" y="310"/>
                  </a:lnTo>
                  <a:lnTo>
                    <a:pt x="790" y="327"/>
                  </a:lnTo>
                  <a:lnTo>
                    <a:pt x="781" y="344"/>
                  </a:lnTo>
                  <a:lnTo>
                    <a:pt x="769" y="352"/>
                  </a:lnTo>
                  <a:lnTo>
                    <a:pt x="759" y="352"/>
                  </a:lnTo>
                  <a:lnTo>
                    <a:pt x="764" y="370"/>
                  </a:lnTo>
                  <a:lnTo>
                    <a:pt x="790" y="378"/>
                  </a:lnTo>
                  <a:lnTo>
                    <a:pt x="797" y="399"/>
                  </a:lnTo>
                  <a:lnTo>
                    <a:pt x="812" y="396"/>
                  </a:lnTo>
                  <a:lnTo>
                    <a:pt x="826" y="385"/>
                  </a:lnTo>
                  <a:lnTo>
                    <a:pt x="848" y="396"/>
                  </a:lnTo>
                  <a:lnTo>
                    <a:pt x="857" y="396"/>
                  </a:lnTo>
                  <a:lnTo>
                    <a:pt x="857" y="410"/>
                  </a:lnTo>
                  <a:lnTo>
                    <a:pt x="848" y="407"/>
                  </a:lnTo>
                  <a:lnTo>
                    <a:pt x="836" y="416"/>
                  </a:lnTo>
                  <a:lnTo>
                    <a:pt x="831" y="427"/>
                  </a:lnTo>
                  <a:lnTo>
                    <a:pt x="829" y="436"/>
                  </a:lnTo>
                  <a:lnTo>
                    <a:pt x="824" y="462"/>
                  </a:lnTo>
                  <a:lnTo>
                    <a:pt x="850" y="479"/>
                  </a:lnTo>
                  <a:lnTo>
                    <a:pt x="862" y="499"/>
                  </a:lnTo>
                  <a:lnTo>
                    <a:pt x="874" y="520"/>
                  </a:lnTo>
                  <a:lnTo>
                    <a:pt x="893" y="540"/>
                  </a:lnTo>
                  <a:lnTo>
                    <a:pt x="864" y="528"/>
                  </a:lnTo>
                  <a:lnTo>
                    <a:pt x="867" y="531"/>
                  </a:lnTo>
                  <a:lnTo>
                    <a:pt x="884" y="545"/>
                  </a:lnTo>
                  <a:lnTo>
                    <a:pt x="900" y="557"/>
                  </a:lnTo>
                  <a:lnTo>
                    <a:pt x="884" y="571"/>
                  </a:lnTo>
                  <a:lnTo>
                    <a:pt x="879" y="574"/>
                  </a:lnTo>
                  <a:lnTo>
                    <a:pt x="888" y="580"/>
                  </a:lnTo>
                  <a:lnTo>
                    <a:pt x="900" y="577"/>
                  </a:lnTo>
                  <a:lnTo>
                    <a:pt x="912" y="585"/>
                  </a:lnTo>
                  <a:lnTo>
                    <a:pt x="905" y="594"/>
                  </a:lnTo>
                  <a:lnTo>
                    <a:pt x="912" y="594"/>
                  </a:lnTo>
                  <a:lnTo>
                    <a:pt x="912" y="600"/>
                  </a:lnTo>
                  <a:lnTo>
                    <a:pt x="905" y="606"/>
                  </a:lnTo>
                  <a:lnTo>
                    <a:pt x="908" y="609"/>
                  </a:lnTo>
                  <a:lnTo>
                    <a:pt x="908" y="614"/>
                  </a:lnTo>
                  <a:lnTo>
                    <a:pt x="905" y="614"/>
                  </a:lnTo>
                  <a:lnTo>
                    <a:pt x="912" y="623"/>
                  </a:lnTo>
                  <a:lnTo>
                    <a:pt x="908" y="626"/>
                  </a:lnTo>
                  <a:lnTo>
                    <a:pt x="897" y="631"/>
                  </a:lnTo>
                  <a:lnTo>
                    <a:pt x="900" y="640"/>
                  </a:lnTo>
                  <a:lnTo>
                    <a:pt x="897" y="652"/>
                  </a:lnTo>
                  <a:lnTo>
                    <a:pt x="891" y="669"/>
                  </a:lnTo>
                  <a:lnTo>
                    <a:pt x="888" y="669"/>
                  </a:lnTo>
                  <a:lnTo>
                    <a:pt x="893" y="675"/>
                  </a:lnTo>
                  <a:lnTo>
                    <a:pt x="884" y="684"/>
                  </a:lnTo>
                  <a:lnTo>
                    <a:pt x="884" y="681"/>
                  </a:lnTo>
                  <a:lnTo>
                    <a:pt x="891" y="686"/>
                  </a:lnTo>
                  <a:lnTo>
                    <a:pt x="891" y="698"/>
                  </a:lnTo>
                  <a:lnTo>
                    <a:pt x="886" y="695"/>
                  </a:lnTo>
                  <a:lnTo>
                    <a:pt x="886" y="703"/>
                  </a:lnTo>
                  <a:lnTo>
                    <a:pt x="884" y="706"/>
                  </a:lnTo>
                  <a:lnTo>
                    <a:pt x="881" y="710"/>
                  </a:lnTo>
                  <a:lnTo>
                    <a:pt x="879" y="718"/>
                  </a:lnTo>
                  <a:lnTo>
                    <a:pt x="869" y="720"/>
                  </a:lnTo>
                  <a:lnTo>
                    <a:pt x="869" y="724"/>
                  </a:lnTo>
                  <a:lnTo>
                    <a:pt x="869" y="729"/>
                  </a:lnTo>
                  <a:lnTo>
                    <a:pt x="864" y="735"/>
                  </a:lnTo>
                  <a:lnTo>
                    <a:pt x="850" y="749"/>
                  </a:lnTo>
                  <a:lnTo>
                    <a:pt x="850" y="752"/>
                  </a:lnTo>
                  <a:lnTo>
                    <a:pt x="843" y="758"/>
                  </a:lnTo>
                  <a:lnTo>
                    <a:pt x="833" y="761"/>
                  </a:lnTo>
                  <a:lnTo>
                    <a:pt x="831" y="764"/>
                  </a:lnTo>
                  <a:lnTo>
                    <a:pt x="829" y="764"/>
                  </a:lnTo>
                  <a:lnTo>
                    <a:pt x="821" y="766"/>
                  </a:lnTo>
                  <a:lnTo>
                    <a:pt x="817" y="764"/>
                  </a:lnTo>
                  <a:lnTo>
                    <a:pt x="812" y="770"/>
                  </a:lnTo>
                  <a:lnTo>
                    <a:pt x="812" y="773"/>
                  </a:lnTo>
                  <a:lnTo>
                    <a:pt x="805" y="773"/>
                  </a:lnTo>
                  <a:lnTo>
                    <a:pt x="795" y="756"/>
                  </a:lnTo>
                  <a:lnTo>
                    <a:pt x="790" y="761"/>
                  </a:lnTo>
                  <a:lnTo>
                    <a:pt x="795" y="778"/>
                  </a:lnTo>
                  <a:lnTo>
                    <a:pt x="790" y="773"/>
                  </a:lnTo>
                  <a:lnTo>
                    <a:pt x="790" y="781"/>
                  </a:lnTo>
                  <a:lnTo>
                    <a:pt x="788" y="781"/>
                  </a:lnTo>
                  <a:lnTo>
                    <a:pt x="781" y="790"/>
                  </a:lnTo>
                  <a:lnTo>
                    <a:pt x="776" y="784"/>
                  </a:lnTo>
                  <a:lnTo>
                    <a:pt x="773" y="790"/>
                  </a:lnTo>
                  <a:lnTo>
                    <a:pt x="769" y="790"/>
                  </a:lnTo>
                  <a:lnTo>
                    <a:pt x="757" y="795"/>
                  </a:lnTo>
                  <a:lnTo>
                    <a:pt x="747" y="801"/>
                  </a:lnTo>
                  <a:lnTo>
                    <a:pt x="742" y="801"/>
                  </a:lnTo>
                  <a:lnTo>
                    <a:pt x="742" y="813"/>
                  </a:lnTo>
                  <a:lnTo>
                    <a:pt x="747" y="828"/>
                  </a:lnTo>
                  <a:lnTo>
                    <a:pt x="735" y="824"/>
                  </a:lnTo>
                  <a:lnTo>
                    <a:pt x="733" y="801"/>
                  </a:lnTo>
                  <a:lnTo>
                    <a:pt x="728" y="792"/>
                  </a:lnTo>
                  <a:lnTo>
                    <a:pt x="718" y="795"/>
                  </a:lnTo>
                  <a:lnTo>
                    <a:pt x="714" y="792"/>
                  </a:lnTo>
                  <a:lnTo>
                    <a:pt x="706" y="790"/>
                  </a:lnTo>
                  <a:lnTo>
                    <a:pt x="705" y="792"/>
                  </a:lnTo>
                  <a:lnTo>
                    <a:pt x="699" y="795"/>
                  </a:lnTo>
                  <a:lnTo>
                    <a:pt x="681" y="784"/>
                  </a:lnTo>
                  <a:lnTo>
                    <a:pt x="673" y="778"/>
                  </a:lnTo>
                  <a:lnTo>
                    <a:pt x="669" y="764"/>
                  </a:lnTo>
                  <a:lnTo>
                    <a:pt x="647" y="752"/>
                  </a:lnTo>
                  <a:lnTo>
                    <a:pt x="639" y="752"/>
                  </a:lnTo>
                  <a:lnTo>
                    <a:pt x="630" y="766"/>
                  </a:lnTo>
                  <a:lnTo>
                    <a:pt x="623" y="766"/>
                  </a:lnTo>
                  <a:lnTo>
                    <a:pt x="618" y="766"/>
                  </a:lnTo>
                  <a:lnTo>
                    <a:pt x="616" y="766"/>
                  </a:lnTo>
                  <a:lnTo>
                    <a:pt x="609" y="766"/>
                  </a:lnTo>
                  <a:lnTo>
                    <a:pt x="604" y="773"/>
                  </a:lnTo>
                  <a:lnTo>
                    <a:pt x="594" y="766"/>
                  </a:lnTo>
                  <a:lnTo>
                    <a:pt x="590" y="773"/>
                  </a:lnTo>
                  <a:lnTo>
                    <a:pt x="580" y="775"/>
                  </a:lnTo>
                  <a:lnTo>
                    <a:pt x="585" y="804"/>
                  </a:lnTo>
                  <a:lnTo>
                    <a:pt x="578" y="799"/>
                  </a:lnTo>
                  <a:lnTo>
                    <a:pt x="575" y="792"/>
                  </a:lnTo>
                  <a:lnTo>
                    <a:pt x="568" y="792"/>
                  </a:lnTo>
                  <a:lnTo>
                    <a:pt x="556" y="795"/>
                  </a:lnTo>
                  <a:lnTo>
                    <a:pt x="546" y="781"/>
                  </a:lnTo>
                  <a:lnTo>
                    <a:pt x="537" y="775"/>
                  </a:lnTo>
                  <a:lnTo>
                    <a:pt x="539" y="756"/>
                  </a:lnTo>
                  <a:lnTo>
                    <a:pt x="527" y="749"/>
                  </a:lnTo>
                  <a:lnTo>
                    <a:pt x="522" y="732"/>
                  </a:lnTo>
                  <a:lnTo>
                    <a:pt x="522" y="729"/>
                  </a:lnTo>
                  <a:lnTo>
                    <a:pt x="501" y="732"/>
                  </a:lnTo>
                  <a:lnTo>
                    <a:pt x="501" y="720"/>
                  </a:lnTo>
                  <a:lnTo>
                    <a:pt x="501" y="712"/>
                  </a:lnTo>
                  <a:lnTo>
                    <a:pt x="508" y="695"/>
                  </a:lnTo>
                  <a:lnTo>
                    <a:pt x="511" y="684"/>
                  </a:lnTo>
                  <a:lnTo>
                    <a:pt x="508" y="663"/>
                  </a:lnTo>
                  <a:lnTo>
                    <a:pt x="503" y="643"/>
                  </a:lnTo>
                  <a:lnTo>
                    <a:pt x="496" y="638"/>
                  </a:lnTo>
                  <a:lnTo>
                    <a:pt x="482" y="617"/>
                  </a:lnTo>
                  <a:lnTo>
                    <a:pt x="479" y="626"/>
                  </a:lnTo>
                  <a:lnTo>
                    <a:pt x="458" y="617"/>
                  </a:lnTo>
                  <a:lnTo>
                    <a:pt x="460" y="609"/>
                  </a:lnTo>
                  <a:lnTo>
                    <a:pt x="454" y="606"/>
                  </a:lnTo>
                  <a:lnTo>
                    <a:pt x="454" y="600"/>
                  </a:lnTo>
                  <a:lnTo>
                    <a:pt x="446" y="597"/>
                  </a:lnTo>
                  <a:lnTo>
                    <a:pt x="436" y="606"/>
                  </a:lnTo>
                  <a:lnTo>
                    <a:pt x="422" y="60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8949994" y="3023465"/>
              <a:ext cx="89108" cy="145815"/>
            </a:xfrm>
            <a:custGeom>
              <a:avLst/>
              <a:gdLst>
                <a:gd name="T0" fmla="*/ 2147483647 w 89"/>
                <a:gd name="T1" fmla="*/ 2147483647 h 154"/>
                <a:gd name="T2" fmla="*/ 2147483647 w 89"/>
                <a:gd name="T3" fmla="*/ 2147483647 h 154"/>
                <a:gd name="T4" fmla="*/ 2147483647 w 89"/>
                <a:gd name="T5" fmla="*/ 2147483647 h 154"/>
                <a:gd name="T6" fmla="*/ 0 w 89"/>
                <a:gd name="T7" fmla="*/ 2147483647 h 154"/>
                <a:gd name="T8" fmla="*/ 2147483647 w 89"/>
                <a:gd name="T9" fmla="*/ 2147483647 h 154"/>
                <a:gd name="T10" fmla="*/ 2147483647 w 89"/>
                <a:gd name="T11" fmla="*/ 2147483647 h 154"/>
                <a:gd name="T12" fmla="*/ 2147483647 w 89"/>
                <a:gd name="T13" fmla="*/ 2147483647 h 154"/>
                <a:gd name="T14" fmla="*/ 2147483647 w 89"/>
                <a:gd name="T15" fmla="*/ 0 h 154"/>
                <a:gd name="T16" fmla="*/ 2147483647 w 89"/>
                <a:gd name="T17" fmla="*/ 2147483647 h 154"/>
                <a:gd name="T18" fmla="*/ 2147483647 w 89"/>
                <a:gd name="T19" fmla="*/ 2147483647 h 154"/>
                <a:gd name="T20" fmla="*/ 2147483647 w 89"/>
                <a:gd name="T21" fmla="*/ 2147483647 h 154"/>
                <a:gd name="T22" fmla="*/ 2147483647 w 89"/>
                <a:gd name="T23" fmla="*/ 2147483647 h 154"/>
                <a:gd name="T24" fmla="*/ 2147483647 w 89"/>
                <a:gd name="T25" fmla="*/ 2147483647 h 154"/>
                <a:gd name="T26" fmla="*/ 2147483647 w 89"/>
                <a:gd name="T27" fmla="*/ 2147483647 h 154"/>
                <a:gd name="T28" fmla="*/ 2147483647 w 89"/>
                <a:gd name="T29" fmla="*/ 2147483647 h 154"/>
                <a:gd name="T30" fmla="*/ 2147483647 w 89"/>
                <a:gd name="T31" fmla="*/ 2147483647 h 154"/>
                <a:gd name="T32" fmla="*/ 2147483647 w 89"/>
                <a:gd name="T33" fmla="*/ 2147483647 h 154"/>
                <a:gd name="T34" fmla="*/ 2147483647 w 89"/>
                <a:gd name="T35" fmla="*/ 2147483647 h 154"/>
                <a:gd name="T36" fmla="*/ 2147483647 w 89"/>
                <a:gd name="T37" fmla="*/ 2147483647 h 154"/>
                <a:gd name="T38" fmla="*/ 2147483647 w 89"/>
                <a:gd name="T39" fmla="*/ 2147483647 h 154"/>
                <a:gd name="T40" fmla="*/ 2147483647 w 89"/>
                <a:gd name="T41" fmla="*/ 2147483647 h 154"/>
                <a:gd name="T42" fmla="*/ 2147483647 w 89"/>
                <a:gd name="T43" fmla="*/ 2147483647 h 154"/>
                <a:gd name="T44" fmla="*/ 2147483647 w 89"/>
                <a:gd name="T45" fmla="*/ 2147483647 h 154"/>
                <a:gd name="T46" fmla="*/ 2147483647 w 89"/>
                <a:gd name="T47" fmla="*/ 2147483647 h 154"/>
                <a:gd name="T48" fmla="*/ 2147483647 w 89"/>
                <a:gd name="T49" fmla="*/ 2147483647 h 154"/>
                <a:gd name="T50" fmla="*/ 2147483647 w 89"/>
                <a:gd name="T51" fmla="*/ 2147483647 h 154"/>
                <a:gd name="T52" fmla="*/ 2147483647 w 89"/>
                <a:gd name="T53" fmla="*/ 2147483647 h 154"/>
                <a:gd name="T54" fmla="*/ 2147483647 w 89"/>
                <a:gd name="T55" fmla="*/ 2147483647 h 154"/>
                <a:gd name="T56" fmla="*/ 2147483647 w 89"/>
                <a:gd name="T57" fmla="*/ 2147483647 h 154"/>
                <a:gd name="T58" fmla="*/ 2147483647 w 89"/>
                <a:gd name="T59" fmla="*/ 2147483647 h 154"/>
                <a:gd name="T60" fmla="*/ 2147483647 w 89"/>
                <a:gd name="T61" fmla="*/ 2147483647 h 154"/>
                <a:gd name="T62" fmla="*/ 2147483647 w 89"/>
                <a:gd name="T63" fmla="*/ 2147483647 h 154"/>
                <a:gd name="T64" fmla="*/ 2147483647 w 89"/>
                <a:gd name="T65" fmla="*/ 2147483647 h 154"/>
                <a:gd name="T66" fmla="*/ 2147483647 w 89"/>
                <a:gd name="T67" fmla="*/ 2147483647 h 154"/>
                <a:gd name="T68" fmla="*/ 2147483647 w 89"/>
                <a:gd name="T69" fmla="*/ 2147483647 h 154"/>
                <a:gd name="T70" fmla="*/ 2147483647 w 89"/>
                <a:gd name="T71" fmla="*/ 2147483647 h 154"/>
                <a:gd name="T72" fmla="*/ 2147483647 w 89"/>
                <a:gd name="T73" fmla="*/ 2147483647 h 1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154"/>
                <a:gd name="T113" fmla="*/ 89 w 89"/>
                <a:gd name="T114" fmla="*/ 154 h 1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154">
                  <a:moveTo>
                    <a:pt x="16" y="98"/>
                  </a:moveTo>
                  <a:lnTo>
                    <a:pt x="16" y="106"/>
                  </a:lnTo>
                  <a:lnTo>
                    <a:pt x="4" y="80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6" y="36"/>
                  </a:lnTo>
                  <a:lnTo>
                    <a:pt x="6" y="10"/>
                  </a:lnTo>
                  <a:lnTo>
                    <a:pt x="9" y="0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42" y="31"/>
                  </a:lnTo>
                  <a:lnTo>
                    <a:pt x="44" y="45"/>
                  </a:lnTo>
                  <a:lnTo>
                    <a:pt x="42" y="63"/>
                  </a:lnTo>
                  <a:lnTo>
                    <a:pt x="32" y="74"/>
                  </a:lnTo>
                  <a:lnTo>
                    <a:pt x="35" y="91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61" y="112"/>
                  </a:lnTo>
                  <a:lnTo>
                    <a:pt x="71" y="123"/>
                  </a:lnTo>
                  <a:lnTo>
                    <a:pt x="71" y="117"/>
                  </a:lnTo>
                  <a:lnTo>
                    <a:pt x="80" y="126"/>
                  </a:lnTo>
                  <a:lnTo>
                    <a:pt x="76" y="129"/>
                  </a:lnTo>
                  <a:lnTo>
                    <a:pt x="83" y="141"/>
                  </a:lnTo>
                  <a:lnTo>
                    <a:pt x="88" y="144"/>
                  </a:lnTo>
                  <a:lnTo>
                    <a:pt x="83" y="153"/>
                  </a:lnTo>
                  <a:lnTo>
                    <a:pt x="83" y="146"/>
                  </a:lnTo>
                  <a:lnTo>
                    <a:pt x="71" y="137"/>
                  </a:lnTo>
                  <a:lnTo>
                    <a:pt x="64" y="126"/>
                  </a:lnTo>
                  <a:lnTo>
                    <a:pt x="56" y="123"/>
                  </a:lnTo>
                  <a:lnTo>
                    <a:pt x="59" y="141"/>
                  </a:lnTo>
                  <a:lnTo>
                    <a:pt x="40" y="120"/>
                  </a:lnTo>
                  <a:lnTo>
                    <a:pt x="28" y="126"/>
                  </a:lnTo>
                  <a:lnTo>
                    <a:pt x="21" y="123"/>
                  </a:lnTo>
                  <a:lnTo>
                    <a:pt x="21" y="108"/>
                  </a:lnTo>
                  <a:lnTo>
                    <a:pt x="23" y="100"/>
                  </a:lnTo>
                  <a:lnTo>
                    <a:pt x="16" y="9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8939578" y="2545516"/>
              <a:ext cx="71749" cy="101839"/>
            </a:xfrm>
            <a:custGeom>
              <a:avLst/>
              <a:gdLst>
                <a:gd name="T0" fmla="*/ 2147483647 w 73"/>
                <a:gd name="T1" fmla="*/ 2147483647 h 107"/>
                <a:gd name="T2" fmla="*/ 2147483647 w 73"/>
                <a:gd name="T3" fmla="*/ 2147483647 h 107"/>
                <a:gd name="T4" fmla="*/ 2147483647 w 73"/>
                <a:gd name="T5" fmla="*/ 2147483647 h 107"/>
                <a:gd name="T6" fmla="*/ 2147483647 w 73"/>
                <a:gd name="T7" fmla="*/ 2147483647 h 107"/>
                <a:gd name="T8" fmla="*/ 2147483647 w 73"/>
                <a:gd name="T9" fmla="*/ 2147483647 h 107"/>
                <a:gd name="T10" fmla="*/ 2147483647 w 73"/>
                <a:gd name="T11" fmla="*/ 2147483647 h 107"/>
                <a:gd name="T12" fmla="*/ 2147483647 w 73"/>
                <a:gd name="T13" fmla="*/ 2147483647 h 107"/>
                <a:gd name="T14" fmla="*/ 2147483647 w 73"/>
                <a:gd name="T15" fmla="*/ 2147483647 h 107"/>
                <a:gd name="T16" fmla="*/ 2147483647 w 73"/>
                <a:gd name="T17" fmla="*/ 2147483647 h 107"/>
                <a:gd name="T18" fmla="*/ 2147483647 w 73"/>
                <a:gd name="T19" fmla="*/ 2147483647 h 107"/>
                <a:gd name="T20" fmla="*/ 2147483647 w 73"/>
                <a:gd name="T21" fmla="*/ 2147483647 h 107"/>
                <a:gd name="T22" fmla="*/ 2147483647 w 73"/>
                <a:gd name="T23" fmla="*/ 2147483647 h 107"/>
                <a:gd name="T24" fmla="*/ 2147483647 w 73"/>
                <a:gd name="T25" fmla="*/ 2147483647 h 107"/>
                <a:gd name="T26" fmla="*/ 2147483647 w 73"/>
                <a:gd name="T27" fmla="*/ 2147483647 h 107"/>
                <a:gd name="T28" fmla="*/ 2147483647 w 73"/>
                <a:gd name="T29" fmla="*/ 2147483647 h 107"/>
                <a:gd name="T30" fmla="*/ 2147483647 w 73"/>
                <a:gd name="T31" fmla="*/ 2147483647 h 107"/>
                <a:gd name="T32" fmla="*/ 2147483647 w 73"/>
                <a:gd name="T33" fmla="*/ 2147483647 h 107"/>
                <a:gd name="T34" fmla="*/ 0 w 73"/>
                <a:gd name="T35" fmla="*/ 2147483647 h 107"/>
                <a:gd name="T36" fmla="*/ 0 w 73"/>
                <a:gd name="T37" fmla="*/ 2147483647 h 107"/>
                <a:gd name="T38" fmla="*/ 2147483647 w 73"/>
                <a:gd name="T39" fmla="*/ 2147483647 h 107"/>
                <a:gd name="T40" fmla="*/ 2147483647 w 73"/>
                <a:gd name="T41" fmla="*/ 0 h 107"/>
                <a:gd name="T42" fmla="*/ 2147483647 w 73"/>
                <a:gd name="T43" fmla="*/ 2147483647 h 107"/>
                <a:gd name="T44" fmla="*/ 2147483647 w 73"/>
                <a:gd name="T45" fmla="*/ 2147483647 h 107"/>
                <a:gd name="T46" fmla="*/ 2147483647 w 73"/>
                <a:gd name="T47" fmla="*/ 2147483647 h 107"/>
                <a:gd name="T48" fmla="*/ 2147483647 w 73"/>
                <a:gd name="T49" fmla="*/ 2147483647 h 107"/>
                <a:gd name="T50" fmla="*/ 2147483647 w 73"/>
                <a:gd name="T51" fmla="*/ 2147483647 h 107"/>
                <a:gd name="T52" fmla="*/ 2147483647 w 73"/>
                <a:gd name="T53" fmla="*/ 2147483647 h 107"/>
                <a:gd name="T54" fmla="*/ 2147483647 w 73"/>
                <a:gd name="T55" fmla="*/ 2147483647 h 107"/>
                <a:gd name="T56" fmla="*/ 2147483647 w 73"/>
                <a:gd name="T57" fmla="*/ 2147483647 h 107"/>
                <a:gd name="T58" fmla="*/ 2147483647 w 73"/>
                <a:gd name="T59" fmla="*/ 2147483647 h 107"/>
                <a:gd name="T60" fmla="*/ 2147483647 w 73"/>
                <a:gd name="T61" fmla="*/ 2147483647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107"/>
                <a:gd name="T95" fmla="*/ 73 w 73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107">
                  <a:moveTo>
                    <a:pt x="40" y="106"/>
                  </a:moveTo>
                  <a:lnTo>
                    <a:pt x="40" y="102"/>
                  </a:lnTo>
                  <a:lnTo>
                    <a:pt x="33" y="106"/>
                  </a:lnTo>
                  <a:lnTo>
                    <a:pt x="30" y="106"/>
                  </a:lnTo>
                  <a:lnTo>
                    <a:pt x="25" y="102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4" y="94"/>
                  </a:lnTo>
                  <a:lnTo>
                    <a:pt x="18" y="78"/>
                  </a:lnTo>
                  <a:lnTo>
                    <a:pt x="18" y="70"/>
                  </a:lnTo>
                  <a:lnTo>
                    <a:pt x="18" y="67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4" y="43"/>
                  </a:lnTo>
                  <a:lnTo>
                    <a:pt x="12" y="47"/>
                  </a:lnTo>
                  <a:lnTo>
                    <a:pt x="12" y="4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3" y="5"/>
                  </a:lnTo>
                  <a:lnTo>
                    <a:pt x="21" y="0"/>
                  </a:lnTo>
                  <a:lnTo>
                    <a:pt x="40" y="23"/>
                  </a:lnTo>
                  <a:lnTo>
                    <a:pt x="60" y="49"/>
                  </a:lnTo>
                  <a:lnTo>
                    <a:pt x="72" y="85"/>
                  </a:lnTo>
                  <a:lnTo>
                    <a:pt x="61" y="90"/>
                  </a:lnTo>
                  <a:lnTo>
                    <a:pt x="54" y="97"/>
                  </a:lnTo>
                  <a:lnTo>
                    <a:pt x="49" y="94"/>
                  </a:lnTo>
                  <a:lnTo>
                    <a:pt x="48" y="97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40" y="10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7202" y="2478395"/>
              <a:ext cx="158542" cy="192105"/>
            </a:xfrm>
            <a:custGeom>
              <a:avLst/>
              <a:gdLst>
                <a:gd name="T0" fmla="*/ 2147483647 w 160"/>
                <a:gd name="T1" fmla="*/ 2147483647 h 203"/>
                <a:gd name="T2" fmla="*/ 2147483647 w 160"/>
                <a:gd name="T3" fmla="*/ 2147483647 h 203"/>
                <a:gd name="T4" fmla="*/ 2147483647 w 160"/>
                <a:gd name="T5" fmla="*/ 2147483647 h 203"/>
                <a:gd name="T6" fmla="*/ 2147483647 w 160"/>
                <a:gd name="T7" fmla="*/ 2147483647 h 203"/>
                <a:gd name="T8" fmla="*/ 2147483647 w 160"/>
                <a:gd name="T9" fmla="*/ 2147483647 h 203"/>
                <a:gd name="T10" fmla="*/ 2147483647 w 160"/>
                <a:gd name="T11" fmla="*/ 2147483647 h 203"/>
                <a:gd name="T12" fmla="*/ 2147483647 w 160"/>
                <a:gd name="T13" fmla="*/ 2147483647 h 203"/>
                <a:gd name="T14" fmla="*/ 2147483647 w 160"/>
                <a:gd name="T15" fmla="*/ 2147483647 h 203"/>
                <a:gd name="T16" fmla="*/ 2147483647 w 160"/>
                <a:gd name="T17" fmla="*/ 2147483647 h 203"/>
                <a:gd name="T18" fmla="*/ 2147483647 w 160"/>
                <a:gd name="T19" fmla="*/ 2147483647 h 203"/>
                <a:gd name="T20" fmla="*/ 2147483647 w 160"/>
                <a:gd name="T21" fmla="*/ 2147483647 h 203"/>
                <a:gd name="T22" fmla="*/ 2147483647 w 160"/>
                <a:gd name="T23" fmla="*/ 2147483647 h 203"/>
                <a:gd name="T24" fmla="*/ 2147483647 w 160"/>
                <a:gd name="T25" fmla="*/ 2147483647 h 203"/>
                <a:gd name="T26" fmla="*/ 2147483647 w 160"/>
                <a:gd name="T27" fmla="*/ 2147483647 h 203"/>
                <a:gd name="T28" fmla="*/ 2147483647 w 160"/>
                <a:gd name="T29" fmla="*/ 2147483647 h 203"/>
                <a:gd name="T30" fmla="*/ 2147483647 w 160"/>
                <a:gd name="T31" fmla="*/ 2147483647 h 203"/>
                <a:gd name="T32" fmla="*/ 2147483647 w 160"/>
                <a:gd name="T33" fmla="*/ 2147483647 h 203"/>
                <a:gd name="T34" fmla="*/ 2147483647 w 160"/>
                <a:gd name="T35" fmla="*/ 2147483647 h 203"/>
                <a:gd name="T36" fmla="*/ 2147483647 w 160"/>
                <a:gd name="T37" fmla="*/ 2147483647 h 203"/>
                <a:gd name="T38" fmla="*/ 0 w 160"/>
                <a:gd name="T39" fmla="*/ 2147483647 h 203"/>
                <a:gd name="T40" fmla="*/ 2147483647 w 160"/>
                <a:gd name="T41" fmla="*/ 2147483647 h 203"/>
                <a:gd name="T42" fmla="*/ 2147483647 w 160"/>
                <a:gd name="T43" fmla="*/ 2147483647 h 203"/>
                <a:gd name="T44" fmla="*/ 2147483647 w 160"/>
                <a:gd name="T45" fmla="*/ 2147483647 h 203"/>
                <a:gd name="T46" fmla="*/ 2147483647 w 160"/>
                <a:gd name="T47" fmla="*/ 2147483647 h 203"/>
                <a:gd name="T48" fmla="*/ 2147483647 w 160"/>
                <a:gd name="T49" fmla="*/ 2147483647 h 203"/>
                <a:gd name="T50" fmla="*/ 2147483647 w 160"/>
                <a:gd name="T51" fmla="*/ 2147483647 h 203"/>
                <a:gd name="T52" fmla="*/ 2147483647 w 160"/>
                <a:gd name="T53" fmla="*/ 2147483647 h 203"/>
                <a:gd name="T54" fmla="*/ 2147483647 w 160"/>
                <a:gd name="T55" fmla="*/ 2147483647 h 203"/>
                <a:gd name="T56" fmla="*/ 2147483647 w 160"/>
                <a:gd name="T57" fmla="*/ 2147483647 h 203"/>
                <a:gd name="T58" fmla="*/ 2147483647 w 160"/>
                <a:gd name="T59" fmla="*/ 2147483647 h 203"/>
                <a:gd name="T60" fmla="*/ 2147483647 w 160"/>
                <a:gd name="T61" fmla="*/ 2147483647 h 203"/>
                <a:gd name="T62" fmla="*/ 2147483647 w 160"/>
                <a:gd name="T63" fmla="*/ 2147483647 h 203"/>
                <a:gd name="T64" fmla="*/ 2147483647 w 160"/>
                <a:gd name="T65" fmla="*/ 2147483647 h 203"/>
                <a:gd name="T66" fmla="*/ 2147483647 w 160"/>
                <a:gd name="T67" fmla="*/ 2147483647 h 203"/>
                <a:gd name="T68" fmla="*/ 2147483647 w 160"/>
                <a:gd name="T69" fmla="*/ 2147483647 h 203"/>
                <a:gd name="T70" fmla="*/ 2147483647 w 160"/>
                <a:gd name="T71" fmla="*/ 2147483647 h 203"/>
                <a:gd name="T72" fmla="*/ 2147483647 w 160"/>
                <a:gd name="T73" fmla="*/ 2147483647 h 203"/>
                <a:gd name="T74" fmla="*/ 2147483647 w 160"/>
                <a:gd name="T75" fmla="*/ 2147483647 h 203"/>
                <a:gd name="T76" fmla="*/ 2147483647 w 160"/>
                <a:gd name="T77" fmla="*/ 2147483647 h 203"/>
                <a:gd name="T78" fmla="*/ 2147483647 w 160"/>
                <a:gd name="T79" fmla="*/ 2147483647 h 203"/>
                <a:gd name="T80" fmla="*/ 2147483647 w 160"/>
                <a:gd name="T81" fmla="*/ 2147483647 h 203"/>
                <a:gd name="T82" fmla="*/ 2147483647 w 160"/>
                <a:gd name="T83" fmla="*/ 2147483647 h 203"/>
                <a:gd name="T84" fmla="*/ 2147483647 w 160"/>
                <a:gd name="T85" fmla="*/ 2147483647 h 203"/>
                <a:gd name="T86" fmla="*/ 2147483647 w 160"/>
                <a:gd name="T87" fmla="*/ 0 h 203"/>
                <a:gd name="T88" fmla="*/ 2147483647 w 160"/>
                <a:gd name="T89" fmla="*/ 2147483647 h 203"/>
                <a:gd name="T90" fmla="*/ 2147483647 w 160"/>
                <a:gd name="T91" fmla="*/ 2147483647 h 203"/>
                <a:gd name="T92" fmla="*/ 2147483647 w 160"/>
                <a:gd name="T93" fmla="*/ 2147483647 h 203"/>
                <a:gd name="T94" fmla="*/ 2147483647 w 160"/>
                <a:gd name="T95" fmla="*/ 2147483647 h 203"/>
                <a:gd name="T96" fmla="*/ 2147483647 w 160"/>
                <a:gd name="T97" fmla="*/ 2147483647 h 203"/>
                <a:gd name="T98" fmla="*/ 2147483647 w 160"/>
                <a:gd name="T99" fmla="*/ 2147483647 h 203"/>
                <a:gd name="T100" fmla="*/ 2147483647 w 160"/>
                <a:gd name="T101" fmla="*/ 2147483647 h 203"/>
                <a:gd name="T102" fmla="*/ 2147483647 w 160"/>
                <a:gd name="T103" fmla="*/ 2147483647 h 203"/>
                <a:gd name="T104" fmla="*/ 2147483647 w 160"/>
                <a:gd name="T105" fmla="*/ 2147483647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0"/>
                <a:gd name="T160" fmla="*/ 0 h 203"/>
                <a:gd name="T161" fmla="*/ 160 w 160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0" h="203">
                  <a:moveTo>
                    <a:pt x="148" y="152"/>
                  </a:moveTo>
                  <a:lnTo>
                    <a:pt x="144" y="147"/>
                  </a:lnTo>
                  <a:lnTo>
                    <a:pt x="144" y="158"/>
                  </a:lnTo>
                  <a:lnTo>
                    <a:pt x="136" y="161"/>
                  </a:lnTo>
                  <a:lnTo>
                    <a:pt x="136" y="173"/>
                  </a:lnTo>
                  <a:lnTo>
                    <a:pt x="132" y="158"/>
                  </a:lnTo>
                  <a:lnTo>
                    <a:pt x="127" y="173"/>
                  </a:lnTo>
                  <a:lnTo>
                    <a:pt x="108" y="173"/>
                  </a:lnTo>
                  <a:lnTo>
                    <a:pt x="100" y="166"/>
                  </a:lnTo>
                  <a:lnTo>
                    <a:pt x="96" y="164"/>
                  </a:lnTo>
                  <a:lnTo>
                    <a:pt x="100" y="175"/>
                  </a:lnTo>
                  <a:lnTo>
                    <a:pt x="105" y="181"/>
                  </a:lnTo>
                  <a:lnTo>
                    <a:pt x="96" y="193"/>
                  </a:lnTo>
                  <a:lnTo>
                    <a:pt x="93" y="202"/>
                  </a:lnTo>
                  <a:lnTo>
                    <a:pt x="76" y="187"/>
                  </a:lnTo>
                  <a:lnTo>
                    <a:pt x="73" y="169"/>
                  </a:lnTo>
                  <a:lnTo>
                    <a:pt x="52" y="173"/>
                  </a:lnTo>
                  <a:lnTo>
                    <a:pt x="28" y="181"/>
                  </a:lnTo>
                  <a:lnTo>
                    <a:pt x="21" y="190"/>
                  </a:lnTo>
                  <a:lnTo>
                    <a:pt x="0" y="184"/>
                  </a:lnTo>
                  <a:lnTo>
                    <a:pt x="4" y="175"/>
                  </a:lnTo>
                  <a:lnTo>
                    <a:pt x="16" y="164"/>
                  </a:lnTo>
                  <a:lnTo>
                    <a:pt x="28" y="149"/>
                  </a:lnTo>
                  <a:lnTo>
                    <a:pt x="45" y="147"/>
                  </a:lnTo>
                  <a:lnTo>
                    <a:pt x="64" y="147"/>
                  </a:lnTo>
                  <a:lnTo>
                    <a:pt x="67" y="149"/>
                  </a:lnTo>
                  <a:lnTo>
                    <a:pt x="76" y="144"/>
                  </a:lnTo>
                  <a:lnTo>
                    <a:pt x="76" y="129"/>
                  </a:lnTo>
                  <a:lnTo>
                    <a:pt x="72" y="109"/>
                  </a:lnTo>
                  <a:lnTo>
                    <a:pt x="81" y="103"/>
                  </a:lnTo>
                  <a:lnTo>
                    <a:pt x="79" y="111"/>
                  </a:lnTo>
                  <a:lnTo>
                    <a:pt x="86" y="120"/>
                  </a:lnTo>
                  <a:lnTo>
                    <a:pt x="93" y="106"/>
                  </a:lnTo>
                  <a:lnTo>
                    <a:pt x="105" y="97"/>
                  </a:lnTo>
                  <a:lnTo>
                    <a:pt x="105" y="77"/>
                  </a:lnTo>
                  <a:lnTo>
                    <a:pt x="108" y="60"/>
                  </a:lnTo>
                  <a:lnTo>
                    <a:pt x="98" y="39"/>
                  </a:lnTo>
                  <a:lnTo>
                    <a:pt x="91" y="17"/>
                  </a:lnTo>
                  <a:lnTo>
                    <a:pt x="93" y="5"/>
                  </a:lnTo>
                  <a:lnTo>
                    <a:pt x="100" y="14"/>
                  </a:lnTo>
                  <a:lnTo>
                    <a:pt x="105" y="8"/>
                  </a:lnTo>
                  <a:lnTo>
                    <a:pt x="105" y="5"/>
                  </a:lnTo>
                  <a:lnTo>
                    <a:pt x="96" y="5"/>
                  </a:lnTo>
                  <a:lnTo>
                    <a:pt x="98" y="0"/>
                  </a:lnTo>
                  <a:lnTo>
                    <a:pt x="105" y="5"/>
                  </a:lnTo>
                  <a:lnTo>
                    <a:pt x="122" y="25"/>
                  </a:lnTo>
                  <a:lnTo>
                    <a:pt x="141" y="48"/>
                  </a:lnTo>
                  <a:lnTo>
                    <a:pt x="141" y="77"/>
                  </a:lnTo>
                  <a:lnTo>
                    <a:pt x="136" y="86"/>
                  </a:lnTo>
                  <a:lnTo>
                    <a:pt x="148" y="118"/>
                  </a:lnTo>
                  <a:lnTo>
                    <a:pt x="159" y="140"/>
                  </a:lnTo>
                  <a:lnTo>
                    <a:pt x="151" y="166"/>
                  </a:lnTo>
                  <a:lnTo>
                    <a:pt x="148" y="15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9105064" y="2383499"/>
              <a:ext cx="91422" cy="96053"/>
            </a:xfrm>
            <a:custGeom>
              <a:avLst/>
              <a:gdLst>
                <a:gd name="T0" fmla="*/ 2147483647 w 92"/>
                <a:gd name="T1" fmla="*/ 2147483647 h 101"/>
                <a:gd name="T2" fmla="*/ 2147483647 w 92"/>
                <a:gd name="T3" fmla="*/ 2147483647 h 101"/>
                <a:gd name="T4" fmla="*/ 2147483647 w 92"/>
                <a:gd name="T5" fmla="*/ 2147483647 h 101"/>
                <a:gd name="T6" fmla="*/ 0 w 92"/>
                <a:gd name="T7" fmla="*/ 0 h 101"/>
                <a:gd name="T8" fmla="*/ 2147483647 w 92"/>
                <a:gd name="T9" fmla="*/ 2147483647 h 101"/>
                <a:gd name="T10" fmla="*/ 2147483647 w 92"/>
                <a:gd name="T11" fmla="*/ 2147483647 h 101"/>
                <a:gd name="T12" fmla="*/ 2147483647 w 92"/>
                <a:gd name="T13" fmla="*/ 2147483647 h 101"/>
                <a:gd name="T14" fmla="*/ 2147483647 w 92"/>
                <a:gd name="T15" fmla="*/ 2147483647 h 101"/>
                <a:gd name="T16" fmla="*/ 2147483647 w 92"/>
                <a:gd name="T17" fmla="*/ 2147483647 h 101"/>
                <a:gd name="T18" fmla="*/ 2147483647 w 92"/>
                <a:gd name="T19" fmla="*/ 2147483647 h 101"/>
                <a:gd name="T20" fmla="*/ 2147483647 w 92"/>
                <a:gd name="T21" fmla="*/ 2147483647 h 101"/>
                <a:gd name="T22" fmla="*/ 2147483647 w 92"/>
                <a:gd name="T23" fmla="*/ 2147483647 h 101"/>
                <a:gd name="T24" fmla="*/ 2147483647 w 92"/>
                <a:gd name="T25" fmla="*/ 2147483647 h 101"/>
                <a:gd name="T26" fmla="*/ 2147483647 w 92"/>
                <a:gd name="T27" fmla="*/ 2147483647 h 101"/>
                <a:gd name="T28" fmla="*/ 2147483647 w 92"/>
                <a:gd name="T29" fmla="*/ 2147483647 h 101"/>
                <a:gd name="T30" fmla="*/ 2147483647 w 92"/>
                <a:gd name="T31" fmla="*/ 2147483647 h 101"/>
                <a:gd name="T32" fmla="*/ 2147483647 w 92"/>
                <a:gd name="T33" fmla="*/ 2147483647 h 101"/>
                <a:gd name="T34" fmla="*/ 2147483647 w 92"/>
                <a:gd name="T35" fmla="*/ 2147483647 h 101"/>
                <a:gd name="T36" fmla="*/ 2147483647 w 92"/>
                <a:gd name="T37" fmla="*/ 2147483647 h 101"/>
                <a:gd name="T38" fmla="*/ 2147483647 w 92"/>
                <a:gd name="T39" fmla="*/ 2147483647 h 101"/>
                <a:gd name="T40" fmla="*/ 2147483647 w 92"/>
                <a:gd name="T41" fmla="*/ 2147483647 h 101"/>
                <a:gd name="T42" fmla="*/ 2147483647 w 92"/>
                <a:gd name="T43" fmla="*/ 2147483647 h 101"/>
                <a:gd name="T44" fmla="*/ 2147483647 w 92"/>
                <a:gd name="T45" fmla="*/ 2147483647 h 101"/>
                <a:gd name="T46" fmla="*/ 2147483647 w 92"/>
                <a:gd name="T47" fmla="*/ 2147483647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101"/>
                <a:gd name="T74" fmla="*/ 92 w 92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101">
                  <a:moveTo>
                    <a:pt x="68" y="39"/>
                  </a:moveTo>
                  <a:lnTo>
                    <a:pt x="55" y="33"/>
                  </a:lnTo>
                  <a:lnTo>
                    <a:pt x="25" y="1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3" y="33"/>
                  </a:lnTo>
                  <a:lnTo>
                    <a:pt x="21" y="53"/>
                  </a:lnTo>
                  <a:lnTo>
                    <a:pt x="9" y="57"/>
                  </a:lnTo>
                  <a:lnTo>
                    <a:pt x="6" y="57"/>
                  </a:lnTo>
                  <a:lnTo>
                    <a:pt x="6" y="67"/>
                  </a:lnTo>
                  <a:lnTo>
                    <a:pt x="11" y="82"/>
                  </a:lnTo>
                  <a:lnTo>
                    <a:pt x="21" y="100"/>
                  </a:lnTo>
                  <a:lnTo>
                    <a:pt x="25" y="96"/>
                  </a:lnTo>
                  <a:lnTo>
                    <a:pt x="35" y="93"/>
                  </a:lnTo>
                  <a:lnTo>
                    <a:pt x="13" y="76"/>
                  </a:lnTo>
                  <a:lnTo>
                    <a:pt x="23" y="76"/>
                  </a:lnTo>
                  <a:lnTo>
                    <a:pt x="33" y="74"/>
                  </a:lnTo>
                  <a:lnTo>
                    <a:pt x="67" y="85"/>
                  </a:lnTo>
                  <a:lnTo>
                    <a:pt x="68" y="79"/>
                  </a:lnTo>
                  <a:lnTo>
                    <a:pt x="76" y="62"/>
                  </a:lnTo>
                  <a:lnTo>
                    <a:pt x="91" y="57"/>
                  </a:lnTo>
                  <a:lnTo>
                    <a:pt x="80" y="48"/>
                  </a:lnTo>
                  <a:lnTo>
                    <a:pt x="76" y="31"/>
                  </a:lnTo>
                  <a:lnTo>
                    <a:pt x="68" y="3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9033315" y="2661242"/>
              <a:ext cx="48604" cy="65964"/>
            </a:xfrm>
            <a:custGeom>
              <a:avLst/>
              <a:gdLst>
                <a:gd name="T0" fmla="*/ 2147483647 w 49"/>
                <a:gd name="T1" fmla="*/ 2147483647 h 70"/>
                <a:gd name="T2" fmla="*/ 2147483647 w 49"/>
                <a:gd name="T3" fmla="*/ 2147483647 h 70"/>
                <a:gd name="T4" fmla="*/ 2147483647 w 49"/>
                <a:gd name="T5" fmla="*/ 2147483647 h 70"/>
                <a:gd name="T6" fmla="*/ 2147483647 w 49"/>
                <a:gd name="T7" fmla="*/ 2147483647 h 70"/>
                <a:gd name="T8" fmla="*/ 2147483647 w 49"/>
                <a:gd name="T9" fmla="*/ 2147483647 h 70"/>
                <a:gd name="T10" fmla="*/ 2147483647 w 49"/>
                <a:gd name="T11" fmla="*/ 2147483647 h 70"/>
                <a:gd name="T12" fmla="*/ 2147483647 w 49"/>
                <a:gd name="T13" fmla="*/ 2147483647 h 70"/>
                <a:gd name="T14" fmla="*/ 2147483647 w 49"/>
                <a:gd name="T15" fmla="*/ 2147483647 h 70"/>
                <a:gd name="T16" fmla="*/ 2147483647 w 49"/>
                <a:gd name="T17" fmla="*/ 2147483647 h 70"/>
                <a:gd name="T18" fmla="*/ 2147483647 w 49"/>
                <a:gd name="T19" fmla="*/ 2147483647 h 70"/>
                <a:gd name="T20" fmla="*/ 2147483647 w 49"/>
                <a:gd name="T21" fmla="*/ 2147483647 h 70"/>
                <a:gd name="T22" fmla="*/ 2147483647 w 49"/>
                <a:gd name="T23" fmla="*/ 2147483647 h 70"/>
                <a:gd name="T24" fmla="*/ 2147483647 w 49"/>
                <a:gd name="T25" fmla="*/ 2147483647 h 70"/>
                <a:gd name="T26" fmla="*/ 2147483647 w 49"/>
                <a:gd name="T27" fmla="*/ 2147483647 h 70"/>
                <a:gd name="T28" fmla="*/ 0 w 49"/>
                <a:gd name="T29" fmla="*/ 2147483647 h 70"/>
                <a:gd name="T30" fmla="*/ 2147483647 w 49"/>
                <a:gd name="T31" fmla="*/ 0 h 70"/>
                <a:gd name="T32" fmla="*/ 2147483647 w 49"/>
                <a:gd name="T33" fmla="*/ 2147483647 h 70"/>
                <a:gd name="T34" fmla="*/ 2147483647 w 49"/>
                <a:gd name="T35" fmla="*/ 2147483647 h 70"/>
                <a:gd name="T36" fmla="*/ 2147483647 w 49"/>
                <a:gd name="T37" fmla="*/ 2147483647 h 70"/>
                <a:gd name="T38" fmla="*/ 2147483647 w 49"/>
                <a:gd name="T39" fmla="*/ 2147483647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70"/>
                <a:gd name="T62" fmla="*/ 49 w 49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70">
                  <a:moveTo>
                    <a:pt x="48" y="22"/>
                  </a:moveTo>
                  <a:lnTo>
                    <a:pt x="45" y="39"/>
                  </a:lnTo>
                  <a:lnTo>
                    <a:pt x="42" y="60"/>
                  </a:lnTo>
                  <a:lnTo>
                    <a:pt x="37" y="69"/>
                  </a:lnTo>
                  <a:lnTo>
                    <a:pt x="30" y="53"/>
                  </a:lnTo>
                  <a:lnTo>
                    <a:pt x="33" y="62"/>
                  </a:lnTo>
                  <a:lnTo>
                    <a:pt x="28" y="60"/>
                  </a:lnTo>
                  <a:lnTo>
                    <a:pt x="21" y="39"/>
                  </a:lnTo>
                  <a:lnTo>
                    <a:pt x="24" y="31"/>
                  </a:lnTo>
                  <a:lnTo>
                    <a:pt x="12" y="17"/>
                  </a:lnTo>
                  <a:lnTo>
                    <a:pt x="16" y="31"/>
                  </a:lnTo>
                  <a:lnTo>
                    <a:pt x="9" y="31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0" y="5"/>
                  </a:lnTo>
                  <a:lnTo>
                    <a:pt x="36" y="8"/>
                  </a:lnTo>
                  <a:lnTo>
                    <a:pt x="37" y="14"/>
                  </a:lnTo>
                  <a:lnTo>
                    <a:pt x="48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9076133" y="2648512"/>
              <a:ext cx="42818" cy="46290"/>
            </a:xfrm>
            <a:custGeom>
              <a:avLst/>
              <a:gdLst>
                <a:gd name="T0" fmla="*/ 2147483647 w 44"/>
                <a:gd name="T1" fmla="*/ 2147483647 h 48"/>
                <a:gd name="T2" fmla="*/ 2147483647 w 44"/>
                <a:gd name="T3" fmla="*/ 2147483647 h 48"/>
                <a:gd name="T4" fmla="*/ 2147483647 w 44"/>
                <a:gd name="T5" fmla="*/ 2147483647 h 48"/>
                <a:gd name="T6" fmla="*/ 2147483647 w 44"/>
                <a:gd name="T7" fmla="*/ 2147483647 h 48"/>
                <a:gd name="T8" fmla="*/ 2147483647 w 44"/>
                <a:gd name="T9" fmla="*/ 2147483647 h 48"/>
                <a:gd name="T10" fmla="*/ 0 w 44"/>
                <a:gd name="T11" fmla="*/ 2147483647 h 48"/>
                <a:gd name="T12" fmla="*/ 2147483647 w 44"/>
                <a:gd name="T13" fmla="*/ 2147483647 h 48"/>
                <a:gd name="T14" fmla="*/ 2147483647 w 44"/>
                <a:gd name="T15" fmla="*/ 2147483647 h 48"/>
                <a:gd name="T16" fmla="*/ 2147483647 w 44"/>
                <a:gd name="T17" fmla="*/ 0 h 48"/>
                <a:gd name="T18" fmla="*/ 2147483647 w 44"/>
                <a:gd name="T19" fmla="*/ 2147483647 h 48"/>
                <a:gd name="T20" fmla="*/ 2147483647 w 44"/>
                <a:gd name="T21" fmla="*/ 2147483647 h 48"/>
                <a:gd name="T22" fmla="*/ 2147483647 w 4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48"/>
                <a:gd name="T38" fmla="*/ 44 w 4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48">
                  <a:moveTo>
                    <a:pt x="35" y="28"/>
                  </a:moveTo>
                  <a:lnTo>
                    <a:pt x="21" y="28"/>
                  </a:lnTo>
                  <a:lnTo>
                    <a:pt x="18" y="47"/>
                  </a:lnTo>
                  <a:lnTo>
                    <a:pt x="6" y="36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35" y="2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8877087" y="2443677"/>
              <a:ext cx="85636" cy="122670"/>
            </a:xfrm>
            <a:custGeom>
              <a:avLst/>
              <a:gdLst>
                <a:gd name="T0" fmla="*/ 2147483647 w 86"/>
                <a:gd name="T1" fmla="*/ 2147483647 h 130"/>
                <a:gd name="T2" fmla="*/ 2147483647 w 86"/>
                <a:gd name="T3" fmla="*/ 2147483647 h 130"/>
                <a:gd name="T4" fmla="*/ 0 w 86"/>
                <a:gd name="T5" fmla="*/ 2147483647 h 130"/>
                <a:gd name="T6" fmla="*/ 2147483647 w 86"/>
                <a:gd name="T7" fmla="*/ 2147483647 h 130"/>
                <a:gd name="T8" fmla="*/ 2147483647 w 86"/>
                <a:gd name="T9" fmla="*/ 2147483647 h 130"/>
                <a:gd name="T10" fmla="*/ 2147483647 w 86"/>
                <a:gd name="T11" fmla="*/ 2147483647 h 130"/>
                <a:gd name="T12" fmla="*/ 2147483647 w 86"/>
                <a:gd name="T13" fmla="*/ 2147483647 h 130"/>
                <a:gd name="T14" fmla="*/ 2147483647 w 86"/>
                <a:gd name="T15" fmla="*/ 2147483647 h 130"/>
                <a:gd name="T16" fmla="*/ 2147483647 w 86"/>
                <a:gd name="T17" fmla="*/ 2147483647 h 130"/>
                <a:gd name="T18" fmla="*/ 2147483647 w 86"/>
                <a:gd name="T19" fmla="*/ 2147483647 h 130"/>
                <a:gd name="T20" fmla="*/ 2147483647 w 86"/>
                <a:gd name="T21" fmla="*/ 0 h 130"/>
                <a:gd name="T22" fmla="*/ 2147483647 w 86"/>
                <a:gd name="T23" fmla="*/ 2147483647 h 130"/>
                <a:gd name="T24" fmla="*/ 2147483647 w 86"/>
                <a:gd name="T25" fmla="*/ 2147483647 h 130"/>
                <a:gd name="T26" fmla="*/ 2147483647 w 86"/>
                <a:gd name="T27" fmla="*/ 2147483647 h 130"/>
                <a:gd name="T28" fmla="*/ 2147483647 w 86"/>
                <a:gd name="T29" fmla="*/ 2147483647 h 130"/>
                <a:gd name="T30" fmla="*/ 2147483647 w 86"/>
                <a:gd name="T31" fmla="*/ 2147483647 h 130"/>
                <a:gd name="T32" fmla="*/ 2147483647 w 86"/>
                <a:gd name="T33" fmla="*/ 2147483647 h 130"/>
                <a:gd name="T34" fmla="*/ 2147483647 w 86"/>
                <a:gd name="T35" fmla="*/ 2147483647 h 130"/>
                <a:gd name="T36" fmla="*/ 2147483647 w 86"/>
                <a:gd name="T37" fmla="*/ 2147483647 h 130"/>
                <a:gd name="T38" fmla="*/ 2147483647 w 86"/>
                <a:gd name="T39" fmla="*/ 2147483647 h 130"/>
                <a:gd name="T40" fmla="*/ 2147483647 w 86"/>
                <a:gd name="T41" fmla="*/ 2147483647 h 130"/>
                <a:gd name="T42" fmla="*/ 2147483647 w 86"/>
                <a:gd name="T43" fmla="*/ 2147483647 h 130"/>
                <a:gd name="T44" fmla="*/ 2147483647 w 86"/>
                <a:gd name="T45" fmla="*/ 2147483647 h 130"/>
                <a:gd name="T46" fmla="*/ 2147483647 w 86"/>
                <a:gd name="T47" fmla="*/ 2147483647 h 130"/>
                <a:gd name="T48" fmla="*/ 2147483647 w 86"/>
                <a:gd name="T49" fmla="*/ 2147483647 h 130"/>
                <a:gd name="T50" fmla="*/ 2147483647 w 86"/>
                <a:gd name="T51" fmla="*/ 2147483647 h 130"/>
                <a:gd name="T52" fmla="*/ 2147483647 w 86"/>
                <a:gd name="T53" fmla="*/ 2147483647 h 130"/>
                <a:gd name="T54" fmla="*/ 2147483647 w 86"/>
                <a:gd name="T55" fmla="*/ 2147483647 h 130"/>
                <a:gd name="T56" fmla="*/ 2147483647 w 86"/>
                <a:gd name="T57" fmla="*/ 2147483647 h 130"/>
                <a:gd name="T58" fmla="*/ 2147483647 w 86"/>
                <a:gd name="T59" fmla="*/ 2147483647 h 1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30"/>
                <a:gd name="T92" fmla="*/ 86 w 86"/>
                <a:gd name="T93" fmla="*/ 130 h 1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30">
                  <a:moveTo>
                    <a:pt x="21" y="86"/>
                  </a:moveTo>
                  <a:lnTo>
                    <a:pt x="9" y="82"/>
                  </a:lnTo>
                  <a:lnTo>
                    <a:pt x="0" y="71"/>
                  </a:lnTo>
                  <a:lnTo>
                    <a:pt x="9" y="60"/>
                  </a:lnTo>
                  <a:lnTo>
                    <a:pt x="21" y="36"/>
                  </a:lnTo>
                  <a:lnTo>
                    <a:pt x="28" y="34"/>
                  </a:lnTo>
                  <a:lnTo>
                    <a:pt x="48" y="39"/>
                  </a:lnTo>
                  <a:lnTo>
                    <a:pt x="43" y="25"/>
                  </a:lnTo>
                  <a:lnTo>
                    <a:pt x="48" y="25"/>
                  </a:lnTo>
                  <a:lnTo>
                    <a:pt x="60" y="14"/>
                  </a:lnTo>
                  <a:lnTo>
                    <a:pt x="60" y="0"/>
                  </a:lnTo>
                  <a:lnTo>
                    <a:pt x="79" y="14"/>
                  </a:lnTo>
                  <a:lnTo>
                    <a:pt x="82" y="17"/>
                  </a:lnTo>
                  <a:lnTo>
                    <a:pt x="72" y="31"/>
                  </a:lnTo>
                  <a:lnTo>
                    <a:pt x="79" y="53"/>
                  </a:lnTo>
                  <a:lnTo>
                    <a:pt x="72" y="68"/>
                  </a:lnTo>
                  <a:lnTo>
                    <a:pt x="60" y="86"/>
                  </a:lnTo>
                  <a:lnTo>
                    <a:pt x="65" y="96"/>
                  </a:lnTo>
                  <a:lnTo>
                    <a:pt x="85" y="108"/>
                  </a:lnTo>
                  <a:lnTo>
                    <a:pt x="77" y="114"/>
                  </a:lnTo>
                  <a:lnTo>
                    <a:pt x="62" y="122"/>
                  </a:lnTo>
                  <a:lnTo>
                    <a:pt x="62" y="129"/>
                  </a:lnTo>
                  <a:lnTo>
                    <a:pt x="45" y="125"/>
                  </a:lnTo>
                  <a:lnTo>
                    <a:pt x="41" y="129"/>
                  </a:lnTo>
                  <a:lnTo>
                    <a:pt x="33" y="122"/>
                  </a:lnTo>
                  <a:lnTo>
                    <a:pt x="26" y="120"/>
                  </a:lnTo>
                  <a:lnTo>
                    <a:pt x="30" y="105"/>
                  </a:lnTo>
                  <a:lnTo>
                    <a:pt x="33" y="105"/>
                  </a:lnTo>
                  <a:lnTo>
                    <a:pt x="26" y="100"/>
                  </a:lnTo>
                  <a:lnTo>
                    <a:pt x="21" y="8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8926849" y="2868392"/>
              <a:ext cx="39346" cy="76379"/>
            </a:xfrm>
            <a:custGeom>
              <a:avLst/>
              <a:gdLst>
                <a:gd name="T0" fmla="*/ 2147483647 w 39"/>
                <a:gd name="T1" fmla="*/ 2147483647 h 80"/>
                <a:gd name="T2" fmla="*/ 2147483647 w 39"/>
                <a:gd name="T3" fmla="*/ 2147483647 h 80"/>
                <a:gd name="T4" fmla="*/ 0 w 39"/>
                <a:gd name="T5" fmla="*/ 2147483647 h 80"/>
                <a:gd name="T6" fmla="*/ 2147483647 w 39"/>
                <a:gd name="T7" fmla="*/ 2147483647 h 80"/>
                <a:gd name="T8" fmla="*/ 2147483647 w 39"/>
                <a:gd name="T9" fmla="*/ 0 h 80"/>
                <a:gd name="T10" fmla="*/ 2147483647 w 39"/>
                <a:gd name="T11" fmla="*/ 2147483647 h 80"/>
                <a:gd name="T12" fmla="*/ 2147483647 w 39"/>
                <a:gd name="T13" fmla="*/ 2147483647 h 80"/>
                <a:gd name="T14" fmla="*/ 2147483647 w 39"/>
                <a:gd name="T15" fmla="*/ 2147483647 h 80"/>
                <a:gd name="T16" fmla="*/ 2147483647 w 39"/>
                <a:gd name="T17" fmla="*/ 2147483647 h 80"/>
                <a:gd name="T18" fmla="*/ 2147483647 w 39"/>
                <a:gd name="T19" fmla="*/ 214748364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0"/>
                <a:gd name="T32" fmla="*/ 39 w 39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0">
                  <a:moveTo>
                    <a:pt x="25" y="79"/>
                  </a:moveTo>
                  <a:lnTo>
                    <a:pt x="2" y="59"/>
                  </a:lnTo>
                  <a:lnTo>
                    <a:pt x="0" y="30"/>
                  </a:lnTo>
                  <a:lnTo>
                    <a:pt x="9" y="16"/>
                  </a:lnTo>
                  <a:lnTo>
                    <a:pt x="19" y="0"/>
                  </a:lnTo>
                  <a:lnTo>
                    <a:pt x="38" y="5"/>
                  </a:lnTo>
                  <a:lnTo>
                    <a:pt x="31" y="22"/>
                  </a:lnTo>
                  <a:lnTo>
                    <a:pt x="31" y="42"/>
                  </a:lnTo>
                  <a:lnTo>
                    <a:pt x="28" y="59"/>
                  </a:lnTo>
                  <a:lnTo>
                    <a:pt x="25" y="7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8737061" y="2991062"/>
              <a:ext cx="41661" cy="45133"/>
            </a:xfrm>
            <a:custGeom>
              <a:avLst/>
              <a:gdLst>
                <a:gd name="T0" fmla="*/ 2147483647 w 42"/>
                <a:gd name="T1" fmla="*/ 0 h 47"/>
                <a:gd name="T2" fmla="*/ 2147483647 w 42"/>
                <a:gd name="T3" fmla="*/ 2147483647 h 47"/>
                <a:gd name="T4" fmla="*/ 0 w 42"/>
                <a:gd name="T5" fmla="*/ 2147483647 h 47"/>
                <a:gd name="T6" fmla="*/ 0 w 42"/>
                <a:gd name="T7" fmla="*/ 2147483647 h 47"/>
                <a:gd name="T8" fmla="*/ 2147483647 w 42"/>
                <a:gd name="T9" fmla="*/ 2147483647 h 47"/>
                <a:gd name="T10" fmla="*/ 2147483647 w 42"/>
                <a:gd name="T11" fmla="*/ 2147483647 h 47"/>
                <a:gd name="T12" fmla="*/ 2147483647 w 42"/>
                <a:gd name="T13" fmla="*/ 2147483647 h 47"/>
                <a:gd name="T14" fmla="*/ 2147483647 w 42"/>
                <a:gd name="T15" fmla="*/ 2147483647 h 47"/>
                <a:gd name="T16" fmla="*/ 2147483647 w 42"/>
                <a:gd name="T17" fmla="*/ 2147483647 h 47"/>
                <a:gd name="T18" fmla="*/ 2147483647 w 42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47"/>
                <a:gd name="T32" fmla="*/ 42 w 4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47">
                  <a:moveTo>
                    <a:pt x="28" y="0"/>
                  </a:moveTo>
                  <a:lnTo>
                    <a:pt x="12" y="2"/>
                  </a:lnTo>
                  <a:lnTo>
                    <a:pt x="0" y="17"/>
                  </a:lnTo>
                  <a:lnTo>
                    <a:pt x="0" y="37"/>
                  </a:lnTo>
                  <a:lnTo>
                    <a:pt x="13" y="46"/>
                  </a:lnTo>
                  <a:lnTo>
                    <a:pt x="21" y="42"/>
                  </a:lnTo>
                  <a:lnTo>
                    <a:pt x="33" y="25"/>
                  </a:lnTo>
                  <a:lnTo>
                    <a:pt x="41" y="10"/>
                  </a:lnTo>
                  <a:lnTo>
                    <a:pt x="36" y="2"/>
                  </a:lnTo>
                  <a:lnTo>
                    <a:pt x="2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9204587" y="2384656"/>
              <a:ext cx="39346" cy="45133"/>
            </a:xfrm>
            <a:custGeom>
              <a:avLst/>
              <a:gdLst>
                <a:gd name="T0" fmla="*/ 2147483647 w 39"/>
                <a:gd name="T1" fmla="*/ 0 h 48"/>
                <a:gd name="T2" fmla="*/ 0 w 39"/>
                <a:gd name="T3" fmla="*/ 2147483647 h 48"/>
                <a:gd name="T4" fmla="*/ 0 w 39"/>
                <a:gd name="T5" fmla="*/ 2147483647 h 48"/>
                <a:gd name="T6" fmla="*/ 2147483647 w 39"/>
                <a:gd name="T7" fmla="*/ 2147483647 h 48"/>
                <a:gd name="T8" fmla="*/ 2147483647 w 39"/>
                <a:gd name="T9" fmla="*/ 2147483647 h 48"/>
                <a:gd name="T10" fmla="*/ 2147483647 w 39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8"/>
                <a:gd name="T20" fmla="*/ 39 w 3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8">
                  <a:moveTo>
                    <a:pt x="38" y="0"/>
                  </a:moveTo>
                  <a:lnTo>
                    <a:pt x="0" y="9"/>
                  </a:lnTo>
                  <a:lnTo>
                    <a:pt x="0" y="47"/>
                  </a:lnTo>
                  <a:lnTo>
                    <a:pt x="19" y="20"/>
                  </a:lnTo>
                  <a:lnTo>
                    <a:pt x="38" y="4"/>
                  </a:lnTo>
                  <a:lnTo>
                    <a:pt x="3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9187229" y="2407802"/>
              <a:ext cx="40504" cy="43976"/>
            </a:xfrm>
            <a:custGeom>
              <a:avLst/>
              <a:gdLst>
                <a:gd name="T0" fmla="*/ 2147483647 w 41"/>
                <a:gd name="T1" fmla="*/ 0 h 46"/>
                <a:gd name="T2" fmla="*/ 0 w 41"/>
                <a:gd name="T3" fmla="*/ 2147483647 h 46"/>
                <a:gd name="T4" fmla="*/ 0 w 41"/>
                <a:gd name="T5" fmla="*/ 2147483647 h 46"/>
                <a:gd name="T6" fmla="*/ 2147483647 w 41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6"/>
                <a:gd name="T14" fmla="*/ 41 w 4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6">
                  <a:moveTo>
                    <a:pt x="40" y="0"/>
                  </a:moveTo>
                  <a:lnTo>
                    <a:pt x="0" y="45"/>
                  </a:lnTo>
                  <a:lnTo>
                    <a:pt x="0" y="14"/>
                  </a:lnTo>
                  <a:lnTo>
                    <a:pt x="40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9101593" y="1816441"/>
              <a:ext cx="40504" cy="41661"/>
            </a:xfrm>
            <a:custGeom>
              <a:avLst/>
              <a:gdLst>
                <a:gd name="T0" fmla="*/ 2147483647 w 41"/>
                <a:gd name="T1" fmla="*/ 0 h 46"/>
                <a:gd name="T2" fmla="*/ 0 w 41"/>
                <a:gd name="T3" fmla="*/ 2147483647 h 46"/>
                <a:gd name="T4" fmla="*/ 2147483647 w 41"/>
                <a:gd name="T5" fmla="*/ 2147483647 h 46"/>
                <a:gd name="T6" fmla="*/ 2147483647 w 41"/>
                <a:gd name="T7" fmla="*/ 2147483647 h 46"/>
                <a:gd name="T8" fmla="*/ 2147483647 w 41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6"/>
                <a:gd name="T17" fmla="*/ 41 w 41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6">
                  <a:moveTo>
                    <a:pt x="4" y="0"/>
                  </a:moveTo>
                  <a:lnTo>
                    <a:pt x="0" y="18"/>
                  </a:lnTo>
                  <a:lnTo>
                    <a:pt x="20" y="45"/>
                  </a:lnTo>
                  <a:lnTo>
                    <a:pt x="40" y="45"/>
                  </a:lnTo>
                  <a:lnTo>
                    <a:pt x="4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8991654" y="1848844"/>
              <a:ext cx="40504" cy="42819"/>
            </a:xfrm>
            <a:custGeom>
              <a:avLst/>
              <a:gdLst>
                <a:gd name="T0" fmla="*/ 2147483647 w 40"/>
                <a:gd name="T1" fmla="*/ 0 h 46"/>
                <a:gd name="T2" fmla="*/ 2147483647 w 40"/>
                <a:gd name="T3" fmla="*/ 2147483647 h 46"/>
                <a:gd name="T4" fmla="*/ 0 w 40"/>
                <a:gd name="T5" fmla="*/ 0 h 46"/>
                <a:gd name="T6" fmla="*/ 2147483647 w 40"/>
                <a:gd name="T7" fmla="*/ 0 h 46"/>
                <a:gd name="T8" fmla="*/ 2147483647 w 4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6"/>
                <a:gd name="T17" fmla="*/ 40 w 4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6">
                  <a:moveTo>
                    <a:pt x="39" y="0"/>
                  </a:moveTo>
                  <a:lnTo>
                    <a:pt x="39" y="4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9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097246" y="2473766"/>
              <a:ext cx="108781" cy="123827"/>
            </a:xfrm>
            <a:custGeom>
              <a:avLst/>
              <a:gdLst>
                <a:gd name="T0" fmla="*/ 2147483647 w 109"/>
                <a:gd name="T1" fmla="*/ 2147483647 h 131"/>
                <a:gd name="T2" fmla="*/ 2147483647 w 109"/>
                <a:gd name="T3" fmla="*/ 2147483647 h 131"/>
                <a:gd name="T4" fmla="*/ 0 w 109"/>
                <a:gd name="T5" fmla="*/ 2147483647 h 131"/>
                <a:gd name="T6" fmla="*/ 2147483647 w 109"/>
                <a:gd name="T7" fmla="*/ 2147483647 h 131"/>
                <a:gd name="T8" fmla="*/ 2147483647 w 109"/>
                <a:gd name="T9" fmla="*/ 2147483647 h 131"/>
                <a:gd name="T10" fmla="*/ 2147483647 w 109"/>
                <a:gd name="T11" fmla="*/ 2147483647 h 131"/>
                <a:gd name="T12" fmla="*/ 2147483647 w 109"/>
                <a:gd name="T13" fmla="*/ 2147483647 h 131"/>
                <a:gd name="T14" fmla="*/ 2147483647 w 109"/>
                <a:gd name="T15" fmla="*/ 2147483647 h 131"/>
                <a:gd name="T16" fmla="*/ 2147483647 w 109"/>
                <a:gd name="T17" fmla="*/ 2147483647 h 131"/>
                <a:gd name="T18" fmla="*/ 2147483647 w 109"/>
                <a:gd name="T19" fmla="*/ 0 h 131"/>
                <a:gd name="T20" fmla="*/ 2147483647 w 109"/>
                <a:gd name="T21" fmla="*/ 2147483647 h 131"/>
                <a:gd name="T22" fmla="*/ 2147483647 w 109"/>
                <a:gd name="T23" fmla="*/ 2147483647 h 131"/>
                <a:gd name="T24" fmla="*/ 2147483647 w 109"/>
                <a:gd name="T25" fmla="*/ 2147483647 h 131"/>
                <a:gd name="T26" fmla="*/ 2147483647 w 109"/>
                <a:gd name="T27" fmla="*/ 2147483647 h 131"/>
                <a:gd name="T28" fmla="*/ 2147483647 w 109"/>
                <a:gd name="T29" fmla="*/ 2147483647 h 131"/>
                <a:gd name="T30" fmla="*/ 2147483647 w 109"/>
                <a:gd name="T31" fmla="*/ 2147483647 h 131"/>
                <a:gd name="T32" fmla="*/ 2147483647 w 109"/>
                <a:gd name="T33" fmla="*/ 2147483647 h 131"/>
                <a:gd name="T34" fmla="*/ 2147483647 w 109"/>
                <a:gd name="T35" fmla="*/ 2147483647 h 131"/>
                <a:gd name="T36" fmla="*/ 2147483647 w 109"/>
                <a:gd name="T37" fmla="*/ 2147483647 h 131"/>
                <a:gd name="T38" fmla="*/ 2147483647 w 109"/>
                <a:gd name="T39" fmla="*/ 2147483647 h 131"/>
                <a:gd name="T40" fmla="*/ 2147483647 w 109"/>
                <a:gd name="T41" fmla="*/ 2147483647 h 131"/>
                <a:gd name="T42" fmla="*/ 2147483647 w 109"/>
                <a:gd name="T43" fmla="*/ 2147483647 h 131"/>
                <a:gd name="T44" fmla="*/ 2147483647 w 109"/>
                <a:gd name="T45" fmla="*/ 2147483647 h 131"/>
                <a:gd name="T46" fmla="*/ 2147483647 w 109"/>
                <a:gd name="T47" fmla="*/ 2147483647 h 131"/>
                <a:gd name="T48" fmla="*/ 2147483647 w 109"/>
                <a:gd name="T49" fmla="*/ 2147483647 h 131"/>
                <a:gd name="T50" fmla="*/ 2147483647 w 109"/>
                <a:gd name="T51" fmla="*/ 2147483647 h 131"/>
                <a:gd name="T52" fmla="*/ 2147483647 w 109"/>
                <a:gd name="T53" fmla="*/ 2147483647 h 131"/>
                <a:gd name="T54" fmla="*/ 2147483647 w 109"/>
                <a:gd name="T55" fmla="*/ 2147483647 h 131"/>
                <a:gd name="T56" fmla="*/ 2147483647 w 109"/>
                <a:gd name="T57" fmla="*/ 2147483647 h 131"/>
                <a:gd name="T58" fmla="*/ 2147483647 w 109"/>
                <a:gd name="T59" fmla="*/ 2147483647 h 131"/>
                <a:gd name="T60" fmla="*/ 2147483647 w 109"/>
                <a:gd name="T61" fmla="*/ 2147483647 h 131"/>
                <a:gd name="T62" fmla="*/ 2147483647 w 109"/>
                <a:gd name="T63" fmla="*/ 2147483647 h 131"/>
                <a:gd name="T64" fmla="*/ 2147483647 w 109"/>
                <a:gd name="T65" fmla="*/ 2147483647 h 131"/>
                <a:gd name="T66" fmla="*/ 2147483647 w 109"/>
                <a:gd name="T67" fmla="*/ 2147483647 h 131"/>
                <a:gd name="T68" fmla="*/ 2147483647 w 109"/>
                <a:gd name="T69" fmla="*/ 2147483647 h 131"/>
                <a:gd name="T70" fmla="*/ 2147483647 w 109"/>
                <a:gd name="T71" fmla="*/ 2147483647 h 131"/>
                <a:gd name="T72" fmla="*/ 2147483647 w 109"/>
                <a:gd name="T73" fmla="*/ 2147483647 h 131"/>
                <a:gd name="T74" fmla="*/ 2147483647 w 109"/>
                <a:gd name="T75" fmla="*/ 2147483647 h 131"/>
                <a:gd name="T76" fmla="*/ 2147483647 w 109"/>
                <a:gd name="T77" fmla="*/ 2147483647 h 131"/>
                <a:gd name="T78" fmla="*/ 2147483647 w 109"/>
                <a:gd name="T79" fmla="*/ 2147483647 h 131"/>
                <a:gd name="T80" fmla="*/ 2147483647 w 109"/>
                <a:gd name="T81" fmla="*/ 2147483647 h 131"/>
                <a:gd name="T82" fmla="*/ 2147483647 w 109"/>
                <a:gd name="T83" fmla="*/ 2147483647 h 131"/>
                <a:gd name="T84" fmla="*/ 2147483647 w 109"/>
                <a:gd name="T85" fmla="*/ 2147483647 h 131"/>
                <a:gd name="T86" fmla="*/ 2147483647 w 109"/>
                <a:gd name="T87" fmla="*/ 2147483647 h 131"/>
                <a:gd name="T88" fmla="*/ 2147483647 w 109"/>
                <a:gd name="T89" fmla="*/ 2147483647 h 131"/>
                <a:gd name="T90" fmla="*/ 2147483647 w 109"/>
                <a:gd name="T91" fmla="*/ 2147483647 h 131"/>
                <a:gd name="T92" fmla="*/ 2147483647 w 109"/>
                <a:gd name="T93" fmla="*/ 2147483647 h 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"/>
                <a:gd name="T142" fmla="*/ 0 h 131"/>
                <a:gd name="T143" fmla="*/ 109 w 109"/>
                <a:gd name="T144" fmla="*/ 131 h 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" h="131">
                  <a:moveTo>
                    <a:pt x="18" y="68"/>
                  </a:moveTo>
                  <a:lnTo>
                    <a:pt x="6" y="63"/>
                  </a:lnTo>
                  <a:lnTo>
                    <a:pt x="0" y="51"/>
                  </a:lnTo>
                  <a:lnTo>
                    <a:pt x="4" y="46"/>
                  </a:lnTo>
                  <a:lnTo>
                    <a:pt x="13" y="22"/>
                  </a:lnTo>
                  <a:lnTo>
                    <a:pt x="42" y="10"/>
                  </a:lnTo>
                  <a:lnTo>
                    <a:pt x="64" y="5"/>
                  </a:lnTo>
                  <a:lnTo>
                    <a:pt x="93" y="10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8" y="8"/>
                  </a:lnTo>
                  <a:lnTo>
                    <a:pt x="100" y="22"/>
                  </a:lnTo>
                  <a:lnTo>
                    <a:pt x="79" y="19"/>
                  </a:lnTo>
                  <a:lnTo>
                    <a:pt x="62" y="28"/>
                  </a:lnTo>
                  <a:lnTo>
                    <a:pt x="68" y="37"/>
                  </a:lnTo>
                  <a:lnTo>
                    <a:pt x="62" y="37"/>
                  </a:lnTo>
                  <a:lnTo>
                    <a:pt x="64" y="43"/>
                  </a:lnTo>
                  <a:lnTo>
                    <a:pt x="54" y="39"/>
                  </a:lnTo>
                  <a:lnTo>
                    <a:pt x="59" y="46"/>
                  </a:lnTo>
                  <a:lnTo>
                    <a:pt x="47" y="28"/>
                  </a:lnTo>
                  <a:lnTo>
                    <a:pt x="42" y="34"/>
                  </a:lnTo>
                  <a:lnTo>
                    <a:pt x="50" y="54"/>
                  </a:lnTo>
                  <a:lnTo>
                    <a:pt x="54" y="65"/>
                  </a:lnTo>
                  <a:lnTo>
                    <a:pt x="47" y="63"/>
                  </a:lnTo>
                  <a:lnTo>
                    <a:pt x="50" y="68"/>
                  </a:lnTo>
                  <a:lnTo>
                    <a:pt x="47" y="72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2" y="94"/>
                  </a:lnTo>
                  <a:lnTo>
                    <a:pt x="54" y="94"/>
                  </a:lnTo>
                  <a:lnTo>
                    <a:pt x="59" y="109"/>
                  </a:lnTo>
                  <a:lnTo>
                    <a:pt x="50" y="109"/>
                  </a:lnTo>
                  <a:lnTo>
                    <a:pt x="57" y="130"/>
                  </a:lnTo>
                  <a:lnTo>
                    <a:pt x="47" y="126"/>
                  </a:lnTo>
                  <a:lnTo>
                    <a:pt x="42" y="130"/>
                  </a:lnTo>
                  <a:lnTo>
                    <a:pt x="35" y="118"/>
                  </a:lnTo>
                  <a:lnTo>
                    <a:pt x="33" y="123"/>
                  </a:lnTo>
                  <a:lnTo>
                    <a:pt x="26" y="101"/>
                  </a:lnTo>
                  <a:lnTo>
                    <a:pt x="23" y="92"/>
                  </a:lnTo>
                  <a:lnTo>
                    <a:pt x="38" y="86"/>
                  </a:lnTo>
                  <a:lnTo>
                    <a:pt x="54" y="92"/>
                  </a:lnTo>
                  <a:lnTo>
                    <a:pt x="54" y="86"/>
                  </a:lnTo>
                  <a:lnTo>
                    <a:pt x="42" y="83"/>
                  </a:lnTo>
                  <a:lnTo>
                    <a:pt x="23" y="80"/>
                  </a:lnTo>
                  <a:lnTo>
                    <a:pt x="18" y="83"/>
                  </a:lnTo>
                  <a:lnTo>
                    <a:pt x="13" y="68"/>
                  </a:lnTo>
                  <a:lnTo>
                    <a:pt x="18" y="6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 rot="19844772">
              <a:off x="7166680" y="2604536"/>
              <a:ext cx="46290" cy="46290"/>
            </a:xfrm>
            <a:custGeom>
              <a:avLst/>
              <a:gdLst>
                <a:gd name="T0" fmla="*/ 2147483647 w 46"/>
                <a:gd name="T1" fmla="*/ 2147483647 h 48"/>
                <a:gd name="T2" fmla="*/ 2147483647 w 46"/>
                <a:gd name="T3" fmla="*/ 0 h 48"/>
                <a:gd name="T4" fmla="*/ 2147483647 w 46"/>
                <a:gd name="T5" fmla="*/ 0 h 48"/>
                <a:gd name="T6" fmla="*/ 0 w 46"/>
                <a:gd name="T7" fmla="*/ 2147483647 h 48"/>
                <a:gd name="T8" fmla="*/ 2147483647 w 46"/>
                <a:gd name="T9" fmla="*/ 2147483647 h 48"/>
                <a:gd name="T10" fmla="*/ 2147483647 w 46"/>
                <a:gd name="T11" fmla="*/ 2147483647 h 48"/>
                <a:gd name="T12" fmla="*/ 2147483647 w 46"/>
                <a:gd name="T13" fmla="*/ 2147483647 h 48"/>
                <a:gd name="T14" fmla="*/ 2147483647 w 46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48"/>
                <a:gd name="T26" fmla="*/ 46 w 4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48">
                  <a:moveTo>
                    <a:pt x="34" y="18"/>
                  </a:moveTo>
                  <a:lnTo>
                    <a:pt x="9" y="0"/>
                  </a:lnTo>
                  <a:lnTo>
                    <a:pt x="1" y="0"/>
                  </a:lnTo>
                  <a:lnTo>
                    <a:pt x="0" y="28"/>
                  </a:lnTo>
                  <a:lnTo>
                    <a:pt x="16" y="37"/>
                  </a:lnTo>
                  <a:lnTo>
                    <a:pt x="33" y="47"/>
                  </a:lnTo>
                  <a:lnTo>
                    <a:pt x="45" y="28"/>
                  </a:lnTo>
                  <a:lnTo>
                    <a:pt x="34" y="1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7149322" y="2538572"/>
              <a:ext cx="38189" cy="45133"/>
            </a:xfrm>
            <a:custGeom>
              <a:avLst/>
              <a:gdLst>
                <a:gd name="T0" fmla="*/ 2147483647 w 38"/>
                <a:gd name="T1" fmla="*/ 2147483647 h 47"/>
                <a:gd name="T2" fmla="*/ 2147483647 w 38"/>
                <a:gd name="T3" fmla="*/ 2147483647 h 47"/>
                <a:gd name="T4" fmla="*/ 0 w 38"/>
                <a:gd name="T5" fmla="*/ 0 h 47"/>
                <a:gd name="T6" fmla="*/ 2147483647 w 38"/>
                <a:gd name="T7" fmla="*/ 2147483647 h 47"/>
                <a:gd name="T8" fmla="*/ 2147483647 w 38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7"/>
                <a:gd name="T17" fmla="*/ 38 w 3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7">
                  <a:moveTo>
                    <a:pt x="37" y="46"/>
                  </a:moveTo>
                  <a:lnTo>
                    <a:pt x="16" y="10"/>
                  </a:lnTo>
                  <a:lnTo>
                    <a:pt x="0" y="0"/>
                  </a:lnTo>
                  <a:lnTo>
                    <a:pt x="16" y="17"/>
                  </a:lnTo>
                  <a:lnTo>
                    <a:pt x="37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7197926" y="2530471"/>
              <a:ext cx="38189" cy="46290"/>
            </a:xfrm>
            <a:custGeom>
              <a:avLst/>
              <a:gdLst>
                <a:gd name="T0" fmla="*/ 2147483647 w 38"/>
                <a:gd name="T1" fmla="*/ 2147483647 h 48"/>
                <a:gd name="T2" fmla="*/ 2147483647 w 38"/>
                <a:gd name="T3" fmla="*/ 2147483647 h 48"/>
                <a:gd name="T4" fmla="*/ 0 w 38"/>
                <a:gd name="T5" fmla="*/ 0 h 48"/>
                <a:gd name="T6" fmla="*/ 2147483647 w 38"/>
                <a:gd name="T7" fmla="*/ 2147483647 h 48"/>
                <a:gd name="T8" fmla="*/ 2147483647 w 38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8"/>
                <a:gd name="T17" fmla="*/ 38 w 3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8">
                  <a:moveTo>
                    <a:pt x="37" y="47"/>
                  </a:moveTo>
                  <a:lnTo>
                    <a:pt x="14" y="23"/>
                  </a:lnTo>
                  <a:lnTo>
                    <a:pt x="0" y="0"/>
                  </a:lnTo>
                  <a:lnTo>
                    <a:pt x="37" y="23"/>
                  </a:lnTo>
                  <a:lnTo>
                    <a:pt x="37" y="4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7199083" y="2545516"/>
              <a:ext cx="40504" cy="45133"/>
            </a:xfrm>
            <a:custGeom>
              <a:avLst/>
              <a:gdLst>
                <a:gd name="T0" fmla="*/ 2147483647 w 40"/>
                <a:gd name="T1" fmla="*/ 0 h 47"/>
                <a:gd name="T2" fmla="*/ 2147483647 w 40"/>
                <a:gd name="T3" fmla="*/ 2147483647 h 47"/>
                <a:gd name="T4" fmla="*/ 0 w 40"/>
                <a:gd name="T5" fmla="*/ 2147483647 h 47"/>
                <a:gd name="T6" fmla="*/ 2147483647 w 40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39" y="0"/>
                  </a:moveTo>
                  <a:lnTo>
                    <a:pt x="19" y="46"/>
                  </a:lnTo>
                  <a:lnTo>
                    <a:pt x="0" y="15"/>
                  </a:lnTo>
                  <a:lnTo>
                    <a:pt x="39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7022025" y="2289761"/>
              <a:ext cx="97209" cy="43976"/>
            </a:xfrm>
            <a:custGeom>
              <a:avLst/>
              <a:gdLst>
                <a:gd name="T0" fmla="*/ 2147483647 w 97"/>
                <a:gd name="T1" fmla="*/ 0 h 47"/>
                <a:gd name="T2" fmla="*/ 2147483647 w 97"/>
                <a:gd name="T3" fmla="*/ 2147483647 h 47"/>
                <a:gd name="T4" fmla="*/ 2147483647 w 97"/>
                <a:gd name="T5" fmla="*/ 2147483647 h 47"/>
                <a:gd name="T6" fmla="*/ 2147483647 w 97"/>
                <a:gd name="T7" fmla="*/ 2147483647 h 47"/>
                <a:gd name="T8" fmla="*/ 2147483647 w 97"/>
                <a:gd name="T9" fmla="*/ 2147483647 h 47"/>
                <a:gd name="T10" fmla="*/ 2147483647 w 97"/>
                <a:gd name="T11" fmla="*/ 2147483647 h 47"/>
                <a:gd name="T12" fmla="*/ 2147483647 w 97"/>
                <a:gd name="T13" fmla="*/ 2147483647 h 47"/>
                <a:gd name="T14" fmla="*/ 2147483647 w 97"/>
                <a:gd name="T15" fmla="*/ 2147483647 h 47"/>
                <a:gd name="T16" fmla="*/ 0 w 97"/>
                <a:gd name="T17" fmla="*/ 2147483647 h 47"/>
                <a:gd name="T18" fmla="*/ 2147483647 w 97"/>
                <a:gd name="T19" fmla="*/ 2147483647 h 47"/>
                <a:gd name="T20" fmla="*/ 2147483647 w 97"/>
                <a:gd name="T21" fmla="*/ 2147483647 h 47"/>
                <a:gd name="T22" fmla="*/ 2147483647 w 97"/>
                <a:gd name="T23" fmla="*/ 2147483647 h 47"/>
                <a:gd name="T24" fmla="*/ 2147483647 w 97"/>
                <a:gd name="T25" fmla="*/ 2147483647 h 47"/>
                <a:gd name="T26" fmla="*/ 2147483647 w 97"/>
                <a:gd name="T27" fmla="*/ 2147483647 h 47"/>
                <a:gd name="T28" fmla="*/ 2147483647 w 97"/>
                <a:gd name="T29" fmla="*/ 2147483647 h 47"/>
                <a:gd name="T30" fmla="*/ 2147483647 w 97"/>
                <a:gd name="T31" fmla="*/ 2147483647 h 47"/>
                <a:gd name="T32" fmla="*/ 2147483647 w 97"/>
                <a:gd name="T33" fmla="*/ 2147483647 h 47"/>
                <a:gd name="T34" fmla="*/ 2147483647 w 97"/>
                <a:gd name="T35" fmla="*/ 2147483647 h 47"/>
                <a:gd name="T36" fmla="*/ 2147483647 w 97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47"/>
                <a:gd name="T59" fmla="*/ 97 w 97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47">
                  <a:moveTo>
                    <a:pt x="36" y="0"/>
                  </a:moveTo>
                  <a:lnTo>
                    <a:pt x="33" y="2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18" y="20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9" y="42"/>
                  </a:lnTo>
                  <a:lnTo>
                    <a:pt x="13" y="46"/>
                  </a:lnTo>
                  <a:lnTo>
                    <a:pt x="36" y="46"/>
                  </a:lnTo>
                  <a:lnTo>
                    <a:pt x="61" y="30"/>
                  </a:lnTo>
                  <a:lnTo>
                    <a:pt x="90" y="30"/>
                  </a:lnTo>
                  <a:lnTo>
                    <a:pt x="96" y="15"/>
                  </a:lnTo>
                  <a:lnTo>
                    <a:pt x="72" y="5"/>
                  </a:lnTo>
                  <a:lnTo>
                    <a:pt x="57" y="9"/>
                  </a:lnTo>
                  <a:lnTo>
                    <a:pt x="52" y="2"/>
                  </a:lnTo>
                  <a:lnTo>
                    <a:pt x="36" y="0"/>
                  </a:lnTo>
                </a:path>
              </a:pathLst>
            </a:custGeom>
            <a:solidFill>
              <a:schemeClr val="accent3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7114604" y="2221482"/>
              <a:ext cx="298569" cy="192105"/>
            </a:xfrm>
            <a:custGeom>
              <a:avLst/>
              <a:gdLst>
                <a:gd name="T0" fmla="*/ 2147483647 w 300"/>
                <a:gd name="T1" fmla="*/ 0 h 203"/>
                <a:gd name="T2" fmla="*/ 2147483647 w 300"/>
                <a:gd name="T3" fmla="*/ 2147483647 h 203"/>
                <a:gd name="T4" fmla="*/ 2147483647 w 300"/>
                <a:gd name="T5" fmla="*/ 2147483647 h 203"/>
                <a:gd name="T6" fmla="*/ 2147483647 w 300"/>
                <a:gd name="T7" fmla="*/ 2147483647 h 203"/>
                <a:gd name="T8" fmla="*/ 2147483647 w 300"/>
                <a:gd name="T9" fmla="*/ 2147483647 h 203"/>
                <a:gd name="T10" fmla="*/ 2147483647 w 300"/>
                <a:gd name="T11" fmla="*/ 2147483647 h 203"/>
                <a:gd name="T12" fmla="*/ 2147483647 w 300"/>
                <a:gd name="T13" fmla="*/ 2147483647 h 203"/>
                <a:gd name="T14" fmla="*/ 2147483647 w 300"/>
                <a:gd name="T15" fmla="*/ 2147483647 h 203"/>
                <a:gd name="T16" fmla="*/ 2147483647 w 300"/>
                <a:gd name="T17" fmla="*/ 2147483647 h 203"/>
                <a:gd name="T18" fmla="*/ 2147483647 w 300"/>
                <a:gd name="T19" fmla="*/ 2147483647 h 203"/>
                <a:gd name="T20" fmla="*/ 2147483647 w 300"/>
                <a:gd name="T21" fmla="*/ 2147483647 h 203"/>
                <a:gd name="T22" fmla="*/ 2147483647 w 300"/>
                <a:gd name="T23" fmla="*/ 2147483647 h 203"/>
                <a:gd name="T24" fmla="*/ 0 w 300"/>
                <a:gd name="T25" fmla="*/ 2147483647 h 203"/>
                <a:gd name="T26" fmla="*/ 2147483647 w 300"/>
                <a:gd name="T27" fmla="*/ 2147483647 h 203"/>
                <a:gd name="T28" fmla="*/ 2147483647 w 300"/>
                <a:gd name="T29" fmla="*/ 2147483647 h 203"/>
                <a:gd name="T30" fmla="*/ 2147483647 w 300"/>
                <a:gd name="T31" fmla="*/ 2147483647 h 203"/>
                <a:gd name="T32" fmla="*/ 2147483647 w 300"/>
                <a:gd name="T33" fmla="*/ 2147483647 h 203"/>
                <a:gd name="T34" fmla="*/ 2147483647 w 300"/>
                <a:gd name="T35" fmla="*/ 2147483647 h 203"/>
                <a:gd name="T36" fmla="*/ 2147483647 w 300"/>
                <a:gd name="T37" fmla="*/ 2147483647 h 203"/>
                <a:gd name="T38" fmla="*/ 2147483647 w 300"/>
                <a:gd name="T39" fmla="*/ 2147483647 h 203"/>
                <a:gd name="T40" fmla="*/ 2147483647 w 300"/>
                <a:gd name="T41" fmla="*/ 2147483647 h 203"/>
                <a:gd name="T42" fmla="*/ 2147483647 w 300"/>
                <a:gd name="T43" fmla="*/ 2147483647 h 203"/>
                <a:gd name="T44" fmla="*/ 2147483647 w 300"/>
                <a:gd name="T45" fmla="*/ 2147483647 h 203"/>
                <a:gd name="T46" fmla="*/ 2147483647 w 300"/>
                <a:gd name="T47" fmla="*/ 2147483647 h 203"/>
                <a:gd name="T48" fmla="*/ 2147483647 w 300"/>
                <a:gd name="T49" fmla="*/ 2147483647 h 203"/>
                <a:gd name="T50" fmla="*/ 2147483647 w 300"/>
                <a:gd name="T51" fmla="*/ 2147483647 h 203"/>
                <a:gd name="T52" fmla="*/ 2147483647 w 300"/>
                <a:gd name="T53" fmla="*/ 2147483647 h 203"/>
                <a:gd name="T54" fmla="*/ 2147483647 w 300"/>
                <a:gd name="T55" fmla="*/ 2147483647 h 203"/>
                <a:gd name="T56" fmla="*/ 2147483647 w 300"/>
                <a:gd name="T57" fmla="*/ 2147483647 h 203"/>
                <a:gd name="T58" fmla="*/ 2147483647 w 300"/>
                <a:gd name="T59" fmla="*/ 2147483647 h 203"/>
                <a:gd name="T60" fmla="*/ 2147483647 w 300"/>
                <a:gd name="T61" fmla="*/ 2147483647 h 203"/>
                <a:gd name="T62" fmla="*/ 2147483647 w 300"/>
                <a:gd name="T63" fmla="*/ 2147483647 h 203"/>
                <a:gd name="T64" fmla="*/ 2147483647 w 300"/>
                <a:gd name="T65" fmla="*/ 2147483647 h 203"/>
                <a:gd name="T66" fmla="*/ 2147483647 w 300"/>
                <a:gd name="T67" fmla="*/ 2147483647 h 203"/>
                <a:gd name="T68" fmla="*/ 2147483647 w 300"/>
                <a:gd name="T69" fmla="*/ 2147483647 h 203"/>
                <a:gd name="T70" fmla="*/ 2147483647 w 300"/>
                <a:gd name="T71" fmla="*/ 2147483647 h 203"/>
                <a:gd name="T72" fmla="*/ 2147483647 w 300"/>
                <a:gd name="T73" fmla="*/ 2147483647 h 203"/>
                <a:gd name="T74" fmla="*/ 2147483647 w 300"/>
                <a:gd name="T75" fmla="*/ 2147483647 h 203"/>
                <a:gd name="T76" fmla="*/ 2147483647 w 300"/>
                <a:gd name="T77" fmla="*/ 2147483647 h 203"/>
                <a:gd name="T78" fmla="*/ 2147483647 w 300"/>
                <a:gd name="T79" fmla="*/ 2147483647 h 203"/>
                <a:gd name="T80" fmla="*/ 2147483647 w 300"/>
                <a:gd name="T81" fmla="*/ 2147483647 h 203"/>
                <a:gd name="T82" fmla="*/ 2147483647 w 300"/>
                <a:gd name="T83" fmla="*/ 2147483647 h 203"/>
                <a:gd name="T84" fmla="*/ 2147483647 w 300"/>
                <a:gd name="T85" fmla="*/ 2147483647 h 203"/>
                <a:gd name="T86" fmla="*/ 2147483647 w 300"/>
                <a:gd name="T87" fmla="*/ 2147483647 h 203"/>
                <a:gd name="T88" fmla="*/ 2147483647 w 300"/>
                <a:gd name="T89" fmla="*/ 2147483647 h 203"/>
                <a:gd name="T90" fmla="*/ 2147483647 w 300"/>
                <a:gd name="T91" fmla="*/ 2147483647 h 203"/>
                <a:gd name="T92" fmla="*/ 2147483647 w 300"/>
                <a:gd name="T93" fmla="*/ 2147483647 h 203"/>
                <a:gd name="T94" fmla="*/ 2147483647 w 300"/>
                <a:gd name="T95" fmla="*/ 2147483647 h 203"/>
                <a:gd name="T96" fmla="*/ 2147483647 w 300"/>
                <a:gd name="T97" fmla="*/ 2147483647 h 203"/>
                <a:gd name="T98" fmla="*/ 2147483647 w 300"/>
                <a:gd name="T99" fmla="*/ 2147483647 h 203"/>
                <a:gd name="T100" fmla="*/ 2147483647 w 300"/>
                <a:gd name="T101" fmla="*/ 2147483647 h 203"/>
                <a:gd name="T102" fmla="*/ 2147483647 w 300"/>
                <a:gd name="T103" fmla="*/ 2147483647 h 203"/>
                <a:gd name="T104" fmla="*/ 2147483647 w 300"/>
                <a:gd name="T105" fmla="*/ 2147483647 h 203"/>
                <a:gd name="T106" fmla="*/ 2147483647 w 300"/>
                <a:gd name="T107" fmla="*/ 2147483647 h 203"/>
                <a:gd name="T108" fmla="*/ 2147483647 w 300"/>
                <a:gd name="T109" fmla="*/ 2147483647 h 203"/>
                <a:gd name="T110" fmla="*/ 2147483647 w 300"/>
                <a:gd name="T111" fmla="*/ 2147483647 h 203"/>
                <a:gd name="T112" fmla="*/ 2147483647 w 300"/>
                <a:gd name="T113" fmla="*/ 0 h 2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0"/>
                <a:gd name="T172" fmla="*/ 0 h 203"/>
                <a:gd name="T173" fmla="*/ 300 w 300"/>
                <a:gd name="T174" fmla="*/ 203 h 2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0" h="203">
                  <a:moveTo>
                    <a:pt x="157" y="0"/>
                  </a:moveTo>
                  <a:lnTo>
                    <a:pt x="143" y="5"/>
                  </a:lnTo>
                  <a:lnTo>
                    <a:pt x="126" y="17"/>
                  </a:lnTo>
                  <a:lnTo>
                    <a:pt x="126" y="25"/>
                  </a:lnTo>
                  <a:lnTo>
                    <a:pt x="97" y="19"/>
                  </a:lnTo>
                  <a:lnTo>
                    <a:pt x="68" y="14"/>
                  </a:lnTo>
                  <a:lnTo>
                    <a:pt x="42" y="14"/>
                  </a:lnTo>
                  <a:lnTo>
                    <a:pt x="13" y="14"/>
                  </a:lnTo>
                  <a:lnTo>
                    <a:pt x="23" y="40"/>
                  </a:lnTo>
                  <a:lnTo>
                    <a:pt x="21" y="51"/>
                  </a:lnTo>
                  <a:lnTo>
                    <a:pt x="6" y="77"/>
                  </a:lnTo>
                  <a:lnTo>
                    <a:pt x="4" y="86"/>
                  </a:lnTo>
                  <a:lnTo>
                    <a:pt x="0" y="100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45" y="114"/>
                  </a:lnTo>
                  <a:lnTo>
                    <a:pt x="73" y="105"/>
                  </a:lnTo>
                  <a:lnTo>
                    <a:pt x="88" y="91"/>
                  </a:lnTo>
                  <a:lnTo>
                    <a:pt x="90" y="95"/>
                  </a:lnTo>
                  <a:lnTo>
                    <a:pt x="104" y="109"/>
                  </a:lnTo>
                  <a:lnTo>
                    <a:pt x="119" y="123"/>
                  </a:lnTo>
                  <a:lnTo>
                    <a:pt x="131" y="138"/>
                  </a:lnTo>
                  <a:lnTo>
                    <a:pt x="143" y="152"/>
                  </a:lnTo>
                  <a:lnTo>
                    <a:pt x="157" y="141"/>
                  </a:lnTo>
                  <a:lnTo>
                    <a:pt x="162" y="146"/>
                  </a:lnTo>
                  <a:lnTo>
                    <a:pt x="162" y="132"/>
                  </a:lnTo>
                  <a:lnTo>
                    <a:pt x="164" y="141"/>
                  </a:lnTo>
                  <a:lnTo>
                    <a:pt x="176" y="146"/>
                  </a:lnTo>
                  <a:lnTo>
                    <a:pt x="160" y="146"/>
                  </a:lnTo>
                  <a:lnTo>
                    <a:pt x="167" y="152"/>
                  </a:lnTo>
                  <a:lnTo>
                    <a:pt x="179" y="158"/>
                  </a:lnTo>
                  <a:lnTo>
                    <a:pt x="195" y="161"/>
                  </a:lnTo>
                  <a:lnTo>
                    <a:pt x="179" y="176"/>
                  </a:lnTo>
                  <a:lnTo>
                    <a:pt x="191" y="181"/>
                  </a:lnTo>
                  <a:lnTo>
                    <a:pt x="198" y="190"/>
                  </a:lnTo>
                  <a:lnTo>
                    <a:pt x="200" y="202"/>
                  </a:lnTo>
                  <a:lnTo>
                    <a:pt x="224" y="186"/>
                  </a:lnTo>
                  <a:lnTo>
                    <a:pt x="234" y="184"/>
                  </a:lnTo>
                  <a:lnTo>
                    <a:pt x="243" y="178"/>
                  </a:lnTo>
                  <a:lnTo>
                    <a:pt x="231" y="178"/>
                  </a:lnTo>
                  <a:lnTo>
                    <a:pt x="215" y="161"/>
                  </a:lnTo>
                  <a:lnTo>
                    <a:pt x="219" y="150"/>
                  </a:lnTo>
                  <a:lnTo>
                    <a:pt x="217" y="158"/>
                  </a:lnTo>
                  <a:lnTo>
                    <a:pt x="222" y="152"/>
                  </a:lnTo>
                  <a:lnTo>
                    <a:pt x="246" y="141"/>
                  </a:lnTo>
                  <a:lnTo>
                    <a:pt x="272" y="132"/>
                  </a:lnTo>
                  <a:lnTo>
                    <a:pt x="279" y="129"/>
                  </a:lnTo>
                  <a:lnTo>
                    <a:pt x="287" y="114"/>
                  </a:lnTo>
                  <a:lnTo>
                    <a:pt x="299" y="105"/>
                  </a:lnTo>
                  <a:lnTo>
                    <a:pt x="288" y="71"/>
                  </a:lnTo>
                  <a:lnTo>
                    <a:pt x="264" y="62"/>
                  </a:lnTo>
                  <a:lnTo>
                    <a:pt x="239" y="54"/>
                  </a:lnTo>
                  <a:lnTo>
                    <a:pt x="229" y="54"/>
                  </a:lnTo>
                  <a:lnTo>
                    <a:pt x="207" y="34"/>
                  </a:lnTo>
                  <a:lnTo>
                    <a:pt x="186" y="10"/>
                  </a:lnTo>
                  <a:lnTo>
                    <a:pt x="183" y="2"/>
                  </a:lnTo>
                  <a:lnTo>
                    <a:pt x="157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7063685" y="2370769"/>
              <a:ext cx="75221" cy="101839"/>
            </a:xfrm>
            <a:custGeom>
              <a:avLst/>
              <a:gdLst>
                <a:gd name="T0" fmla="*/ 2147483647 w 75"/>
                <a:gd name="T1" fmla="*/ 2147483647 h 108"/>
                <a:gd name="T2" fmla="*/ 2147483647 w 75"/>
                <a:gd name="T3" fmla="*/ 2147483647 h 108"/>
                <a:gd name="T4" fmla="*/ 2147483647 w 75"/>
                <a:gd name="T5" fmla="*/ 2147483647 h 108"/>
                <a:gd name="T6" fmla="*/ 2147483647 w 75"/>
                <a:gd name="T7" fmla="*/ 2147483647 h 108"/>
                <a:gd name="T8" fmla="*/ 2147483647 w 75"/>
                <a:gd name="T9" fmla="*/ 2147483647 h 108"/>
                <a:gd name="T10" fmla="*/ 2147483647 w 75"/>
                <a:gd name="T11" fmla="*/ 2147483647 h 108"/>
                <a:gd name="T12" fmla="*/ 2147483647 w 75"/>
                <a:gd name="T13" fmla="*/ 2147483647 h 108"/>
                <a:gd name="T14" fmla="*/ 2147483647 w 75"/>
                <a:gd name="T15" fmla="*/ 2147483647 h 108"/>
                <a:gd name="T16" fmla="*/ 2147483647 w 75"/>
                <a:gd name="T17" fmla="*/ 2147483647 h 108"/>
                <a:gd name="T18" fmla="*/ 2147483647 w 75"/>
                <a:gd name="T19" fmla="*/ 2147483647 h 108"/>
                <a:gd name="T20" fmla="*/ 2147483647 w 75"/>
                <a:gd name="T21" fmla="*/ 2147483647 h 108"/>
                <a:gd name="T22" fmla="*/ 2147483647 w 75"/>
                <a:gd name="T23" fmla="*/ 2147483647 h 108"/>
                <a:gd name="T24" fmla="*/ 2147483647 w 75"/>
                <a:gd name="T25" fmla="*/ 2147483647 h 108"/>
                <a:gd name="T26" fmla="*/ 2147483647 w 75"/>
                <a:gd name="T27" fmla="*/ 2147483647 h 108"/>
                <a:gd name="T28" fmla="*/ 2147483647 w 75"/>
                <a:gd name="T29" fmla="*/ 2147483647 h 108"/>
                <a:gd name="T30" fmla="*/ 2147483647 w 75"/>
                <a:gd name="T31" fmla="*/ 2147483647 h 108"/>
                <a:gd name="T32" fmla="*/ 2147483647 w 75"/>
                <a:gd name="T33" fmla="*/ 2147483647 h 108"/>
                <a:gd name="T34" fmla="*/ 2147483647 w 75"/>
                <a:gd name="T35" fmla="*/ 2147483647 h 108"/>
                <a:gd name="T36" fmla="*/ 2147483647 w 75"/>
                <a:gd name="T37" fmla="*/ 2147483647 h 108"/>
                <a:gd name="T38" fmla="*/ 0 w 75"/>
                <a:gd name="T39" fmla="*/ 2147483647 h 108"/>
                <a:gd name="T40" fmla="*/ 2147483647 w 75"/>
                <a:gd name="T41" fmla="*/ 2147483647 h 108"/>
                <a:gd name="T42" fmla="*/ 0 w 75"/>
                <a:gd name="T43" fmla="*/ 2147483647 h 108"/>
                <a:gd name="T44" fmla="*/ 0 w 75"/>
                <a:gd name="T45" fmla="*/ 2147483647 h 108"/>
                <a:gd name="T46" fmla="*/ 2147483647 w 75"/>
                <a:gd name="T47" fmla="*/ 2147483647 h 108"/>
                <a:gd name="T48" fmla="*/ 2147483647 w 75"/>
                <a:gd name="T49" fmla="*/ 2147483647 h 108"/>
                <a:gd name="T50" fmla="*/ 2147483647 w 75"/>
                <a:gd name="T51" fmla="*/ 2147483647 h 108"/>
                <a:gd name="T52" fmla="*/ 2147483647 w 75"/>
                <a:gd name="T53" fmla="*/ 2147483647 h 108"/>
                <a:gd name="T54" fmla="*/ 2147483647 w 75"/>
                <a:gd name="T55" fmla="*/ 2147483647 h 108"/>
                <a:gd name="T56" fmla="*/ 2147483647 w 75"/>
                <a:gd name="T57" fmla="*/ 2147483647 h 108"/>
                <a:gd name="T58" fmla="*/ 2147483647 w 75"/>
                <a:gd name="T59" fmla="*/ 2147483647 h 108"/>
                <a:gd name="T60" fmla="*/ 2147483647 w 75"/>
                <a:gd name="T61" fmla="*/ 2147483647 h 108"/>
                <a:gd name="T62" fmla="*/ 2147483647 w 75"/>
                <a:gd name="T63" fmla="*/ 2147483647 h 108"/>
                <a:gd name="T64" fmla="*/ 2147483647 w 75"/>
                <a:gd name="T65" fmla="*/ 2147483647 h 108"/>
                <a:gd name="T66" fmla="*/ 2147483647 w 75"/>
                <a:gd name="T67" fmla="*/ 2147483647 h 108"/>
                <a:gd name="T68" fmla="*/ 2147483647 w 75"/>
                <a:gd name="T69" fmla="*/ 2147483647 h 108"/>
                <a:gd name="T70" fmla="*/ 2147483647 w 75"/>
                <a:gd name="T71" fmla="*/ 2147483647 h 108"/>
                <a:gd name="T72" fmla="*/ 2147483647 w 75"/>
                <a:gd name="T73" fmla="*/ 2147483647 h 108"/>
                <a:gd name="T74" fmla="*/ 2147483647 w 75"/>
                <a:gd name="T75" fmla="*/ 2147483647 h 108"/>
                <a:gd name="T76" fmla="*/ 2147483647 w 75"/>
                <a:gd name="T77" fmla="*/ 2147483647 h 108"/>
                <a:gd name="T78" fmla="*/ 2147483647 w 75"/>
                <a:gd name="T79" fmla="*/ 2147483647 h 108"/>
                <a:gd name="T80" fmla="*/ 2147483647 w 75"/>
                <a:gd name="T81" fmla="*/ 2147483647 h 108"/>
                <a:gd name="T82" fmla="*/ 2147483647 w 75"/>
                <a:gd name="T83" fmla="*/ 2147483647 h 108"/>
                <a:gd name="T84" fmla="*/ 2147483647 w 75"/>
                <a:gd name="T85" fmla="*/ 2147483647 h 108"/>
                <a:gd name="T86" fmla="*/ 2147483647 w 75"/>
                <a:gd name="T87" fmla="*/ 2147483647 h 108"/>
                <a:gd name="T88" fmla="*/ 2147483647 w 75"/>
                <a:gd name="T89" fmla="*/ 2147483647 h 108"/>
                <a:gd name="T90" fmla="*/ 2147483647 w 75"/>
                <a:gd name="T91" fmla="*/ 2147483647 h 108"/>
                <a:gd name="T92" fmla="*/ 2147483647 w 75"/>
                <a:gd name="T93" fmla="*/ 2147483647 h 108"/>
                <a:gd name="T94" fmla="*/ 2147483647 w 75"/>
                <a:gd name="T95" fmla="*/ 0 h 108"/>
                <a:gd name="T96" fmla="*/ 0 w 75"/>
                <a:gd name="T97" fmla="*/ 2147483647 h 108"/>
                <a:gd name="T98" fmla="*/ 2147483647 w 75"/>
                <a:gd name="T99" fmla="*/ 2147483647 h 108"/>
                <a:gd name="T100" fmla="*/ 2147483647 w 75"/>
                <a:gd name="T101" fmla="*/ 2147483647 h 108"/>
                <a:gd name="T102" fmla="*/ 2147483647 w 75"/>
                <a:gd name="T103" fmla="*/ 2147483647 h 108"/>
                <a:gd name="T104" fmla="*/ 2147483647 w 75"/>
                <a:gd name="T105" fmla="*/ 2147483647 h 108"/>
                <a:gd name="T106" fmla="*/ 2147483647 w 75"/>
                <a:gd name="T107" fmla="*/ 2147483647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"/>
                <a:gd name="T163" fmla="*/ 0 h 108"/>
                <a:gd name="T164" fmla="*/ 75 w 75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" h="108">
                  <a:moveTo>
                    <a:pt x="11" y="19"/>
                  </a:moveTo>
                  <a:lnTo>
                    <a:pt x="11" y="22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6" y="40"/>
                  </a:lnTo>
                  <a:lnTo>
                    <a:pt x="9" y="43"/>
                  </a:lnTo>
                  <a:lnTo>
                    <a:pt x="11" y="45"/>
                  </a:lnTo>
                  <a:lnTo>
                    <a:pt x="18" y="51"/>
                  </a:lnTo>
                  <a:lnTo>
                    <a:pt x="11" y="54"/>
                  </a:lnTo>
                  <a:lnTo>
                    <a:pt x="16" y="57"/>
                  </a:lnTo>
                  <a:lnTo>
                    <a:pt x="16" y="63"/>
                  </a:lnTo>
                  <a:lnTo>
                    <a:pt x="6" y="65"/>
                  </a:lnTo>
                  <a:lnTo>
                    <a:pt x="11" y="69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4" y="86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1" y="98"/>
                  </a:lnTo>
                  <a:lnTo>
                    <a:pt x="16" y="107"/>
                  </a:lnTo>
                  <a:lnTo>
                    <a:pt x="18" y="89"/>
                  </a:lnTo>
                  <a:lnTo>
                    <a:pt x="31" y="91"/>
                  </a:lnTo>
                  <a:lnTo>
                    <a:pt x="35" y="103"/>
                  </a:lnTo>
                  <a:lnTo>
                    <a:pt x="37" y="103"/>
                  </a:lnTo>
                  <a:lnTo>
                    <a:pt x="37" y="100"/>
                  </a:lnTo>
                  <a:lnTo>
                    <a:pt x="44" y="98"/>
                  </a:lnTo>
                  <a:lnTo>
                    <a:pt x="47" y="100"/>
                  </a:lnTo>
                  <a:lnTo>
                    <a:pt x="52" y="95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9" y="95"/>
                  </a:lnTo>
                  <a:lnTo>
                    <a:pt x="66" y="95"/>
                  </a:lnTo>
                  <a:lnTo>
                    <a:pt x="68" y="98"/>
                  </a:lnTo>
                  <a:lnTo>
                    <a:pt x="74" y="98"/>
                  </a:lnTo>
                  <a:lnTo>
                    <a:pt x="66" y="89"/>
                  </a:lnTo>
                  <a:lnTo>
                    <a:pt x="74" y="77"/>
                  </a:lnTo>
                  <a:lnTo>
                    <a:pt x="66" y="63"/>
                  </a:lnTo>
                  <a:lnTo>
                    <a:pt x="68" y="45"/>
                  </a:lnTo>
                  <a:lnTo>
                    <a:pt x="66" y="36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7" y="28"/>
                  </a:lnTo>
                  <a:lnTo>
                    <a:pt x="23" y="0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1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7412016" y="2419374"/>
              <a:ext cx="138869" cy="61335"/>
            </a:xfrm>
            <a:custGeom>
              <a:avLst/>
              <a:gdLst>
                <a:gd name="T0" fmla="*/ 2147483647 w 140"/>
                <a:gd name="T1" fmla="*/ 2147483647 h 65"/>
                <a:gd name="T2" fmla="*/ 0 w 140"/>
                <a:gd name="T3" fmla="*/ 2147483647 h 65"/>
                <a:gd name="T4" fmla="*/ 0 w 140"/>
                <a:gd name="T5" fmla="*/ 0 h 65"/>
                <a:gd name="T6" fmla="*/ 2147483647 w 140"/>
                <a:gd name="T7" fmla="*/ 2147483647 h 65"/>
                <a:gd name="T8" fmla="*/ 2147483647 w 140"/>
                <a:gd name="T9" fmla="*/ 2147483647 h 65"/>
                <a:gd name="T10" fmla="*/ 2147483647 w 140"/>
                <a:gd name="T11" fmla="*/ 2147483647 h 65"/>
                <a:gd name="T12" fmla="*/ 2147483647 w 140"/>
                <a:gd name="T13" fmla="*/ 2147483647 h 65"/>
                <a:gd name="T14" fmla="*/ 2147483647 w 140"/>
                <a:gd name="T15" fmla="*/ 2147483647 h 65"/>
                <a:gd name="T16" fmla="*/ 2147483647 w 140"/>
                <a:gd name="T17" fmla="*/ 2147483647 h 65"/>
                <a:gd name="T18" fmla="*/ 2147483647 w 140"/>
                <a:gd name="T19" fmla="*/ 2147483647 h 65"/>
                <a:gd name="T20" fmla="*/ 2147483647 w 140"/>
                <a:gd name="T21" fmla="*/ 2147483647 h 65"/>
                <a:gd name="T22" fmla="*/ 2147483647 w 140"/>
                <a:gd name="T23" fmla="*/ 2147483647 h 65"/>
                <a:gd name="T24" fmla="*/ 2147483647 w 140"/>
                <a:gd name="T25" fmla="*/ 2147483647 h 65"/>
                <a:gd name="T26" fmla="*/ 2147483647 w 140"/>
                <a:gd name="T27" fmla="*/ 2147483647 h 65"/>
                <a:gd name="T28" fmla="*/ 2147483647 w 140"/>
                <a:gd name="T29" fmla="*/ 2147483647 h 65"/>
                <a:gd name="T30" fmla="*/ 2147483647 w 140"/>
                <a:gd name="T31" fmla="*/ 2147483647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0"/>
                <a:gd name="T49" fmla="*/ 0 h 65"/>
                <a:gd name="T50" fmla="*/ 140 w 140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0" h="65">
                  <a:moveTo>
                    <a:pt x="25" y="2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7" y="2"/>
                  </a:lnTo>
                  <a:lnTo>
                    <a:pt x="64" y="17"/>
                  </a:lnTo>
                  <a:lnTo>
                    <a:pt x="88" y="28"/>
                  </a:lnTo>
                  <a:lnTo>
                    <a:pt x="112" y="40"/>
                  </a:lnTo>
                  <a:lnTo>
                    <a:pt x="139" y="52"/>
                  </a:lnTo>
                  <a:lnTo>
                    <a:pt x="133" y="64"/>
                  </a:lnTo>
                  <a:lnTo>
                    <a:pt x="116" y="60"/>
                  </a:lnTo>
                  <a:lnTo>
                    <a:pt x="92" y="60"/>
                  </a:lnTo>
                  <a:lnTo>
                    <a:pt x="66" y="60"/>
                  </a:lnTo>
                  <a:lnTo>
                    <a:pt x="45" y="64"/>
                  </a:lnTo>
                  <a:lnTo>
                    <a:pt x="42" y="43"/>
                  </a:lnTo>
                  <a:lnTo>
                    <a:pt x="25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7197926" y="2470294"/>
              <a:ext cx="49762" cy="42819"/>
            </a:xfrm>
            <a:custGeom>
              <a:avLst/>
              <a:gdLst>
                <a:gd name="T0" fmla="*/ 2147483647 w 50"/>
                <a:gd name="T1" fmla="*/ 0 h 45"/>
                <a:gd name="T2" fmla="*/ 2147483647 w 50"/>
                <a:gd name="T3" fmla="*/ 2147483647 h 45"/>
                <a:gd name="T4" fmla="*/ 2147483647 w 50"/>
                <a:gd name="T5" fmla="*/ 2147483647 h 45"/>
                <a:gd name="T6" fmla="*/ 0 w 50"/>
                <a:gd name="T7" fmla="*/ 2147483647 h 45"/>
                <a:gd name="T8" fmla="*/ 2147483647 w 50"/>
                <a:gd name="T9" fmla="*/ 2147483647 h 45"/>
                <a:gd name="T10" fmla="*/ 2147483647 w 50"/>
                <a:gd name="T11" fmla="*/ 2147483647 h 45"/>
                <a:gd name="T12" fmla="*/ 2147483647 w 50"/>
                <a:gd name="T13" fmla="*/ 2147483647 h 45"/>
                <a:gd name="T14" fmla="*/ 2147483647 w 50"/>
                <a:gd name="T15" fmla="*/ 2147483647 h 45"/>
                <a:gd name="T16" fmla="*/ 2147483647 w 50"/>
                <a:gd name="T17" fmla="*/ 2147483647 h 45"/>
                <a:gd name="T18" fmla="*/ 2147483647 w 50"/>
                <a:gd name="T19" fmla="*/ 0 h 45"/>
                <a:gd name="T20" fmla="*/ 2147483647 w 50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45"/>
                <a:gd name="T35" fmla="*/ 50 w 50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45">
                  <a:moveTo>
                    <a:pt x="4" y="0"/>
                  </a:moveTo>
                  <a:lnTo>
                    <a:pt x="1" y="5"/>
                  </a:lnTo>
                  <a:lnTo>
                    <a:pt x="6" y="14"/>
                  </a:lnTo>
                  <a:lnTo>
                    <a:pt x="0" y="29"/>
                  </a:lnTo>
                  <a:lnTo>
                    <a:pt x="11" y="35"/>
                  </a:lnTo>
                  <a:lnTo>
                    <a:pt x="4" y="44"/>
                  </a:lnTo>
                  <a:lnTo>
                    <a:pt x="22" y="29"/>
                  </a:lnTo>
                  <a:lnTo>
                    <a:pt x="49" y="22"/>
                  </a:lnTo>
                  <a:lnTo>
                    <a:pt x="41" y="14"/>
                  </a:lnTo>
                  <a:lnTo>
                    <a:pt x="27" y="0"/>
                  </a:lnTo>
                  <a:lnTo>
                    <a:pt x="4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7015081" y="2389285"/>
              <a:ext cx="68277" cy="67121"/>
            </a:xfrm>
            <a:custGeom>
              <a:avLst/>
              <a:gdLst>
                <a:gd name="T0" fmla="*/ 2147483647 w 69"/>
                <a:gd name="T1" fmla="*/ 2147483647 h 70"/>
                <a:gd name="T2" fmla="*/ 2147483647 w 69"/>
                <a:gd name="T3" fmla="*/ 2147483647 h 70"/>
                <a:gd name="T4" fmla="*/ 2147483647 w 69"/>
                <a:gd name="T5" fmla="*/ 2147483647 h 70"/>
                <a:gd name="T6" fmla="*/ 2147483647 w 69"/>
                <a:gd name="T7" fmla="*/ 2147483647 h 70"/>
                <a:gd name="T8" fmla="*/ 2147483647 w 69"/>
                <a:gd name="T9" fmla="*/ 2147483647 h 70"/>
                <a:gd name="T10" fmla="*/ 2147483647 w 69"/>
                <a:gd name="T11" fmla="*/ 2147483647 h 70"/>
                <a:gd name="T12" fmla="*/ 2147483647 w 69"/>
                <a:gd name="T13" fmla="*/ 2147483647 h 70"/>
                <a:gd name="T14" fmla="*/ 2147483647 w 69"/>
                <a:gd name="T15" fmla="*/ 2147483647 h 70"/>
                <a:gd name="T16" fmla="*/ 2147483647 w 69"/>
                <a:gd name="T17" fmla="*/ 2147483647 h 70"/>
                <a:gd name="T18" fmla="*/ 2147483647 w 69"/>
                <a:gd name="T19" fmla="*/ 2147483647 h 70"/>
                <a:gd name="T20" fmla="*/ 2147483647 w 69"/>
                <a:gd name="T21" fmla="*/ 2147483647 h 70"/>
                <a:gd name="T22" fmla="*/ 2147483647 w 69"/>
                <a:gd name="T23" fmla="*/ 2147483647 h 70"/>
                <a:gd name="T24" fmla="*/ 2147483647 w 69"/>
                <a:gd name="T25" fmla="*/ 2147483647 h 70"/>
                <a:gd name="T26" fmla="*/ 2147483647 w 69"/>
                <a:gd name="T27" fmla="*/ 2147483647 h 70"/>
                <a:gd name="T28" fmla="*/ 2147483647 w 69"/>
                <a:gd name="T29" fmla="*/ 2147483647 h 70"/>
                <a:gd name="T30" fmla="*/ 2147483647 w 69"/>
                <a:gd name="T31" fmla="*/ 2147483647 h 70"/>
                <a:gd name="T32" fmla="*/ 2147483647 w 69"/>
                <a:gd name="T33" fmla="*/ 2147483647 h 70"/>
                <a:gd name="T34" fmla="*/ 2147483647 w 69"/>
                <a:gd name="T35" fmla="*/ 2147483647 h 70"/>
                <a:gd name="T36" fmla="*/ 2147483647 w 69"/>
                <a:gd name="T37" fmla="*/ 2147483647 h 70"/>
                <a:gd name="T38" fmla="*/ 2147483647 w 69"/>
                <a:gd name="T39" fmla="*/ 2147483647 h 70"/>
                <a:gd name="T40" fmla="*/ 2147483647 w 69"/>
                <a:gd name="T41" fmla="*/ 2147483647 h 70"/>
                <a:gd name="T42" fmla="*/ 2147483647 w 69"/>
                <a:gd name="T43" fmla="*/ 2147483647 h 70"/>
                <a:gd name="T44" fmla="*/ 2147483647 w 69"/>
                <a:gd name="T45" fmla="*/ 2147483647 h 70"/>
                <a:gd name="T46" fmla="*/ 2147483647 w 69"/>
                <a:gd name="T47" fmla="*/ 2147483647 h 70"/>
                <a:gd name="T48" fmla="*/ 2147483647 w 69"/>
                <a:gd name="T49" fmla="*/ 2147483647 h 70"/>
                <a:gd name="T50" fmla="*/ 2147483647 w 69"/>
                <a:gd name="T51" fmla="*/ 2147483647 h 70"/>
                <a:gd name="T52" fmla="*/ 2147483647 w 69"/>
                <a:gd name="T53" fmla="*/ 2147483647 h 70"/>
                <a:gd name="T54" fmla="*/ 2147483647 w 69"/>
                <a:gd name="T55" fmla="*/ 2147483647 h 70"/>
                <a:gd name="T56" fmla="*/ 0 w 69"/>
                <a:gd name="T57" fmla="*/ 2147483647 h 70"/>
                <a:gd name="T58" fmla="*/ 0 w 69"/>
                <a:gd name="T59" fmla="*/ 2147483647 h 70"/>
                <a:gd name="T60" fmla="*/ 2147483647 w 69"/>
                <a:gd name="T61" fmla="*/ 0 h 70"/>
                <a:gd name="T62" fmla="*/ 2147483647 w 69"/>
                <a:gd name="T63" fmla="*/ 2147483647 h 70"/>
                <a:gd name="T64" fmla="*/ 2147483647 w 69"/>
                <a:gd name="T65" fmla="*/ 0 h 70"/>
                <a:gd name="T66" fmla="*/ 2147483647 w 69"/>
                <a:gd name="T67" fmla="*/ 0 h 70"/>
                <a:gd name="T68" fmla="*/ 2147483647 w 69"/>
                <a:gd name="T69" fmla="*/ 2147483647 h 70"/>
                <a:gd name="T70" fmla="*/ 2147483647 w 69"/>
                <a:gd name="T71" fmla="*/ 2147483647 h 70"/>
                <a:gd name="T72" fmla="*/ 2147483647 w 69"/>
                <a:gd name="T73" fmla="*/ 2147483647 h 70"/>
                <a:gd name="T74" fmla="*/ 2147483647 w 69"/>
                <a:gd name="T75" fmla="*/ 2147483647 h 70"/>
                <a:gd name="T76" fmla="*/ 2147483647 w 69"/>
                <a:gd name="T77" fmla="*/ 2147483647 h 70"/>
                <a:gd name="T78" fmla="*/ 2147483647 w 69"/>
                <a:gd name="T79" fmla="*/ 2147483647 h 70"/>
                <a:gd name="T80" fmla="*/ 2147483647 w 69"/>
                <a:gd name="T81" fmla="*/ 2147483647 h 70"/>
                <a:gd name="T82" fmla="*/ 2147483647 w 69"/>
                <a:gd name="T83" fmla="*/ 2147483647 h 70"/>
                <a:gd name="T84" fmla="*/ 2147483647 w 69"/>
                <a:gd name="T85" fmla="*/ 2147483647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"/>
                <a:gd name="T130" fmla="*/ 0 h 70"/>
                <a:gd name="T131" fmla="*/ 69 w 69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" h="70">
                  <a:moveTo>
                    <a:pt x="60" y="8"/>
                  </a:moveTo>
                  <a:lnTo>
                    <a:pt x="60" y="14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7" y="22"/>
                  </a:lnTo>
                  <a:lnTo>
                    <a:pt x="60" y="25"/>
                  </a:lnTo>
                  <a:lnTo>
                    <a:pt x="68" y="31"/>
                  </a:lnTo>
                  <a:lnTo>
                    <a:pt x="60" y="34"/>
                  </a:lnTo>
                  <a:lnTo>
                    <a:pt x="65" y="36"/>
                  </a:lnTo>
                  <a:lnTo>
                    <a:pt x="65" y="43"/>
                  </a:lnTo>
                  <a:lnTo>
                    <a:pt x="55" y="45"/>
                  </a:lnTo>
                  <a:lnTo>
                    <a:pt x="60" y="48"/>
                  </a:lnTo>
                  <a:lnTo>
                    <a:pt x="57" y="51"/>
                  </a:lnTo>
                  <a:lnTo>
                    <a:pt x="53" y="48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53" y="65"/>
                  </a:lnTo>
                  <a:lnTo>
                    <a:pt x="48" y="69"/>
                  </a:lnTo>
                  <a:lnTo>
                    <a:pt x="43" y="65"/>
                  </a:lnTo>
                  <a:lnTo>
                    <a:pt x="38" y="60"/>
                  </a:lnTo>
                  <a:lnTo>
                    <a:pt x="36" y="57"/>
                  </a:lnTo>
                  <a:lnTo>
                    <a:pt x="28" y="48"/>
                  </a:lnTo>
                  <a:lnTo>
                    <a:pt x="26" y="45"/>
                  </a:lnTo>
                  <a:lnTo>
                    <a:pt x="21" y="43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33" y="5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45" y="5"/>
                  </a:lnTo>
                  <a:lnTo>
                    <a:pt x="50" y="8"/>
                  </a:lnTo>
                  <a:lnTo>
                    <a:pt x="53" y="8"/>
                  </a:lnTo>
                  <a:lnTo>
                    <a:pt x="60" y="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7038226" y="2444834"/>
              <a:ext cx="38189" cy="42819"/>
            </a:xfrm>
            <a:custGeom>
              <a:avLst/>
              <a:gdLst>
                <a:gd name="T0" fmla="*/ 2147483647 w 38"/>
                <a:gd name="T1" fmla="*/ 2147483647 h 46"/>
                <a:gd name="T2" fmla="*/ 2147483647 w 38"/>
                <a:gd name="T3" fmla="*/ 2147483647 h 46"/>
                <a:gd name="T4" fmla="*/ 2147483647 w 38"/>
                <a:gd name="T5" fmla="*/ 2147483647 h 46"/>
                <a:gd name="T6" fmla="*/ 2147483647 w 38"/>
                <a:gd name="T7" fmla="*/ 2147483647 h 46"/>
                <a:gd name="T8" fmla="*/ 2147483647 w 38"/>
                <a:gd name="T9" fmla="*/ 0 h 46"/>
                <a:gd name="T10" fmla="*/ 2147483647 w 38"/>
                <a:gd name="T11" fmla="*/ 2147483647 h 46"/>
                <a:gd name="T12" fmla="*/ 0 w 38"/>
                <a:gd name="T13" fmla="*/ 0 h 46"/>
                <a:gd name="T14" fmla="*/ 2147483647 w 38"/>
                <a:gd name="T15" fmla="*/ 214748364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6"/>
                <a:gd name="T26" fmla="*/ 38 w 38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6">
                  <a:moveTo>
                    <a:pt x="37" y="45"/>
                  </a:moveTo>
                  <a:lnTo>
                    <a:pt x="37" y="35"/>
                  </a:lnTo>
                  <a:lnTo>
                    <a:pt x="30" y="26"/>
                  </a:lnTo>
                  <a:lnTo>
                    <a:pt x="23" y="8"/>
                  </a:lnTo>
                  <a:lnTo>
                    <a:pt x="20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7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7018553" y="2316378"/>
              <a:ext cx="107624" cy="60178"/>
            </a:xfrm>
            <a:custGeom>
              <a:avLst/>
              <a:gdLst>
                <a:gd name="T0" fmla="*/ 2147483647 w 108"/>
                <a:gd name="T1" fmla="*/ 2147483647 h 64"/>
                <a:gd name="T2" fmla="*/ 2147483647 w 108"/>
                <a:gd name="T3" fmla="*/ 2147483647 h 64"/>
                <a:gd name="T4" fmla="*/ 2147483647 w 108"/>
                <a:gd name="T5" fmla="*/ 2147483647 h 64"/>
                <a:gd name="T6" fmla="*/ 0 w 108"/>
                <a:gd name="T7" fmla="*/ 2147483647 h 64"/>
                <a:gd name="T8" fmla="*/ 2147483647 w 108"/>
                <a:gd name="T9" fmla="*/ 2147483647 h 64"/>
                <a:gd name="T10" fmla="*/ 2147483647 w 108"/>
                <a:gd name="T11" fmla="*/ 2147483647 h 64"/>
                <a:gd name="T12" fmla="*/ 2147483647 w 108"/>
                <a:gd name="T13" fmla="*/ 2147483647 h 64"/>
                <a:gd name="T14" fmla="*/ 2147483647 w 108"/>
                <a:gd name="T15" fmla="*/ 2147483647 h 64"/>
                <a:gd name="T16" fmla="*/ 2147483647 w 108"/>
                <a:gd name="T17" fmla="*/ 2147483647 h 64"/>
                <a:gd name="T18" fmla="*/ 2147483647 w 108"/>
                <a:gd name="T19" fmla="*/ 2147483647 h 64"/>
                <a:gd name="T20" fmla="*/ 2147483647 w 108"/>
                <a:gd name="T21" fmla="*/ 0 h 64"/>
                <a:gd name="T22" fmla="*/ 2147483647 w 108"/>
                <a:gd name="T23" fmla="*/ 0 h 64"/>
                <a:gd name="T24" fmla="*/ 2147483647 w 108"/>
                <a:gd name="T25" fmla="*/ 2147483647 h 64"/>
                <a:gd name="T26" fmla="*/ 2147483647 w 108"/>
                <a:gd name="T27" fmla="*/ 2147483647 h 64"/>
                <a:gd name="T28" fmla="*/ 2147483647 w 108"/>
                <a:gd name="T29" fmla="*/ 2147483647 h 64"/>
                <a:gd name="T30" fmla="*/ 2147483647 w 108"/>
                <a:gd name="T31" fmla="*/ 2147483647 h 64"/>
                <a:gd name="T32" fmla="*/ 2147483647 w 108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64"/>
                <a:gd name="T53" fmla="*/ 108 w 10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64">
                  <a:moveTo>
                    <a:pt x="44" y="63"/>
                  </a:moveTo>
                  <a:lnTo>
                    <a:pt x="21" y="59"/>
                  </a:lnTo>
                  <a:lnTo>
                    <a:pt x="6" y="45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3" y="10"/>
                  </a:lnTo>
                  <a:lnTo>
                    <a:pt x="18" y="13"/>
                  </a:lnTo>
                  <a:lnTo>
                    <a:pt x="40" y="13"/>
                  </a:lnTo>
                  <a:lnTo>
                    <a:pt x="66" y="0"/>
                  </a:lnTo>
                  <a:lnTo>
                    <a:pt x="95" y="0"/>
                  </a:lnTo>
                  <a:lnTo>
                    <a:pt x="107" y="10"/>
                  </a:lnTo>
                  <a:lnTo>
                    <a:pt x="92" y="31"/>
                  </a:lnTo>
                  <a:lnTo>
                    <a:pt x="78" y="51"/>
                  </a:lnTo>
                  <a:lnTo>
                    <a:pt x="68" y="56"/>
                  </a:lnTo>
                  <a:lnTo>
                    <a:pt x="44" y="63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7087988" y="2321007"/>
              <a:ext cx="159700" cy="107625"/>
            </a:xfrm>
            <a:custGeom>
              <a:avLst/>
              <a:gdLst>
                <a:gd name="T0" fmla="*/ 2147483647 w 161"/>
                <a:gd name="T1" fmla="*/ 2147483647 h 113"/>
                <a:gd name="T2" fmla="*/ 2147483647 w 161"/>
                <a:gd name="T3" fmla="*/ 2147483647 h 113"/>
                <a:gd name="T4" fmla="*/ 2147483647 w 161"/>
                <a:gd name="T5" fmla="*/ 2147483647 h 113"/>
                <a:gd name="T6" fmla="*/ 2147483647 w 161"/>
                <a:gd name="T7" fmla="*/ 2147483647 h 113"/>
                <a:gd name="T8" fmla="*/ 2147483647 w 161"/>
                <a:gd name="T9" fmla="*/ 2147483647 h 113"/>
                <a:gd name="T10" fmla="*/ 2147483647 w 161"/>
                <a:gd name="T11" fmla="*/ 2147483647 h 113"/>
                <a:gd name="T12" fmla="*/ 2147483647 w 161"/>
                <a:gd name="T13" fmla="*/ 2147483647 h 113"/>
                <a:gd name="T14" fmla="*/ 2147483647 w 161"/>
                <a:gd name="T15" fmla="*/ 2147483647 h 113"/>
                <a:gd name="T16" fmla="*/ 2147483647 w 161"/>
                <a:gd name="T17" fmla="*/ 2147483647 h 113"/>
                <a:gd name="T18" fmla="*/ 2147483647 w 161"/>
                <a:gd name="T19" fmla="*/ 2147483647 h 113"/>
                <a:gd name="T20" fmla="*/ 2147483647 w 161"/>
                <a:gd name="T21" fmla="*/ 2147483647 h 113"/>
                <a:gd name="T22" fmla="*/ 0 w 161"/>
                <a:gd name="T23" fmla="*/ 2147483647 h 113"/>
                <a:gd name="T24" fmla="*/ 2147483647 w 161"/>
                <a:gd name="T25" fmla="*/ 2147483647 h 113"/>
                <a:gd name="T26" fmla="*/ 2147483647 w 161"/>
                <a:gd name="T27" fmla="*/ 2147483647 h 113"/>
                <a:gd name="T28" fmla="*/ 2147483647 w 161"/>
                <a:gd name="T29" fmla="*/ 2147483647 h 113"/>
                <a:gd name="T30" fmla="*/ 2147483647 w 161"/>
                <a:gd name="T31" fmla="*/ 2147483647 h 113"/>
                <a:gd name="T32" fmla="*/ 2147483647 w 161"/>
                <a:gd name="T33" fmla="*/ 2147483647 h 113"/>
                <a:gd name="T34" fmla="*/ 2147483647 w 161"/>
                <a:gd name="T35" fmla="*/ 0 h 113"/>
                <a:gd name="T36" fmla="*/ 2147483647 w 161"/>
                <a:gd name="T37" fmla="*/ 2147483647 h 113"/>
                <a:gd name="T38" fmla="*/ 2147483647 w 161"/>
                <a:gd name="T39" fmla="*/ 2147483647 h 113"/>
                <a:gd name="T40" fmla="*/ 2147483647 w 161"/>
                <a:gd name="T41" fmla="*/ 2147483647 h 113"/>
                <a:gd name="T42" fmla="*/ 2147483647 w 161"/>
                <a:gd name="T43" fmla="*/ 2147483647 h 113"/>
                <a:gd name="T44" fmla="*/ 2147483647 w 161"/>
                <a:gd name="T45" fmla="*/ 2147483647 h 113"/>
                <a:gd name="T46" fmla="*/ 2147483647 w 161"/>
                <a:gd name="T47" fmla="*/ 2147483647 h 113"/>
                <a:gd name="T48" fmla="*/ 2147483647 w 161"/>
                <a:gd name="T49" fmla="*/ 2147483647 h 113"/>
                <a:gd name="T50" fmla="*/ 2147483647 w 161"/>
                <a:gd name="T51" fmla="*/ 2147483647 h 113"/>
                <a:gd name="T52" fmla="*/ 2147483647 w 161"/>
                <a:gd name="T53" fmla="*/ 2147483647 h 113"/>
                <a:gd name="T54" fmla="*/ 2147483647 w 161"/>
                <a:gd name="T55" fmla="*/ 2147483647 h 1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1"/>
                <a:gd name="T85" fmla="*/ 0 h 113"/>
                <a:gd name="T86" fmla="*/ 161 w 161"/>
                <a:gd name="T87" fmla="*/ 113 h 1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1" h="113">
                  <a:moveTo>
                    <a:pt x="145" y="88"/>
                  </a:moveTo>
                  <a:lnTo>
                    <a:pt x="145" y="112"/>
                  </a:lnTo>
                  <a:lnTo>
                    <a:pt x="112" y="103"/>
                  </a:lnTo>
                  <a:lnTo>
                    <a:pt x="85" y="112"/>
                  </a:lnTo>
                  <a:lnTo>
                    <a:pt x="66" y="105"/>
                  </a:lnTo>
                  <a:lnTo>
                    <a:pt x="49" y="103"/>
                  </a:lnTo>
                  <a:lnTo>
                    <a:pt x="45" y="96"/>
                  </a:lnTo>
                  <a:lnTo>
                    <a:pt x="42" y="88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3" y="79"/>
                  </a:lnTo>
                  <a:lnTo>
                    <a:pt x="0" y="51"/>
                  </a:lnTo>
                  <a:lnTo>
                    <a:pt x="9" y="45"/>
                  </a:lnTo>
                  <a:lnTo>
                    <a:pt x="23" y="25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71" y="8"/>
                  </a:lnTo>
                  <a:lnTo>
                    <a:pt x="100" y="0"/>
                  </a:lnTo>
                  <a:lnTo>
                    <a:pt x="112" y="14"/>
                  </a:lnTo>
                  <a:lnTo>
                    <a:pt x="124" y="28"/>
                  </a:lnTo>
                  <a:lnTo>
                    <a:pt x="128" y="48"/>
                  </a:lnTo>
                  <a:lnTo>
                    <a:pt x="133" y="68"/>
                  </a:lnTo>
                  <a:lnTo>
                    <a:pt x="148" y="68"/>
                  </a:lnTo>
                  <a:lnTo>
                    <a:pt x="157" y="71"/>
                  </a:lnTo>
                  <a:lnTo>
                    <a:pt x="160" y="77"/>
                  </a:lnTo>
                  <a:lnTo>
                    <a:pt x="149" y="86"/>
                  </a:lnTo>
                  <a:lnTo>
                    <a:pt x="148" y="79"/>
                  </a:lnTo>
                  <a:lnTo>
                    <a:pt x="145" y="8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6951433" y="2256200"/>
              <a:ext cx="108781" cy="57863"/>
            </a:xfrm>
            <a:custGeom>
              <a:avLst/>
              <a:gdLst>
                <a:gd name="T0" fmla="*/ 2147483647 w 109"/>
                <a:gd name="T1" fmla="*/ 2147483647 h 62"/>
                <a:gd name="T2" fmla="*/ 2147483647 w 109"/>
                <a:gd name="T3" fmla="*/ 2147483647 h 62"/>
                <a:gd name="T4" fmla="*/ 2147483647 w 109"/>
                <a:gd name="T5" fmla="*/ 2147483647 h 62"/>
                <a:gd name="T6" fmla="*/ 2147483647 w 109"/>
                <a:gd name="T7" fmla="*/ 2147483647 h 62"/>
                <a:gd name="T8" fmla="*/ 2147483647 w 109"/>
                <a:gd name="T9" fmla="*/ 2147483647 h 62"/>
                <a:gd name="T10" fmla="*/ 2147483647 w 109"/>
                <a:gd name="T11" fmla="*/ 2147483647 h 62"/>
                <a:gd name="T12" fmla="*/ 2147483647 w 109"/>
                <a:gd name="T13" fmla="*/ 2147483647 h 62"/>
                <a:gd name="T14" fmla="*/ 2147483647 w 109"/>
                <a:gd name="T15" fmla="*/ 2147483647 h 62"/>
                <a:gd name="T16" fmla="*/ 2147483647 w 109"/>
                <a:gd name="T17" fmla="*/ 2147483647 h 62"/>
                <a:gd name="T18" fmla="*/ 2147483647 w 109"/>
                <a:gd name="T19" fmla="*/ 2147483647 h 62"/>
                <a:gd name="T20" fmla="*/ 2147483647 w 109"/>
                <a:gd name="T21" fmla="*/ 2147483647 h 62"/>
                <a:gd name="T22" fmla="*/ 2147483647 w 109"/>
                <a:gd name="T23" fmla="*/ 2147483647 h 62"/>
                <a:gd name="T24" fmla="*/ 2147483647 w 109"/>
                <a:gd name="T25" fmla="*/ 2147483647 h 62"/>
                <a:gd name="T26" fmla="*/ 2147483647 w 109"/>
                <a:gd name="T27" fmla="*/ 2147483647 h 62"/>
                <a:gd name="T28" fmla="*/ 0 w 109"/>
                <a:gd name="T29" fmla="*/ 2147483647 h 62"/>
                <a:gd name="T30" fmla="*/ 2147483647 w 109"/>
                <a:gd name="T31" fmla="*/ 0 h 62"/>
                <a:gd name="T32" fmla="*/ 2147483647 w 109"/>
                <a:gd name="T33" fmla="*/ 2147483647 h 62"/>
                <a:gd name="T34" fmla="*/ 2147483647 w 109"/>
                <a:gd name="T35" fmla="*/ 2147483647 h 62"/>
                <a:gd name="T36" fmla="*/ 2147483647 w 109"/>
                <a:gd name="T37" fmla="*/ 2147483647 h 62"/>
                <a:gd name="T38" fmla="*/ 2147483647 w 109"/>
                <a:gd name="T39" fmla="*/ 2147483647 h 62"/>
                <a:gd name="T40" fmla="*/ 2147483647 w 109"/>
                <a:gd name="T41" fmla="*/ 2147483647 h 62"/>
                <a:gd name="T42" fmla="*/ 2147483647 w 109"/>
                <a:gd name="T43" fmla="*/ 2147483647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"/>
                <a:gd name="T67" fmla="*/ 0 h 62"/>
                <a:gd name="T68" fmla="*/ 109 w 109"/>
                <a:gd name="T69" fmla="*/ 62 h 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" h="62">
                  <a:moveTo>
                    <a:pt x="85" y="17"/>
                  </a:moveTo>
                  <a:lnTo>
                    <a:pt x="108" y="34"/>
                  </a:lnTo>
                  <a:lnTo>
                    <a:pt x="105" y="37"/>
                  </a:lnTo>
                  <a:lnTo>
                    <a:pt x="100" y="43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0" y="54"/>
                  </a:lnTo>
                  <a:lnTo>
                    <a:pt x="81" y="57"/>
                  </a:lnTo>
                  <a:lnTo>
                    <a:pt x="76" y="57"/>
                  </a:lnTo>
                  <a:lnTo>
                    <a:pt x="72" y="54"/>
                  </a:lnTo>
                  <a:lnTo>
                    <a:pt x="45" y="52"/>
                  </a:lnTo>
                  <a:lnTo>
                    <a:pt x="36" y="61"/>
                  </a:lnTo>
                  <a:lnTo>
                    <a:pt x="25" y="5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36" y="0"/>
                  </a:lnTo>
                  <a:lnTo>
                    <a:pt x="37" y="5"/>
                  </a:lnTo>
                  <a:lnTo>
                    <a:pt x="42" y="2"/>
                  </a:lnTo>
                  <a:lnTo>
                    <a:pt x="61" y="10"/>
                  </a:lnTo>
                  <a:lnTo>
                    <a:pt x="66" y="19"/>
                  </a:lnTo>
                  <a:lnTo>
                    <a:pt x="73" y="17"/>
                  </a:lnTo>
                  <a:lnTo>
                    <a:pt x="85" y="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7099560" y="2461036"/>
              <a:ext cx="40504" cy="43976"/>
            </a:xfrm>
            <a:custGeom>
              <a:avLst/>
              <a:gdLst>
                <a:gd name="T0" fmla="*/ 2147483647 w 41"/>
                <a:gd name="T1" fmla="*/ 2147483647 h 46"/>
                <a:gd name="T2" fmla="*/ 0 w 41"/>
                <a:gd name="T3" fmla="*/ 2147483647 h 46"/>
                <a:gd name="T4" fmla="*/ 2147483647 w 41"/>
                <a:gd name="T5" fmla="*/ 2147483647 h 46"/>
                <a:gd name="T6" fmla="*/ 2147483647 w 41"/>
                <a:gd name="T7" fmla="*/ 2147483647 h 46"/>
                <a:gd name="T8" fmla="*/ 2147483647 w 41"/>
                <a:gd name="T9" fmla="*/ 2147483647 h 46"/>
                <a:gd name="T10" fmla="*/ 2147483647 w 41"/>
                <a:gd name="T11" fmla="*/ 2147483647 h 46"/>
                <a:gd name="T12" fmla="*/ 2147483647 w 41"/>
                <a:gd name="T13" fmla="*/ 0 h 46"/>
                <a:gd name="T14" fmla="*/ 2147483647 w 41"/>
                <a:gd name="T15" fmla="*/ 2147483647 h 46"/>
                <a:gd name="T16" fmla="*/ 2147483647 w 41"/>
                <a:gd name="T17" fmla="*/ 2147483647 h 46"/>
                <a:gd name="T18" fmla="*/ 2147483647 w 41"/>
                <a:gd name="T19" fmla="*/ 0 h 46"/>
                <a:gd name="T20" fmla="*/ 2147483647 w 41"/>
                <a:gd name="T21" fmla="*/ 0 h 46"/>
                <a:gd name="T22" fmla="*/ 2147483647 w 41"/>
                <a:gd name="T23" fmla="*/ 2147483647 h 46"/>
                <a:gd name="T24" fmla="*/ 2147483647 w 41"/>
                <a:gd name="T25" fmla="*/ 2147483647 h 46"/>
                <a:gd name="T26" fmla="*/ 2147483647 w 41"/>
                <a:gd name="T27" fmla="*/ 2147483647 h 46"/>
                <a:gd name="T28" fmla="*/ 2147483647 w 41"/>
                <a:gd name="T29" fmla="*/ 2147483647 h 46"/>
                <a:gd name="T30" fmla="*/ 2147483647 w 41"/>
                <a:gd name="T31" fmla="*/ 21474836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46"/>
                <a:gd name="T50" fmla="*/ 41 w 41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46">
                  <a:moveTo>
                    <a:pt x="11" y="45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0" y="6"/>
                  </a:lnTo>
                  <a:lnTo>
                    <a:pt x="40" y="30"/>
                  </a:lnTo>
                  <a:lnTo>
                    <a:pt x="11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7130806" y="2414745"/>
              <a:ext cx="102995" cy="71750"/>
            </a:xfrm>
            <a:custGeom>
              <a:avLst/>
              <a:gdLst>
                <a:gd name="T0" fmla="*/ 2147483647 w 105"/>
                <a:gd name="T1" fmla="*/ 2147483647 h 76"/>
                <a:gd name="T2" fmla="*/ 2147483647 w 105"/>
                <a:gd name="T3" fmla="*/ 0 h 76"/>
                <a:gd name="T4" fmla="*/ 0 w 105"/>
                <a:gd name="T5" fmla="*/ 2147483647 h 76"/>
                <a:gd name="T6" fmla="*/ 2147483647 w 105"/>
                <a:gd name="T7" fmla="*/ 2147483647 h 76"/>
                <a:gd name="T8" fmla="*/ 0 w 105"/>
                <a:gd name="T9" fmla="*/ 2147483647 h 76"/>
                <a:gd name="T10" fmla="*/ 2147483647 w 105"/>
                <a:gd name="T11" fmla="*/ 2147483647 h 76"/>
                <a:gd name="T12" fmla="*/ 2147483647 w 105"/>
                <a:gd name="T13" fmla="*/ 2147483647 h 76"/>
                <a:gd name="T14" fmla="*/ 2147483647 w 105"/>
                <a:gd name="T15" fmla="*/ 2147483647 h 76"/>
                <a:gd name="T16" fmla="*/ 2147483647 w 105"/>
                <a:gd name="T17" fmla="*/ 2147483647 h 76"/>
                <a:gd name="T18" fmla="*/ 2147483647 w 105"/>
                <a:gd name="T19" fmla="*/ 2147483647 h 76"/>
                <a:gd name="T20" fmla="*/ 2147483647 w 105"/>
                <a:gd name="T21" fmla="*/ 2147483647 h 76"/>
                <a:gd name="T22" fmla="*/ 2147483647 w 105"/>
                <a:gd name="T23" fmla="*/ 2147483647 h 76"/>
                <a:gd name="T24" fmla="*/ 2147483647 w 105"/>
                <a:gd name="T25" fmla="*/ 2147483647 h 76"/>
                <a:gd name="T26" fmla="*/ 2147483647 w 105"/>
                <a:gd name="T27" fmla="*/ 2147483647 h 76"/>
                <a:gd name="T28" fmla="*/ 2147483647 w 105"/>
                <a:gd name="T29" fmla="*/ 2147483647 h 76"/>
                <a:gd name="T30" fmla="*/ 2147483647 w 105"/>
                <a:gd name="T31" fmla="*/ 2147483647 h 76"/>
                <a:gd name="T32" fmla="*/ 2147483647 w 105"/>
                <a:gd name="T33" fmla="*/ 2147483647 h 76"/>
                <a:gd name="T34" fmla="*/ 2147483647 w 105"/>
                <a:gd name="T35" fmla="*/ 2147483647 h 76"/>
                <a:gd name="T36" fmla="*/ 2147483647 w 105"/>
                <a:gd name="T37" fmla="*/ 2147483647 h 76"/>
                <a:gd name="T38" fmla="*/ 2147483647 w 105"/>
                <a:gd name="T39" fmla="*/ 2147483647 h 76"/>
                <a:gd name="T40" fmla="*/ 2147483647 w 105"/>
                <a:gd name="T41" fmla="*/ 2147483647 h 76"/>
                <a:gd name="T42" fmla="*/ 2147483647 w 105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5"/>
                <a:gd name="T67" fmla="*/ 0 h 76"/>
                <a:gd name="T68" fmla="*/ 105 w 105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5" h="76">
                  <a:moveTo>
                    <a:pt x="6" y="5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6" y="31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9" y="75"/>
                  </a:lnTo>
                  <a:lnTo>
                    <a:pt x="30" y="68"/>
                  </a:lnTo>
                  <a:lnTo>
                    <a:pt x="60" y="75"/>
                  </a:lnTo>
                  <a:lnTo>
                    <a:pt x="67" y="66"/>
                  </a:lnTo>
                  <a:lnTo>
                    <a:pt x="69" y="63"/>
                  </a:lnTo>
                  <a:lnTo>
                    <a:pt x="72" y="57"/>
                  </a:lnTo>
                  <a:lnTo>
                    <a:pt x="96" y="57"/>
                  </a:lnTo>
                  <a:lnTo>
                    <a:pt x="89" y="46"/>
                  </a:lnTo>
                  <a:lnTo>
                    <a:pt x="91" y="37"/>
                  </a:lnTo>
                  <a:lnTo>
                    <a:pt x="96" y="22"/>
                  </a:lnTo>
                  <a:lnTo>
                    <a:pt x="104" y="13"/>
                  </a:lnTo>
                  <a:lnTo>
                    <a:pt x="69" y="5"/>
                  </a:lnTo>
                  <a:lnTo>
                    <a:pt x="43" y="13"/>
                  </a:lnTo>
                  <a:lnTo>
                    <a:pt x="24" y="8"/>
                  </a:lnTo>
                  <a:lnTo>
                    <a:pt x="6" y="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7081044" y="2455249"/>
              <a:ext cx="38189" cy="68278"/>
            </a:xfrm>
            <a:custGeom>
              <a:avLst/>
              <a:gdLst>
                <a:gd name="T0" fmla="*/ 0 w 38"/>
                <a:gd name="T1" fmla="*/ 2147483647 h 73"/>
                <a:gd name="T2" fmla="*/ 2147483647 w 38"/>
                <a:gd name="T3" fmla="*/ 2147483647 h 73"/>
                <a:gd name="T4" fmla="*/ 2147483647 w 38"/>
                <a:gd name="T5" fmla="*/ 2147483647 h 73"/>
                <a:gd name="T6" fmla="*/ 2147483647 w 38"/>
                <a:gd name="T7" fmla="*/ 2147483647 h 73"/>
                <a:gd name="T8" fmla="*/ 2147483647 w 38"/>
                <a:gd name="T9" fmla="*/ 2147483647 h 73"/>
                <a:gd name="T10" fmla="*/ 2147483647 w 38"/>
                <a:gd name="T11" fmla="*/ 2147483647 h 73"/>
                <a:gd name="T12" fmla="*/ 2147483647 w 38"/>
                <a:gd name="T13" fmla="*/ 2147483647 h 73"/>
                <a:gd name="T14" fmla="*/ 2147483647 w 38"/>
                <a:gd name="T15" fmla="*/ 0 h 73"/>
                <a:gd name="T16" fmla="*/ 0 w 38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73"/>
                <a:gd name="T29" fmla="*/ 38 w 38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73">
                  <a:moveTo>
                    <a:pt x="0" y="17"/>
                  </a:moveTo>
                  <a:lnTo>
                    <a:pt x="5" y="48"/>
                  </a:lnTo>
                  <a:lnTo>
                    <a:pt x="19" y="72"/>
                  </a:lnTo>
                  <a:lnTo>
                    <a:pt x="25" y="65"/>
                  </a:lnTo>
                  <a:lnTo>
                    <a:pt x="37" y="43"/>
                  </a:lnTo>
                  <a:lnTo>
                    <a:pt x="22" y="14"/>
                  </a:lnTo>
                  <a:lnTo>
                    <a:pt x="16" y="2"/>
                  </a:lnTo>
                  <a:lnTo>
                    <a:pt x="2" y="0"/>
                  </a:lnTo>
                  <a:lnTo>
                    <a:pt x="0" y="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7480293" y="2477237"/>
              <a:ext cx="77535" cy="62492"/>
            </a:xfrm>
            <a:custGeom>
              <a:avLst/>
              <a:gdLst>
                <a:gd name="T0" fmla="*/ 2147483647 w 79"/>
                <a:gd name="T1" fmla="*/ 2147483647 h 66"/>
                <a:gd name="T2" fmla="*/ 0 w 79"/>
                <a:gd name="T3" fmla="*/ 0 h 66"/>
                <a:gd name="T4" fmla="*/ 2147483647 w 79"/>
                <a:gd name="T5" fmla="*/ 0 h 66"/>
                <a:gd name="T6" fmla="*/ 2147483647 w 79"/>
                <a:gd name="T7" fmla="*/ 0 h 66"/>
                <a:gd name="T8" fmla="*/ 2147483647 w 79"/>
                <a:gd name="T9" fmla="*/ 2147483647 h 66"/>
                <a:gd name="T10" fmla="*/ 2147483647 w 79"/>
                <a:gd name="T11" fmla="*/ 2147483647 h 66"/>
                <a:gd name="T12" fmla="*/ 2147483647 w 79"/>
                <a:gd name="T13" fmla="*/ 2147483647 h 66"/>
                <a:gd name="T14" fmla="*/ 2147483647 w 79"/>
                <a:gd name="T15" fmla="*/ 2147483647 h 66"/>
                <a:gd name="T16" fmla="*/ 2147483647 w 79"/>
                <a:gd name="T17" fmla="*/ 2147483647 h 66"/>
                <a:gd name="T18" fmla="*/ 2147483647 w 79"/>
                <a:gd name="T19" fmla="*/ 2147483647 h 66"/>
                <a:gd name="T20" fmla="*/ 2147483647 w 79"/>
                <a:gd name="T21" fmla="*/ 2147483647 h 66"/>
                <a:gd name="T22" fmla="*/ 2147483647 w 79"/>
                <a:gd name="T23" fmla="*/ 2147483647 h 66"/>
                <a:gd name="T24" fmla="*/ 2147483647 w 79"/>
                <a:gd name="T25" fmla="*/ 2147483647 h 66"/>
                <a:gd name="T26" fmla="*/ 2147483647 w 79"/>
                <a:gd name="T27" fmla="*/ 2147483647 h 66"/>
                <a:gd name="T28" fmla="*/ 2147483647 w 79"/>
                <a:gd name="T29" fmla="*/ 2147483647 h 66"/>
                <a:gd name="T30" fmla="*/ 2147483647 w 79"/>
                <a:gd name="T31" fmla="*/ 2147483647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66"/>
                <a:gd name="T50" fmla="*/ 79 w 79"/>
                <a:gd name="T51" fmla="*/ 66 h 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66">
                  <a:moveTo>
                    <a:pt x="11" y="1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66" y="2"/>
                  </a:lnTo>
                  <a:lnTo>
                    <a:pt x="63" y="24"/>
                  </a:lnTo>
                  <a:lnTo>
                    <a:pt x="70" y="27"/>
                  </a:lnTo>
                  <a:lnTo>
                    <a:pt x="66" y="39"/>
                  </a:lnTo>
                  <a:lnTo>
                    <a:pt x="78" y="58"/>
                  </a:lnTo>
                  <a:lnTo>
                    <a:pt x="63" y="65"/>
                  </a:lnTo>
                  <a:lnTo>
                    <a:pt x="44" y="53"/>
                  </a:lnTo>
                  <a:lnTo>
                    <a:pt x="42" y="50"/>
                  </a:lnTo>
                  <a:lnTo>
                    <a:pt x="37" y="44"/>
                  </a:lnTo>
                  <a:lnTo>
                    <a:pt x="25" y="39"/>
                  </a:lnTo>
                  <a:lnTo>
                    <a:pt x="18" y="24"/>
                  </a:lnTo>
                  <a:lnTo>
                    <a:pt x="11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7542785" y="2470294"/>
              <a:ext cx="69435" cy="85637"/>
            </a:xfrm>
            <a:custGeom>
              <a:avLst/>
              <a:gdLst>
                <a:gd name="T0" fmla="*/ 2147483647 w 69"/>
                <a:gd name="T1" fmla="*/ 2147483647 h 89"/>
                <a:gd name="T2" fmla="*/ 2147483647 w 69"/>
                <a:gd name="T3" fmla="*/ 2147483647 h 89"/>
                <a:gd name="T4" fmla="*/ 2147483647 w 69"/>
                <a:gd name="T5" fmla="*/ 2147483647 h 89"/>
                <a:gd name="T6" fmla="*/ 0 w 69"/>
                <a:gd name="T7" fmla="*/ 2147483647 h 89"/>
                <a:gd name="T8" fmla="*/ 2147483647 w 69"/>
                <a:gd name="T9" fmla="*/ 2147483647 h 89"/>
                <a:gd name="T10" fmla="*/ 2147483647 w 69"/>
                <a:gd name="T11" fmla="*/ 0 h 89"/>
                <a:gd name="T12" fmla="*/ 2147483647 w 69"/>
                <a:gd name="T13" fmla="*/ 2147483647 h 89"/>
                <a:gd name="T14" fmla="*/ 2147483647 w 69"/>
                <a:gd name="T15" fmla="*/ 2147483647 h 89"/>
                <a:gd name="T16" fmla="*/ 2147483647 w 69"/>
                <a:gd name="T17" fmla="*/ 2147483647 h 89"/>
                <a:gd name="T18" fmla="*/ 2147483647 w 69"/>
                <a:gd name="T19" fmla="*/ 2147483647 h 89"/>
                <a:gd name="T20" fmla="*/ 2147483647 w 69"/>
                <a:gd name="T21" fmla="*/ 2147483647 h 89"/>
                <a:gd name="T22" fmla="*/ 2147483647 w 69"/>
                <a:gd name="T23" fmla="*/ 2147483647 h 89"/>
                <a:gd name="T24" fmla="*/ 2147483647 w 69"/>
                <a:gd name="T25" fmla="*/ 2147483647 h 89"/>
                <a:gd name="T26" fmla="*/ 2147483647 w 69"/>
                <a:gd name="T27" fmla="*/ 2147483647 h 89"/>
                <a:gd name="T28" fmla="*/ 2147483647 w 69"/>
                <a:gd name="T29" fmla="*/ 2147483647 h 89"/>
                <a:gd name="T30" fmla="*/ 2147483647 w 69"/>
                <a:gd name="T31" fmla="*/ 2147483647 h 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"/>
                <a:gd name="T49" fmla="*/ 0 h 89"/>
                <a:gd name="T50" fmla="*/ 69 w 69"/>
                <a:gd name="T51" fmla="*/ 89 h 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" h="89">
                  <a:moveTo>
                    <a:pt x="13" y="67"/>
                  </a:moveTo>
                  <a:lnTo>
                    <a:pt x="1" y="47"/>
                  </a:lnTo>
                  <a:lnTo>
                    <a:pt x="6" y="36"/>
                  </a:lnTo>
                  <a:lnTo>
                    <a:pt x="0" y="33"/>
                  </a:lnTo>
                  <a:lnTo>
                    <a:pt x="1" y="10"/>
                  </a:lnTo>
                  <a:lnTo>
                    <a:pt x="6" y="0"/>
                  </a:lnTo>
                  <a:lnTo>
                    <a:pt x="34" y="8"/>
                  </a:lnTo>
                  <a:lnTo>
                    <a:pt x="44" y="22"/>
                  </a:lnTo>
                  <a:lnTo>
                    <a:pt x="68" y="39"/>
                  </a:lnTo>
                  <a:lnTo>
                    <a:pt x="56" y="42"/>
                  </a:lnTo>
                  <a:lnTo>
                    <a:pt x="51" y="71"/>
                  </a:lnTo>
                  <a:lnTo>
                    <a:pt x="48" y="88"/>
                  </a:lnTo>
                  <a:lnTo>
                    <a:pt x="34" y="73"/>
                  </a:lnTo>
                  <a:lnTo>
                    <a:pt x="37" y="67"/>
                  </a:lnTo>
                  <a:lnTo>
                    <a:pt x="29" y="56"/>
                  </a:lnTo>
                  <a:lnTo>
                    <a:pt x="13" y="6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7187511" y="2308277"/>
              <a:ext cx="70592" cy="82166"/>
            </a:xfrm>
            <a:custGeom>
              <a:avLst/>
              <a:gdLst>
                <a:gd name="T0" fmla="*/ 2147483647 w 71"/>
                <a:gd name="T1" fmla="*/ 0 h 87"/>
                <a:gd name="T2" fmla="*/ 0 w 71"/>
                <a:gd name="T3" fmla="*/ 2147483647 h 87"/>
                <a:gd name="T4" fmla="*/ 2147483647 w 71"/>
                <a:gd name="T5" fmla="*/ 2147483647 h 87"/>
                <a:gd name="T6" fmla="*/ 2147483647 w 71"/>
                <a:gd name="T7" fmla="*/ 2147483647 h 87"/>
                <a:gd name="T8" fmla="*/ 2147483647 w 71"/>
                <a:gd name="T9" fmla="*/ 2147483647 h 87"/>
                <a:gd name="T10" fmla="*/ 2147483647 w 71"/>
                <a:gd name="T11" fmla="*/ 2147483647 h 87"/>
                <a:gd name="T12" fmla="*/ 2147483647 w 71"/>
                <a:gd name="T13" fmla="*/ 2147483647 h 87"/>
                <a:gd name="T14" fmla="*/ 2147483647 w 71"/>
                <a:gd name="T15" fmla="*/ 2147483647 h 87"/>
                <a:gd name="T16" fmla="*/ 2147483647 w 71"/>
                <a:gd name="T17" fmla="*/ 2147483647 h 87"/>
                <a:gd name="T18" fmla="*/ 2147483647 w 71"/>
                <a:gd name="T19" fmla="*/ 2147483647 h 87"/>
                <a:gd name="T20" fmla="*/ 2147483647 w 71"/>
                <a:gd name="T21" fmla="*/ 2147483647 h 87"/>
                <a:gd name="T22" fmla="*/ 2147483647 w 71"/>
                <a:gd name="T23" fmla="*/ 2147483647 h 87"/>
                <a:gd name="T24" fmla="*/ 2147483647 w 71"/>
                <a:gd name="T25" fmla="*/ 2147483647 h 87"/>
                <a:gd name="T26" fmla="*/ 2147483647 w 71"/>
                <a:gd name="T27" fmla="*/ 2147483647 h 87"/>
                <a:gd name="T28" fmla="*/ 2147483647 w 71"/>
                <a:gd name="T29" fmla="*/ 0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"/>
                <a:gd name="T46" fmla="*/ 0 h 87"/>
                <a:gd name="T47" fmla="*/ 71 w 71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" h="87">
                  <a:moveTo>
                    <a:pt x="13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3" y="42"/>
                  </a:lnTo>
                  <a:lnTo>
                    <a:pt x="28" y="62"/>
                  </a:lnTo>
                  <a:lnTo>
                    <a:pt x="33" y="82"/>
                  </a:lnTo>
                  <a:lnTo>
                    <a:pt x="47" y="82"/>
                  </a:lnTo>
                  <a:lnTo>
                    <a:pt x="57" y="86"/>
                  </a:lnTo>
                  <a:lnTo>
                    <a:pt x="55" y="74"/>
                  </a:lnTo>
                  <a:lnTo>
                    <a:pt x="70" y="59"/>
                  </a:lnTo>
                  <a:lnTo>
                    <a:pt x="57" y="45"/>
                  </a:lnTo>
                  <a:lnTo>
                    <a:pt x="45" y="30"/>
                  </a:lnTo>
                  <a:lnTo>
                    <a:pt x="30" y="17"/>
                  </a:lnTo>
                  <a:lnTo>
                    <a:pt x="16" y="2"/>
                  </a:lnTo>
                  <a:lnTo>
                    <a:pt x="13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7081044" y="2169406"/>
              <a:ext cx="38189" cy="43976"/>
            </a:xfrm>
            <a:custGeom>
              <a:avLst/>
              <a:gdLst>
                <a:gd name="T0" fmla="*/ 2147483647 w 39"/>
                <a:gd name="T1" fmla="*/ 2147483647 h 48"/>
                <a:gd name="T2" fmla="*/ 2147483647 w 39"/>
                <a:gd name="T3" fmla="*/ 0 h 48"/>
                <a:gd name="T4" fmla="*/ 0 w 39"/>
                <a:gd name="T5" fmla="*/ 0 h 48"/>
                <a:gd name="T6" fmla="*/ 2147483647 w 39"/>
                <a:gd name="T7" fmla="*/ 2147483647 h 48"/>
                <a:gd name="T8" fmla="*/ 2147483647 w 39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8"/>
                <a:gd name="T17" fmla="*/ 39 w 3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8">
                  <a:moveTo>
                    <a:pt x="38" y="15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25" y="47"/>
                  </a:lnTo>
                  <a:lnTo>
                    <a:pt x="38" y="1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103032" y="2065252"/>
              <a:ext cx="71749" cy="46290"/>
            </a:xfrm>
            <a:custGeom>
              <a:avLst/>
              <a:gdLst>
                <a:gd name="T0" fmla="*/ 2147483647 w 72"/>
                <a:gd name="T1" fmla="*/ 2147483647 h 48"/>
                <a:gd name="T2" fmla="*/ 2147483647 w 72"/>
                <a:gd name="T3" fmla="*/ 0 h 48"/>
                <a:gd name="T4" fmla="*/ 2147483647 w 72"/>
                <a:gd name="T5" fmla="*/ 0 h 48"/>
                <a:gd name="T6" fmla="*/ 0 w 72"/>
                <a:gd name="T7" fmla="*/ 2147483647 h 48"/>
                <a:gd name="T8" fmla="*/ 2147483647 w 72"/>
                <a:gd name="T9" fmla="*/ 2147483647 h 48"/>
                <a:gd name="T10" fmla="*/ 2147483647 w 72"/>
                <a:gd name="T11" fmla="*/ 2147483647 h 48"/>
                <a:gd name="T12" fmla="*/ 2147483647 w 72"/>
                <a:gd name="T13" fmla="*/ 2147483647 h 48"/>
                <a:gd name="T14" fmla="*/ 2147483647 w 72"/>
                <a:gd name="T15" fmla="*/ 2147483647 h 48"/>
                <a:gd name="T16" fmla="*/ 2147483647 w 72"/>
                <a:gd name="T17" fmla="*/ 2147483647 h 48"/>
                <a:gd name="T18" fmla="*/ 2147483647 w 72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48"/>
                <a:gd name="T32" fmla="*/ 72 w 72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48">
                  <a:moveTo>
                    <a:pt x="71" y="28"/>
                  </a:moveTo>
                  <a:lnTo>
                    <a:pt x="66" y="0"/>
                  </a:lnTo>
                  <a:lnTo>
                    <a:pt x="26" y="0"/>
                  </a:lnTo>
                  <a:lnTo>
                    <a:pt x="0" y="10"/>
                  </a:lnTo>
                  <a:lnTo>
                    <a:pt x="1" y="21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41" y="43"/>
                  </a:lnTo>
                  <a:lnTo>
                    <a:pt x="63" y="47"/>
                  </a:lnTo>
                  <a:lnTo>
                    <a:pt x="71" y="2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7075258" y="2091869"/>
              <a:ext cx="112253" cy="56706"/>
            </a:xfrm>
            <a:custGeom>
              <a:avLst/>
              <a:gdLst>
                <a:gd name="T0" fmla="*/ 2147483647 w 113"/>
                <a:gd name="T1" fmla="*/ 2147483647 h 60"/>
                <a:gd name="T2" fmla="*/ 2147483647 w 113"/>
                <a:gd name="T3" fmla="*/ 2147483647 h 60"/>
                <a:gd name="T4" fmla="*/ 2147483647 w 113"/>
                <a:gd name="T5" fmla="*/ 2147483647 h 60"/>
                <a:gd name="T6" fmla="*/ 0 w 113"/>
                <a:gd name="T7" fmla="*/ 2147483647 h 60"/>
                <a:gd name="T8" fmla="*/ 2147483647 w 113"/>
                <a:gd name="T9" fmla="*/ 2147483647 h 60"/>
                <a:gd name="T10" fmla="*/ 2147483647 w 113"/>
                <a:gd name="T11" fmla="*/ 2147483647 h 60"/>
                <a:gd name="T12" fmla="*/ 2147483647 w 113"/>
                <a:gd name="T13" fmla="*/ 2147483647 h 60"/>
                <a:gd name="T14" fmla="*/ 2147483647 w 113"/>
                <a:gd name="T15" fmla="*/ 2147483647 h 60"/>
                <a:gd name="T16" fmla="*/ 2147483647 w 113"/>
                <a:gd name="T17" fmla="*/ 0 h 60"/>
                <a:gd name="T18" fmla="*/ 2147483647 w 113"/>
                <a:gd name="T19" fmla="*/ 2147483647 h 60"/>
                <a:gd name="T20" fmla="*/ 2147483647 w 113"/>
                <a:gd name="T21" fmla="*/ 2147483647 h 60"/>
                <a:gd name="T22" fmla="*/ 2147483647 w 113"/>
                <a:gd name="T23" fmla="*/ 2147483647 h 60"/>
                <a:gd name="T24" fmla="*/ 2147483647 w 113"/>
                <a:gd name="T25" fmla="*/ 2147483647 h 60"/>
                <a:gd name="T26" fmla="*/ 2147483647 w 113"/>
                <a:gd name="T27" fmla="*/ 2147483647 h 60"/>
                <a:gd name="T28" fmla="*/ 2147483647 w 113"/>
                <a:gd name="T29" fmla="*/ 2147483647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60"/>
                <a:gd name="T47" fmla="*/ 113 w 113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60">
                  <a:moveTo>
                    <a:pt x="56" y="37"/>
                  </a:moveTo>
                  <a:lnTo>
                    <a:pt x="28" y="43"/>
                  </a:lnTo>
                  <a:lnTo>
                    <a:pt x="4" y="46"/>
                  </a:lnTo>
                  <a:lnTo>
                    <a:pt x="0" y="50"/>
                  </a:lnTo>
                  <a:lnTo>
                    <a:pt x="6" y="14"/>
                  </a:lnTo>
                  <a:lnTo>
                    <a:pt x="21" y="14"/>
                  </a:lnTo>
                  <a:lnTo>
                    <a:pt x="40" y="32"/>
                  </a:lnTo>
                  <a:lnTo>
                    <a:pt x="47" y="23"/>
                  </a:lnTo>
                  <a:lnTo>
                    <a:pt x="44" y="0"/>
                  </a:lnTo>
                  <a:lnTo>
                    <a:pt x="68" y="5"/>
                  </a:lnTo>
                  <a:lnTo>
                    <a:pt x="89" y="8"/>
                  </a:lnTo>
                  <a:lnTo>
                    <a:pt x="100" y="25"/>
                  </a:lnTo>
                  <a:lnTo>
                    <a:pt x="112" y="55"/>
                  </a:lnTo>
                  <a:lnTo>
                    <a:pt x="89" y="59"/>
                  </a:lnTo>
                  <a:lnTo>
                    <a:pt x="56" y="3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7075258" y="2128902"/>
              <a:ext cx="92580" cy="54391"/>
            </a:xfrm>
            <a:custGeom>
              <a:avLst/>
              <a:gdLst>
                <a:gd name="T0" fmla="*/ 2147483647 w 93"/>
                <a:gd name="T1" fmla="*/ 2147483647 h 58"/>
                <a:gd name="T2" fmla="*/ 0 w 93"/>
                <a:gd name="T3" fmla="*/ 2147483647 h 58"/>
                <a:gd name="T4" fmla="*/ 2147483647 w 93"/>
                <a:gd name="T5" fmla="*/ 2147483647 h 58"/>
                <a:gd name="T6" fmla="*/ 2147483647 w 93"/>
                <a:gd name="T7" fmla="*/ 2147483647 h 58"/>
                <a:gd name="T8" fmla="*/ 2147483647 w 93"/>
                <a:gd name="T9" fmla="*/ 0 h 58"/>
                <a:gd name="T10" fmla="*/ 2147483647 w 93"/>
                <a:gd name="T11" fmla="*/ 2147483647 h 58"/>
                <a:gd name="T12" fmla="*/ 2147483647 w 93"/>
                <a:gd name="T13" fmla="*/ 2147483647 h 58"/>
                <a:gd name="T14" fmla="*/ 2147483647 w 93"/>
                <a:gd name="T15" fmla="*/ 2147483647 h 58"/>
                <a:gd name="T16" fmla="*/ 2147483647 w 93"/>
                <a:gd name="T17" fmla="*/ 2147483647 h 58"/>
                <a:gd name="T18" fmla="*/ 2147483647 w 93"/>
                <a:gd name="T19" fmla="*/ 2147483647 h 58"/>
                <a:gd name="T20" fmla="*/ 2147483647 w 93"/>
                <a:gd name="T21" fmla="*/ 2147483647 h 58"/>
                <a:gd name="T22" fmla="*/ 2147483647 w 93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58"/>
                <a:gd name="T38" fmla="*/ 93 w 93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58">
                  <a:moveTo>
                    <a:pt x="1" y="42"/>
                  </a:moveTo>
                  <a:lnTo>
                    <a:pt x="0" y="10"/>
                  </a:lnTo>
                  <a:lnTo>
                    <a:pt x="4" y="8"/>
                  </a:lnTo>
                  <a:lnTo>
                    <a:pt x="28" y="5"/>
                  </a:lnTo>
                  <a:lnTo>
                    <a:pt x="57" y="0"/>
                  </a:lnTo>
                  <a:lnTo>
                    <a:pt x="92" y="19"/>
                  </a:lnTo>
                  <a:lnTo>
                    <a:pt x="65" y="36"/>
                  </a:lnTo>
                  <a:lnTo>
                    <a:pt x="40" y="57"/>
                  </a:lnTo>
                  <a:lnTo>
                    <a:pt x="25" y="53"/>
                  </a:lnTo>
                  <a:lnTo>
                    <a:pt x="25" y="45"/>
                  </a:lnTo>
                  <a:lnTo>
                    <a:pt x="12" y="42"/>
                  </a:lnTo>
                  <a:lnTo>
                    <a:pt x="1" y="4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6975735" y="2171720"/>
              <a:ext cx="163171" cy="133085"/>
            </a:xfrm>
            <a:custGeom>
              <a:avLst/>
              <a:gdLst>
                <a:gd name="T0" fmla="*/ 2147483647 w 164"/>
                <a:gd name="T1" fmla="*/ 2147483647 h 139"/>
                <a:gd name="T2" fmla="*/ 2147483647 w 164"/>
                <a:gd name="T3" fmla="*/ 0 h 139"/>
                <a:gd name="T4" fmla="*/ 2147483647 w 164"/>
                <a:gd name="T5" fmla="*/ 0 h 139"/>
                <a:gd name="T6" fmla="*/ 2147483647 w 164"/>
                <a:gd name="T7" fmla="*/ 2147483647 h 139"/>
                <a:gd name="T8" fmla="*/ 0 w 164"/>
                <a:gd name="T9" fmla="*/ 2147483647 h 139"/>
                <a:gd name="T10" fmla="*/ 2147483647 w 164"/>
                <a:gd name="T11" fmla="*/ 2147483647 h 139"/>
                <a:gd name="T12" fmla="*/ 0 w 164"/>
                <a:gd name="T13" fmla="*/ 2147483647 h 139"/>
                <a:gd name="T14" fmla="*/ 2147483647 w 164"/>
                <a:gd name="T15" fmla="*/ 2147483647 h 139"/>
                <a:gd name="T16" fmla="*/ 2147483647 w 164"/>
                <a:gd name="T17" fmla="*/ 2147483647 h 139"/>
                <a:gd name="T18" fmla="*/ 2147483647 w 164"/>
                <a:gd name="T19" fmla="*/ 2147483647 h 139"/>
                <a:gd name="T20" fmla="*/ 2147483647 w 164"/>
                <a:gd name="T21" fmla="*/ 2147483647 h 139"/>
                <a:gd name="T22" fmla="*/ 2147483647 w 164"/>
                <a:gd name="T23" fmla="*/ 2147483647 h 139"/>
                <a:gd name="T24" fmla="*/ 2147483647 w 164"/>
                <a:gd name="T25" fmla="*/ 2147483647 h 139"/>
                <a:gd name="T26" fmla="*/ 2147483647 w 164"/>
                <a:gd name="T27" fmla="*/ 2147483647 h 139"/>
                <a:gd name="T28" fmla="*/ 2147483647 w 164"/>
                <a:gd name="T29" fmla="*/ 2147483647 h 139"/>
                <a:gd name="T30" fmla="*/ 2147483647 w 164"/>
                <a:gd name="T31" fmla="*/ 2147483647 h 139"/>
                <a:gd name="T32" fmla="*/ 2147483647 w 164"/>
                <a:gd name="T33" fmla="*/ 2147483647 h 139"/>
                <a:gd name="T34" fmla="*/ 2147483647 w 164"/>
                <a:gd name="T35" fmla="*/ 2147483647 h 139"/>
                <a:gd name="T36" fmla="*/ 2147483647 w 164"/>
                <a:gd name="T37" fmla="*/ 2147483647 h 139"/>
                <a:gd name="T38" fmla="*/ 2147483647 w 164"/>
                <a:gd name="T39" fmla="*/ 2147483647 h 139"/>
                <a:gd name="T40" fmla="*/ 2147483647 w 164"/>
                <a:gd name="T41" fmla="*/ 2147483647 h 139"/>
                <a:gd name="T42" fmla="*/ 2147483647 w 164"/>
                <a:gd name="T43" fmla="*/ 2147483647 h 139"/>
                <a:gd name="T44" fmla="*/ 2147483647 w 164"/>
                <a:gd name="T45" fmla="*/ 2147483647 h 139"/>
                <a:gd name="T46" fmla="*/ 2147483647 w 164"/>
                <a:gd name="T47" fmla="*/ 2147483647 h 139"/>
                <a:gd name="T48" fmla="*/ 2147483647 w 164"/>
                <a:gd name="T49" fmla="*/ 2147483647 h 139"/>
                <a:gd name="T50" fmla="*/ 2147483647 w 164"/>
                <a:gd name="T51" fmla="*/ 2147483647 h 139"/>
                <a:gd name="T52" fmla="*/ 2147483647 w 164"/>
                <a:gd name="T53" fmla="*/ 2147483647 h 139"/>
                <a:gd name="T54" fmla="*/ 2147483647 w 164"/>
                <a:gd name="T55" fmla="*/ 2147483647 h 139"/>
                <a:gd name="T56" fmla="*/ 2147483647 w 164"/>
                <a:gd name="T57" fmla="*/ 2147483647 h 139"/>
                <a:gd name="T58" fmla="*/ 2147483647 w 164"/>
                <a:gd name="T59" fmla="*/ 2147483647 h 1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39"/>
                <a:gd name="T92" fmla="*/ 164 w 164"/>
                <a:gd name="T93" fmla="*/ 139 h 1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39">
                  <a:moveTo>
                    <a:pt x="66" y="5"/>
                  </a:moveTo>
                  <a:lnTo>
                    <a:pt x="64" y="0"/>
                  </a:lnTo>
                  <a:lnTo>
                    <a:pt x="42" y="0"/>
                  </a:lnTo>
                  <a:lnTo>
                    <a:pt x="21" y="8"/>
                  </a:lnTo>
                  <a:lnTo>
                    <a:pt x="0" y="17"/>
                  </a:lnTo>
                  <a:lnTo>
                    <a:pt x="6" y="22"/>
                  </a:lnTo>
                  <a:lnTo>
                    <a:pt x="0" y="25"/>
                  </a:lnTo>
                  <a:lnTo>
                    <a:pt x="4" y="46"/>
                  </a:lnTo>
                  <a:lnTo>
                    <a:pt x="11" y="71"/>
                  </a:lnTo>
                  <a:lnTo>
                    <a:pt x="13" y="94"/>
                  </a:lnTo>
                  <a:lnTo>
                    <a:pt x="18" y="92"/>
                  </a:lnTo>
                  <a:lnTo>
                    <a:pt x="37" y="100"/>
                  </a:lnTo>
                  <a:lnTo>
                    <a:pt x="42" y="109"/>
                  </a:lnTo>
                  <a:lnTo>
                    <a:pt x="49" y="105"/>
                  </a:lnTo>
                  <a:lnTo>
                    <a:pt x="61" y="105"/>
                  </a:lnTo>
                  <a:lnTo>
                    <a:pt x="83" y="123"/>
                  </a:lnTo>
                  <a:lnTo>
                    <a:pt x="100" y="126"/>
                  </a:lnTo>
                  <a:lnTo>
                    <a:pt x="104" y="131"/>
                  </a:lnTo>
                  <a:lnTo>
                    <a:pt x="119" y="129"/>
                  </a:lnTo>
                  <a:lnTo>
                    <a:pt x="143" y="138"/>
                  </a:lnTo>
                  <a:lnTo>
                    <a:pt x="145" y="129"/>
                  </a:lnTo>
                  <a:lnTo>
                    <a:pt x="160" y="102"/>
                  </a:lnTo>
                  <a:lnTo>
                    <a:pt x="163" y="92"/>
                  </a:lnTo>
                  <a:lnTo>
                    <a:pt x="152" y="65"/>
                  </a:lnTo>
                  <a:lnTo>
                    <a:pt x="143" y="59"/>
                  </a:lnTo>
                  <a:lnTo>
                    <a:pt x="155" y="42"/>
                  </a:lnTo>
                  <a:lnTo>
                    <a:pt x="140" y="10"/>
                  </a:lnTo>
                  <a:lnTo>
                    <a:pt x="112" y="8"/>
                  </a:lnTo>
                  <a:lnTo>
                    <a:pt x="83" y="5"/>
                  </a:lnTo>
                  <a:lnTo>
                    <a:pt x="66" y="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7906159" y="2473766"/>
              <a:ext cx="148127" cy="116883"/>
            </a:xfrm>
            <a:custGeom>
              <a:avLst/>
              <a:gdLst>
                <a:gd name="T0" fmla="*/ 2147483647 w 149"/>
                <a:gd name="T1" fmla="*/ 2147483647 h 124"/>
                <a:gd name="T2" fmla="*/ 2147483647 w 149"/>
                <a:gd name="T3" fmla="*/ 2147483647 h 124"/>
                <a:gd name="T4" fmla="*/ 2147483647 w 149"/>
                <a:gd name="T5" fmla="*/ 2147483647 h 124"/>
                <a:gd name="T6" fmla="*/ 2147483647 w 149"/>
                <a:gd name="T7" fmla="*/ 2147483647 h 124"/>
                <a:gd name="T8" fmla="*/ 2147483647 w 149"/>
                <a:gd name="T9" fmla="*/ 2147483647 h 124"/>
                <a:gd name="T10" fmla="*/ 2147483647 w 149"/>
                <a:gd name="T11" fmla="*/ 2147483647 h 124"/>
                <a:gd name="T12" fmla="*/ 2147483647 w 149"/>
                <a:gd name="T13" fmla="*/ 2147483647 h 124"/>
                <a:gd name="T14" fmla="*/ 2147483647 w 149"/>
                <a:gd name="T15" fmla="*/ 2147483647 h 124"/>
                <a:gd name="T16" fmla="*/ 2147483647 w 149"/>
                <a:gd name="T17" fmla="*/ 2147483647 h 124"/>
                <a:gd name="T18" fmla="*/ 2147483647 w 149"/>
                <a:gd name="T19" fmla="*/ 2147483647 h 124"/>
                <a:gd name="T20" fmla="*/ 2147483647 w 149"/>
                <a:gd name="T21" fmla="*/ 2147483647 h 124"/>
                <a:gd name="T22" fmla="*/ 2147483647 w 149"/>
                <a:gd name="T23" fmla="*/ 2147483647 h 124"/>
                <a:gd name="T24" fmla="*/ 2147483647 w 149"/>
                <a:gd name="T25" fmla="*/ 2147483647 h 124"/>
                <a:gd name="T26" fmla="*/ 2147483647 w 149"/>
                <a:gd name="T27" fmla="*/ 2147483647 h 124"/>
                <a:gd name="T28" fmla="*/ 2147483647 w 149"/>
                <a:gd name="T29" fmla="*/ 2147483647 h 124"/>
                <a:gd name="T30" fmla="*/ 2147483647 w 149"/>
                <a:gd name="T31" fmla="*/ 2147483647 h 124"/>
                <a:gd name="T32" fmla="*/ 2147483647 w 149"/>
                <a:gd name="T33" fmla="*/ 2147483647 h 124"/>
                <a:gd name="T34" fmla="*/ 0 w 149"/>
                <a:gd name="T35" fmla="*/ 2147483647 h 124"/>
                <a:gd name="T36" fmla="*/ 2147483647 w 149"/>
                <a:gd name="T37" fmla="*/ 2147483647 h 124"/>
                <a:gd name="T38" fmla="*/ 2147483647 w 149"/>
                <a:gd name="T39" fmla="*/ 2147483647 h 124"/>
                <a:gd name="T40" fmla="*/ 2147483647 w 149"/>
                <a:gd name="T41" fmla="*/ 0 h 124"/>
                <a:gd name="T42" fmla="*/ 2147483647 w 149"/>
                <a:gd name="T43" fmla="*/ 2147483647 h 124"/>
                <a:gd name="T44" fmla="*/ 2147483647 w 149"/>
                <a:gd name="T45" fmla="*/ 2147483647 h 124"/>
                <a:gd name="T46" fmla="*/ 2147483647 w 149"/>
                <a:gd name="T47" fmla="*/ 2147483647 h 124"/>
                <a:gd name="T48" fmla="*/ 2147483647 w 149"/>
                <a:gd name="T49" fmla="*/ 2147483647 h 124"/>
                <a:gd name="T50" fmla="*/ 2147483647 w 149"/>
                <a:gd name="T51" fmla="*/ 2147483647 h 124"/>
                <a:gd name="T52" fmla="*/ 2147483647 w 149"/>
                <a:gd name="T53" fmla="*/ 2147483647 h 124"/>
                <a:gd name="T54" fmla="*/ 2147483647 w 149"/>
                <a:gd name="T55" fmla="*/ 2147483647 h 124"/>
                <a:gd name="T56" fmla="*/ 2147483647 w 149"/>
                <a:gd name="T57" fmla="*/ 2147483647 h 124"/>
                <a:gd name="T58" fmla="*/ 2147483647 w 149"/>
                <a:gd name="T59" fmla="*/ 2147483647 h 124"/>
                <a:gd name="T60" fmla="*/ 2147483647 w 149"/>
                <a:gd name="T61" fmla="*/ 2147483647 h 124"/>
                <a:gd name="T62" fmla="*/ 2147483647 w 149"/>
                <a:gd name="T63" fmla="*/ 2147483647 h 124"/>
                <a:gd name="T64" fmla="*/ 2147483647 w 149"/>
                <a:gd name="T65" fmla="*/ 2147483647 h 124"/>
                <a:gd name="T66" fmla="*/ 2147483647 w 149"/>
                <a:gd name="T67" fmla="*/ 2147483647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"/>
                <a:gd name="T103" fmla="*/ 0 h 124"/>
                <a:gd name="T104" fmla="*/ 149 w 149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" h="124">
                  <a:moveTo>
                    <a:pt x="121" y="108"/>
                  </a:moveTo>
                  <a:lnTo>
                    <a:pt x="109" y="108"/>
                  </a:lnTo>
                  <a:lnTo>
                    <a:pt x="88" y="123"/>
                  </a:lnTo>
                  <a:lnTo>
                    <a:pt x="80" y="94"/>
                  </a:lnTo>
                  <a:lnTo>
                    <a:pt x="76" y="90"/>
                  </a:lnTo>
                  <a:lnTo>
                    <a:pt x="71" y="82"/>
                  </a:lnTo>
                  <a:lnTo>
                    <a:pt x="61" y="85"/>
                  </a:lnTo>
                  <a:lnTo>
                    <a:pt x="61" y="99"/>
                  </a:lnTo>
                  <a:lnTo>
                    <a:pt x="47" y="108"/>
                  </a:lnTo>
                  <a:lnTo>
                    <a:pt x="42" y="111"/>
                  </a:lnTo>
                  <a:lnTo>
                    <a:pt x="30" y="114"/>
                  </a:lnTo>
                  <a:lnTo>
                    <a:pt x="21" y="116"/>
                  </a:lnTo>
                  <a:lnTo>
                    <a:pt x="16" y="111"/>
                  </a:lnTo>
                  <a:lnTo>
                    <a:pt x="21" y="94"/>
                  </a:lnTo>
                  <a:lnTo>
                    <a:pt x="25" y="77"/>
                  </a:lnTo>
                  <a:lnTo>
                    <a:pt x="21" y="68"/>
                  </a:lnTo>
                  <a:lnTo>
                    <a:pt x="6" y="62"/>
                  </a:lnTo>
                  <a:lnTo>
                    <a:pt x="0" y="51"/>
                  </a:lnTo>
                  <a:lnTo>
                    <a:pt x="18" y="31"/>
                  </a:lnTo>
                  <a:lnTo>
                    <a:pt x="35" y="13"/>
                  </a:lnTo>
                  <a:lnTo>
                    <a:pt x="47" y="0"/>
                  </a:lnTo>
                  <a:lnTo>
                    <a:pt x="71" y="2"/>
                  </a:lnTo>
                  <a:lnTo>
                    <a:pt x="90" y="17"/>
                  </a:lnTo>
                  <a:lnTo>
                    <a:pt x="68" y="25"/>
                  </a:lnTo>
                  <a:lnTo>
                    <a:pt x="47" y="34"/>
                  </a:lnTo>
                  <a:lnTo>
                    <a:pt x="49" y="48"/>
                  </a:lnTo>
                  <a:lnTo>
                    <a:pt x="78" y="53"/>
                  </a:lnTo>
                  <a:lnTo>
                    <a:pt x="109" y="56"/>
                  </a:lnTo>
                  <a:lnTo>
                    <a:pt x="119" y="77"/>
                  </a:lnTo>
                  <a:lnTo>
                    <a:pt x="136" y="79"/>
                  </a:lnTo>
                  <a:lnTo>
                    <a:pt x="148" y="108"/>
                  </a:lnTo>
                  <a:lnTo>
                    <a:pt x="143" y="111"/>
                  </a:lnTo>
                  <a:lnTo>
                    <a:pt x="128" y="108"/>
                  </a:lnTo>
                  <a:lnTo>
                    <a:pt x="121" y="10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auto">
            <a:xfrm>
              <a:off x="7940877" y="2436733"/>
              <a:ext cx="167800" cy="93738"/>
            </a:xfrm>
            <a:custGeom>
              <a:avLst/>
              <a:gdLst>
                <a:gd name="T0" fmla="*/ 2147483647 w 169"/>
                <a:gd name="T1" fmla="*/ 2147483647 h 99"/>
                <a:gd name="T2" fmla="*/ 2147483647 w 169"/>
                <a:gd name="T3" fmla="*/ 2147483647 h 99"/>
                <a:gd name="T4" fmla="*/ 2147483647 w 169"/>
                <a:gd name="T5" fmla="*/ 2147483647 h 99"/>
                <a:gd name="T6" fmla="*/ 0 w 169"/>
                <a:gd name="T7" fmla="*/ 2147483647 h 99"/>
                <a:gd name="T8" fmla="*/ 2147483647 w 169"/>
                <a:gd name="T9" fmla="*/ 2147483647 h 99"/>
                <a:gd name="T10" fmla="*/ 2147483647 w 169"/>
                <a:gd name="T11" fmla="*/ 2147483647 h 99"/>
                <a:gd name="T12" fmla="*/ 2147483647 w 169"/>
                <a:gd name="T13" fmla="*/ 2147483647 h 99"/>
                <a:gd name="T14" fmla="*/ 2147483647 w 169"/>
                <a:gd name="T15" fmla="*/ 2147483647 h 99"/>
                <a:gd name="T16" fmla="*/ 2147483647 w 169"/>
                <a:gd name="T17" fmla="*/ 2147483647 h 99"/>
                <a:gd name="T18" fmla="*/ 2147483647 w 169"/>
                <a:gd name="T19" fmla="*/ 2147483647 h 99"/>
                <a:gd name="T20" fmla="*/ 2147483647 w 169"/>
                <a:gd name="T21" fmla="*/ 2147483647 h 99"/>
                <a:gd name="T22" fmla="*/ 2147483647 w 169"/>
                <a:gd name="T23" fmla="*/ 0 h 99"/>
                <a:gd name="T24" fmla="*/ 2147483647 w 169"/>
                <a:gd name="T25" fmla="*/ 2147483647 h 99"/>
                <a:gd name="T26" fmla="*/ 2147483647 w 169"/>
                <a:gd name="T27" fmla="*/ 2147483647 h 99"/>
                <a:gd name="T28" fmla="*/ 2147483647 w 169"/>
                <a:gd name="T29" fmla="*/ 2147483647 h 99"/>
                <a:gd name="T30" fmla="*/ 2147483647 w 169"/>
                <a:gd name="T31" fmla="*/ 2147483647 h 99"/>
                <a:gd name="T32" fmla="*/ 2147483647 w 169"/>
                <a:gd name="T33" fmla="*/ 2147483647 h 99"/>
                <a:gd name="T34" fmla="*/ 2147483647 w 169"/>
                <a:gd name="T35" fmla="*/ 2147483647 h 99"/>
                <a:gd name="T36" fmla="*/ 2147483647 w 169"/>
                <a:gd name="T37" fmla="*/ 2147483647 h 99"/>
                <a:gd name="T38" fmla="*/ 2147483647 w 169"/>
                <a:gd name="T39" fmla="*/ 2147483647 h 99"/>
                <a:gd name="T40" fmla="*/ 2147483647 w 169"/>
                <a:gd name="T41" fmla="*/ 2147483647 h 99"/>
                <a:gd name="T42" fmla="*/ 2147483647 w 169"/>
                <a:gd name="T43" fmla="*/ 2147483647 h 99"/>
                <a:gd name="T44" fmla="*/ 2147483647 w 169"/>
                <a:gd name="T45" fmla="*/ 2147483647 h 99"/>
                <a:gd name="T46" fmla="*/ 2147483647 w 169"/>
                <a:gd name="T47" fmla="*/ 2147483647 h 99"/>
                <a:gd name="T48" fmla="*/ 2147483647 w 169"/>
                <a:gd name="T49" fmla="*/ 2147483647 h 99"/>
                <a:gd name="T50" fmla="*/ 2147483647 w 169"/>
                <a:gd name="T51" fmla="*/ 2147483647 h 99"/>
                <a:gd name="T52" fmla="*/ 2147483647 w 169"/>
                <a:gd name="T53" fmla="*/ 2147483647 h 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99"/>
                <a:gd name="T83" fmla="*/ 169 w 169"/>
                <a:gd name="T84" fmla="*/ 99 h 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99">
                  <a:moveTo>
                    <a:pt x="54" y="57"/>
                  </a:moveTo>
                  <a:lnTo>
                    <a:pt x="36" y="43"/>
                  </a:lnTo>
                  <a:lnTo>
                    <a:pt x="12" y="39"/>
                  </a:lnTo>
                  <a:lnTo>
                    <a:pt x="0" y="19"/>
                  </a:lnTo>
                  <a:lnTo>
                    <a:pt x="12" y="10"/>
                  </a:lnTo>
                  <a:lnTo>
                    <a:pt x="28" y="14"/>
                  </a:lnTo>
                  <a:lnTo>
                    <a:pt x="48" y="17"/>
                  </a:lnTo>
                  <a:lnTo>
                    <a:pt x="57" y="2"/>
                  </a:lnTo>
                  <a:lnTo>
                    <a:pt x="72" y="2"/>
                  </a:lnTo>
                  <a:lnTo>
                    <a:pt x="97" y="2"/>
                  </a:lnTo>
                  <a:lnTo>
                    <a:pt x="120" y="2"/>
                  </a:lnTo>
                  <a:lnTo>
                    <a:pt x="141" y="0"/>
                  </a:lnTo>
                  <a:lnTo>
                    <a:pt x="162" y="14"/>
                  </a:lnTo>
                  <a:lnTo>
                    <a:pt x="168" y="25"/>
                  </a:lnTo>
                  <a:lnTo>
                    <a:pt x="156" y="39"/>
                  </a:lnTo>
                  <a:lnTo>
                    <a:pt x="141" y="51"/>
                  </a:lnTo>
                  <a:lnTo>
                    <a:pt x="121" y="57"/>
                  </a:lnTo>
                  <a:lnTo>
                    <a:pt x="112" y="72"/>
                  </a:lnTo>
                  <a:lnTo>
                    <a:pt x="100" y="72"/>
                  </a:lnTo>
                  <a:lnTo>
                    <a:pt x="93" y="72"/>
                  </a:lnTo>
                  <a:lnTo>
                    <a:pt x="81" y="80"/>
                  </a:lnTo>
                  <a:lnTo>
                    <a:pt x="73" y="98"/>
                  </a:lnTo>
                  <a:lnTo>
                    <a:pt x="42" y="94"/>
                  </a:lnTo>
                  <a:lnTo>
                    <a:pt x="13" y="89"/>
                  </a:lnTo>
                  <a:lnTo>
                    <a:pt x="12" y="74"/>
                  </a:lnTo>
                  <a:lnTo>
                    <a:pt x="33" y="65"/>
                  </a:lnTo>
                  <a:lnTo>
                    <a:pt x="54" y="5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8173483" y="2231898"/>
              <a:ext cx="550848" cy="248811"/>
            </a:xfrm>
            <a:custGeom>
              <a:avLst/>
              <a:gdLst>
                <a:gd name="T0" fmla="*/ 2147483647 w 552"/>
                <a:gd name="T1" fmla="*/ 2147483647 h 263"/>
                <a:gd name="T2" fmla="*/ 2147483647 w 552"/>
                <a:gd name="T3" fmla="*/ 2147483647 h 263"/>
                <a:gd name="T4" fmla="*/ 2147483647 w 552"/>
                <a:gd name="T5" fmla="*/ 2147483647 h 263"/>
                <a:gd name="T6" fmla="*/ 2147483647 w 552"/>
                <a:gd name="T7" fmla="*/ 2147483647 h 263"/>
                <a:gd name="T8" fmla="*/ 2147483647 w 552"/>
                <a:gd name="T9" fmla="*/ 2147483647 h 263"/>
                <a:gd name="T10" fmla="*/ 2147483647 w 552"/>
                <a:gd name="T11" fmla="*/ 2147483647 h 263"/>
                <a:gd name="T12" fmla="*/ 2147483647 w 552"/>
                <a:gd name="T13" fmla="*/ 2147483647 h 263"/>
                <a:gd name="T14" fmla="*/ 2147483647 w 552"/>
                <a:gd name="T15" fmla="*/ 2147483647 h 263"/>
                <a:gd name="T16" fmla="*/ 2147483647 w 552"/>
                <a:gd name="T17" fmla="*/ 2147483647 h 263"/>
                <a:gd name="T18" fmla="*/ 2147483647 w 552"/>
                <a:gd name="T19" fmla="*/ 2147483647 h 263"/>
                <a:gd name="T20" fmla="*/ 2147483647 w 552"/>
                <a:gd name="T21" fmla="*/ 2147483647 h 263"/>
                <a:gd name="T22" fmla="*/ 2147483647 w 552"/>
                <a:gd name="T23" fmla="*/ 2147483647 h 263"/>
                <a:gd name="T24" fmla="*/ 2147483647 w 552"/>
                <a:gd name="T25" fmla="*/ 2147483647 h 263"/>
                <a:gd name="T26" fmla="*/ 2147483647 w 552"/>
                <a:gd name="T27" fmla="*/ 2147483647 h 263"/>
                <a:gd name="T28" fmla="*/ 2147483647 w 552"/>
                <a:gd name="T29" fmla="*/ 2147483647 h 263"/>
                <a:gd name="T30" fmla="*/ 2147483647 w 552"/>
                <a:gd name="T31" fmla="*/ 0 h 263"/>
                <a:gd name="T32" fmla="*/ 2147483647 w 552"/>
                <a:gd name="T33" fmla="*/ 2147483647 h 263"/>
                <a:gd name="T34" fmla="*/ 2147483647 w 552"/>
                <a:gd name="T35" fmla="*/ 2147483647 h 263"/>
                <a:gd name="T36" fmla="*/ 2147483647 w 552"/>
                <a:gd name="T37" fmla="*/ 2147483647 h 263"/>
                <a:gd name="T38" fmla="*/ 2147483647 w 552"/>
                <a:gd name="T39" fmla="*/ 2147483647 h 263"/>
                <a:gd name="T40" fmla="*/ 2147483647 w 552"/>
                <a:gd name="T41" fmla="*/ 2147483647 h 263"/>
                <a:gd name="T42" fmla="*/ 2147483647 w 552"/>
                <a:gd name="T43" fmla="*/ 2147483647 h 263"/>
                <a:gd name="T44" fmla="*/ 2147483647 w 552"/>
                <a:gd name="T45" fmla="*/ 2147483647 h 263"/>
                <a:gd name="T46" fmla="*/ 2147483647 w 552"/>
                <a:gd name="T47" fmla="*/ 2147483647 h 263"/>
                <a:gd name="T48" fmla="*/ 2147483647 w 552"/>
                <a:gd name="T49" fmla="*/ 2147483647 h 263"/>
                <a:gd name="T50" fmla="*/ 2147483647 w 552"/>
                <a:gd name="T51" fmla="*/ 2147483647 h 263"/>
                <a:gd name="T52" fmla="*/ 2147483647 w 552"/>
                <a:gd name="T53" fmla="*/ 2147483647 h 263"/>
                <a:gd name="T54" fmla="*/ 2147483647 w 552"/>
                <a:gd name="T55" fmla="*/ 2147483647 h 263"/>
                <a:gd name="T56" fmla="*/ 2147483647 w 552"/>
                <a:gd name="T57" fmla="*/ 2147483647 h 263"/>
                <a:gd name="T58" fmla="*/ 2147483647 w 552"/>
                <a:gd name="T59" fmla="*/ 2147483647 h 263"/>
                <a:gd name="T60" fmla="*/ 2147483647 w 552"/>
                <a:gd name="T61" fmla="*/ 2147483647 h 263"/>
                <a:gd name="T62" fmla="*/ 2147483647 w 552"/>
                <a:gd name="T63" fmla="*/ 2147483647 h 263"/>
                <a:gd name="T64" fmla="*/ 2147483647 w 552"/>
                <a:gd name="T65" fmla="*/ 2147483647 h 263"/>
                <a:gd name="T66" fmla="*/ 2147483647 w 552"/>
                <a:gd name="T67" fmla="*/ 2147483647 h 263"/>
                <a:gd name="T68" fmla="*/ 2147483647 w 552"/>
                <a:gd name="T69" fmla="*/ 2147483647 h 2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2"/>
                <a:gd name="T106" fmla="*/ 0 h 263"/>
                <a:gd name="T107" fmla="*/ 552 w 552"/>
                <a:gd name="T108" fmla="*/ 263 h 2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2" h="263">
                  <a:moveTo>
                    <a:pt x="344" y="253"/>
                  </a:moveTo>
                  <a:lnTo>
                    <a:pt x="325" y="250"/>
                  </a:lnTo>
                  <a:lnTo>
                    <a:pt x="304" y="244"/>
                  </a:lnTo>
                  <a:lnTo>
                    <a:pt x="296" y="235"/>
                  </a:lnTo>
                  <a:lnTo>
                    <a:pt x="272" y="235"/>
                  </a:lnTo>
                  <a:lnTo>
                    <a:pt x="251" y="233"/>
                  </a:lnTo>
                  <a:lnTo>
                    <a:pt x="227" y="233"/>
                  </a:lnTo>
                  <a:lnTo>
                    <a:pt x="203" y="229"/>
                  </a:lnTo>
                  <a:lnTo>
                    <a:pt x="186" y="209"/>
                  </a:lnTo>
                  <a:lnTo>
                    <a:pt x="172" y="192"/>
                  </a:lnTo>
                  <a:lnTo>
                    <a:pt x="148" y="183"/>
                  </a:lnTo>
                  <a:lnTo>
                    <a:pt x="124" y="172"/>
                  </a:lnTo>
                  <a:lnTo>
                    <a:pt x="105" y="169"/>
                  </a:lnTo>
                  <a:lnTo>
                    <a:pt x="83" y="166"/>
                  </a:lnTo>
                  <a:lnTo>
                    <a:pt x="78" y="146"/>
                  </a:lnTo>
                  <a:lnTo>
                    <a:pt x="71" y="126"/>
                  </a:lnTo>
                  <a:lnTo>
                    <a:pt x="47" y="103"/>
                  </a:lnTo>
                  <a:lnTo>
                    <a:pt x="33" y="99"/>
                  </a:lnTo>
                  <a:lnTo>
                    <a:pt x="9" y="82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9" y="63"/>
                  </a:lnTo>
                  <a:lnTo>
                    <a:pt x="23" y="56"/>
                  </a:lnTo>
                  <a:lnTo>
                    <a:pt x="40" y="42"/>
                  </a:lnTo>
                  <a:lnTo>
                    <a:pt x="57" y="31"/>
                  </a:lnTo>
                  <a:lnTo>
                    <a:pt x="90" y="36"/>
                  </a:lnTo>
                  <a:lnTo>
                    <a:pt x="97" y="45"/>
                  </a:lnTo>
                  <a:lnTo>
                    <a:pt x="121" y="51"/>
                  </a:lnTo>
                  <a:lnTo>
                    <a:pt x="145" y="56"/>
                  </a:lnTo>
                  <a:lnTo>
                    <a:pt x="157" y="42"/>
                  </a:lnTo>
                  <a:lnTo>
                    <a:pt x="143" y="25"/>
                  </a:lnTo>
                  <a:lnTo>
                    <a:pt x="148" y="0"/>
                  </a:lnTo>
                  <a:lnTo>
                    <a:pt x="174" y="8"/>
                  </a:lnTo>
                  <a:lnTo>
                    <a:pt x="203" y="17"/>
                  </a:lnTo>
                  <a:lnTo>
                    <a:pt x="215" y="31"/>
                  </a:lnTo>
                  <a:lnTo>
                    <a:pt x="241" y="45"/>
                  </a:lnTo>
                  <a:lnTo>
                    <a:pt x="268" y="39"/>
                  </a:lnTo>
                  <a:lnTo>
                    <a:pt x="292" y="45"/>
                  </a:lnTo>
                  <a:lnTo>
                    <a:pt x="316" y="51"/>
                  </a:lnTo>
                  <a:lnTo>
                    <a:pt x="323" y="60"/>
                  </a:lnTo>
                  <a:lnTo>
                    <a:pt x="359" y="68"/>
                  </a:lnTo>
                  <a:lnTo>
                    <a:pt x="378" y="65"/>
                  </a:lnTo>
                  <a:lnTo>
                    <a:pt x="397" y="60"/>
                  </a:lnTo>
                  <a:lnTo>
                    <a:pt x="416" y="42"/>
                  </a:lnTo>
                  <a:lnTo>
                    <a:pt x="444" y="51"/>
                  </a:lnTo>
                  <a:lnTo>
                    <a:pt x="462" y="54"/>
                  </a:lnTo>
                  <a:lnTo>
                    <a:pt x="464" y="74"/>
                  </a:lnTo>
                  <a:lnTo>
                    <a:pt x="467" y="94"/>
                  </a:lnTo>
                  <a:lnTo>
                    <a:pt x="462" y="94"/>
                  </a:lnTo>
                  <a:lnTo>
                    <a:pt x="476" y="106"/>
                  </a:lnTo>
                  <a:lnTo>
                    <a:pt x="492" y="103"/>
                  </a:lnTo>
                  <a:lnTo>
                    <a:pt x="500" y="108"/>
                  </a:lnTo>
                  <a:lnTo>
                    <a:pt x="510" y="99"/>
                  </a:lnTo>
                  <a:lnTo>
                    <a:pt x="546" y="120"/>
                  </a:lnTo>
                  <a:lnTo>
                    <a:pt x="551" y="135"/>
                  </a:lnTo>
                  <a:lnTo>
                    <a:pt x="519" y="135"/>
                  </a:lnTo>
                  <a:lnTo>
                    <a:pt x="503" y="146"/>
                  </a:lnTo>
                  <a:lnTo>
                    <a:pt x="498" y="163"/>
                  </a:lnTo>
                  <a:lnTo>
                    <a:pt x="480" y="166"/>
                  </a:lnTo>
                  <a:lnTo>
                    <a:pt x="467" y="181"/>
                  </a:lnTo>
                  <a:lnTo>
                    <a:pt x="440" y="172"/>
                  </a:lnTo>
                  <a:lnTo>
                    <a:pt x="444" y="192"/>
                  </a:lnTo>
                  <a:lnTo>
                    <a:pt x="455" y="207"/>
                  </a:lnTo>
                  <a:lnTo>
                    <a:pt x="440" y="224"/>
                  </a:lnTo>
                  <a:lnTo>
                    <a:pt x="423" y="238"/>
                  </a:lnTo>
                  <a:lnTo>
                    <a:pt x="404" y="241"/>
                  </a:lnTo>
                  <a:lnTo>
                    <a:pt x="383" y="241"/>
                  </a:lnTo>
                  <a:lnTo>
                    <a:pt x="371" y="250"/>
                  </a:lnTo>
                  <a:lnTo>
                    <a:pt x="359" y="262"/>
                  </a:lnTo>
                  <a:lnTo>
                    <a:pt x="344" y="25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auto">
            <a:xfrm>
              <a:off x="7683968" y="2375398"/>
              <a:ext cx="271952" cy="205993"/>
            </a:xfrm>
            <a:custGeom>
              <a:avLst/>
              <a:gdLst>
                <a:gd name="T0" fmla="*/ 2147483647 w 273"/>
                <a:gd name="T1" fmla="*/ 2147483647 h 217"/>
                <a:gd name="T2" fmla="*/ 2147483647 w 273"/>
                <a:gd name="T3" fmla="*/ 2147483647 h 217"/>
                <a:gd name="T4" fmla="*/ 2147483647 w 273"/>
                <a:gd name="T5" fmla="*/ 2147483647 h 217"/>
                <a:gd name="T6" fmla="*/ 2147483647 w 273"/>
                <a:gd name="T7" fmla="*/ 2147483647 h 217"/>
                <a:gd name="T8" fmla="*/ 2147483647 w 273"/>
                <a:gd name="T9" fmla="*/ 2147483647 h 217"/>
                <a:gd name="T10" fmla="*/ 2147483647 w 273"/>
                <a:gd name="T11" fmla="*/ 2147483647 h 217"/>
                <a:gd name="T12" fmla="*/ 2147483647 w 273"/>
                <a:gd name="T13" fmla="*/ 2147483647 h 217"/>
                <a:gd name="T14" fmla="*/ 2147483647 w 273"/>
                <a:gd name="T15" fmla="*/ 2147483647 h 217"/>
                <a:gd name="T16" fmla="*/ 2147483647 w 273"/>
                <a:gd name="T17" fmla="*/ 2147483647 h 217"/>
                <a:gd name="T18" fmla="*/ 2147483647 w 273"/>
                <a:gd name="T19" fmla="*/ 2147483647 h 217"/>
                <a:gd name="T20" fmla="*/ 2147483647 w 273"/>
                <a:gd name="T21" fmla="*/ 2147483647 h 217"/>
                <a:gd name="T22" fmla="*/ 2147483647 w 273"/>
                <a:gd name="T23" fmla="*/ 2147483647 h 217"/>
                <a:gd name="T24" fmla="*/ 2147483647 w 273"/>
                <a:gd name="T25" fmla="*/ 2147483647 h 217"/>
                <a:gd name="T26" fmla="*/ 2147483647 w 273"/>
                <a:gd name="T27" fmla="*/ 2147483647 h 217"/>
                <a:gd name="T28" fmla="*/ 0 w 273"/>
                <a:gd name="T29" fmla="*/ 2147483647 h 217"/>
                <a:gd name="T30" fmla="*/ 2147483647 w 273"/>
                <a:gd name="T31" fmla="*/ 2147483647 h 217"/>
                <a:gd name="T32" fmla="*/ 2147483647 w 273"/>
                <a:gd name="T33" fmla="*/ 0 h 217"/>
                <a:gd name="T34" fmla="*/ 2147483647 w 273"/>
                <a:gd name="T35" fmla="*/ 2147483647 h 217"/>
                <a:gd name="T36" fmla="*/ 2147483647 w 273"/>
                <a:gd name="T37" fmla="*/ 2147483647 h 217"/>
                <a:gd name="T38" fmla="*/ 2147483647 w 273"/>
                <a:gd name="T39" fmla="*/ 2147483647 h 217"/>
                <a:gd name="T40" fmla="*/ 2147483647 w 273"/>
                <a:gd name="T41" fmla="*/ 2147483647 h 217"/>
                <a:gd name="T42" fmla="*/ 2147483647 w 273"/>
                <a:gd name="T43" fmla="*/ 2147483647 h 217"/>
                <a:gd name="T44" fmla="*/ 2147483647 w 273"/>
                <a:gd name="T45" fmla="*/ 2147483647 h 217"/>
                <a:gd name="T46" fmla="*/ 2147483647 w 273"/>
                <a:gd name="T47" fmla="*/ 2147483647 h 217"/>
                <a:gd name="T48" fmla="*/ 2147483647 w 273"/>
                <a:gd name="T49" fmla="*/ 2147483647 h 217"/>
                <a:gd name="T50" fmla="*/ 2147483647 w 273"/>
                <a:gd name="T51" fmla="*/ 2147483647 h 217"/>
                <a:gd name="T52" fmla="*/ 2147483647 w 273"/>
                <a:gd name="T53" fmla="*/ 2147483647 h 217"/>
                <a:gd name="T54" fmla="*/ 2147483647 w 273"/>
                <a:gd name="T55" fmla="*/ 2147483647 h 217"/>
                <a:gd name="T56" fmla="*/ 2147483647 w 273"/>
                <a:gd name="T57" fmla="*/ 2147483647 h 217"/>
                <a:gd name="T58" fmla="*/ 2147483647 w 273"/>
                <a:gd name="T59" fmla="*/ 2147483647 h 217"/>
                <a:gd name="T60" fmla="*/ 2147483647 w 273"/>
                <a:gd name="T61" fmla="*/ 2147483647 h 217"/>
                <a:gd name="T62" fmla="*/ 2147483647 w 273"/>
                <a:gd name="T63" fmla="*/ 2147483647 h 217"/>
                <a:gd name="T64" fmla="*/ 2147483647 w 273"/>
                <a:gd name="T65" fmla="*/ 2147483647 h 217"/>
                <a:gd name="T66" fmla="*/ 2147483647 w 273"/>
                <a:gd name="T67" fmla="*/ 2147483647 h 217"/>
                <a:gd name="T68" fmla="*/ 2147483647 w 273"/>
                <a:gd name="T69" fmla="*/ 2147483647 h 217"/>
                <a:gd name="T70" fmla="*/ 2147483647 w 273"/>
                <a:gd name="T71" fmla="*/ 2147483647 h 217"/>
                <a:gd name="T72" fmla="*/ 2147483647 w 273"/>
                <a:gd name="T73" fmla="*/ 2147483647 h 217"/>
                <a:gd name="T74" fmla="*/ 2147483647 w 273"/>
                <a:gd name="T75" fmla="*/ 2147483647 h 217"/>
                <a:gd name="T76" fmla="*/ 2147483647 w 273"/>
                <a:gd name="T77" fmla="*/ 2147483647 h 217"/>
                <a:gd name="T78" fmla="*/ 2147483647 w 273"/>
                <a:gd name="T79" fmla="*/ 2147483647 h 217"/>
                <a:gd name="T80" fmla="*/ 2147483647 w 273"/>
                <a:gd name="T81" fmla="*/ 2147483647 h 217"/>
                <a:gd name="T82" fmla="*/ 2147483647 w 273"/>
                <a:gd name="T83" fmla="*/ 2147483647 h 2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3"/>
                <a:gd name="T127" fmla="*/ 0 h 217"/>
                <a:gd name="T128" fmla="*/ 273 w 273"/>
                <a:gd name="T129" fmla="*/ 217 h 2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3" h="217">
                  <a:moveTo>
                    <a:pt x="194" y="183"/>
                  </a:moveTo>
                  <a:lnTo>
                    <a:pt x="165" y="161"/>
                  </a:lnTo>
                  <a:lnTo>
                    <a:pt x="134" y="140"/>
                  </a:lnTo>
                  <a:lnTo>
                    <a:pt x="120" y="132"/>
                  </a:lnTo>
                  <a:lnTo>
                    <a:pt x="98" y="120"/>
                  </a:lnTo>
                  <a:lnTo>
                    <a:pt x="84" y="94"/>
                  </a:lnTo>
                  <a:lnTo>
                    <a:pt x="61" y="74"/>
                  </a:lnTo>
                  <a:lnTo>
                    <a:pt x="48" y="94"/>
                  </a:lnTo>
                  <a:lnTo>
                    <a:pt x="37" y="100"/>
                  </a:lnTo>
                  <a:lnTo>
                    <a:pt x="42" y="115"/>
                  </a:lnTo>
                  <a:lnTo>
                    <a:pt x="18" y="106"/>
                  </a:lnTo>
                  <a:lnTo>
                    <a:pt x="13" y="82"/>
                  </a:lnTo>
                  <a:lnTo>
                    <a:pt x="9" y="63"/>
                  </a:lnTo>
                  <a:lnTo>
                    <a:pt x="4" y="39"/>
                  </a:lnTo>
                  <a:lnTo>
                    <a:pt x="0" y="17"/>
                  </a:lnTo>
                  <a:lnTo>
                    <a:pt x="18" y="8"/>
                  </a:lnTo>
                  <a:lnTo>
                    <a:pt x="40" y="0"/>
                  </a:lnTo>
                  <a:lnTo>
                    <a:pt x="61" y="10"/>
                  </a:lnTo>
                  <a:lnTo>
                    <a:pt x="85" y="25"/>
                  </a:lnTo>
                  <a:lnTo>
                    <a:pt x="103" y="51"/>
                  </a:lnTo>
                  <a:lnTo>
                    <a:pt x="120" y="54"/>
                  </a:lnTo>
                  <a:lnTo>
                    <a:pt x="139" y="54"/>
                  </a:lnTo>
                  <a:lnTo>
                    <a:pt x="156" y="54"/>
                  </a:lnTo>
                  <a:lnTo>
                    <a:pt x="175" y="57"/>
                  </a:lnTo>
                  <a:lnTo>
                    <a:pt x="192" y="72"/>
                  </a:lnTo>
                  <a:lnTo>
                    <a:pt x="194" y="91"/>
                  </a:lnTo>
                  <a:lnTo>
                    <a:pt x="211" y="103"/>
                  </a:lnTo>
                  <a:lnTo>
                    <a:pt x="228" y="115"/>
                  </a:lnTo>
                  <a:lnTo>
                    <a:pt x="245" y="100"/>
                  </a:lnTo>
                  <a:lnTo>
                    <a:pt x="259" y="82"/>
                  </a:lnTo>
                  <a:lnTo>
                    <a:pt x="272" y="103"/>
                  </a:lnTo>
                  <a:lnTo>
                    <a:pt x="259" y="117"/>
                  </a:lnTo>
                  <a:lnTo>
                    <a:pt x="242" y="135"/>
                  </a:lnTo>
                  <a:lnTo>
                    <a:pt x="223" y="154"/>
                  </a:lnTo>
                  <a:lnTo>
                    <a:pt x="230" y="166"/>
                  </a:lnTo>
                  <a:lnTo>
                    <a:pt x="245" y="172"/>
                  </a:lnTo>
                  <a:lnTo>
                    <a:pt x="249" y="180"/>
                  </a:lnTo>
                  <a:lnTo>
                    <a:pt x="245" y="198"/>
                  </a:lnTo>
                  <a:lnTo>
                    <a:pt x="240" y="216"/>
                  </a:lnTo>
                  <a:lnTo>
                    <a:pt x="223" y="212"/>
                  </a:lnTo>
                  <a:lnTo>
                    <a:pt x="206" y="207"/>
                  </a:lnTo>
                  <a:lnTo>
                    <a:pt x="194" y="18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7636521" y="2448306"/>
              <a:ext cx="254594" cy="179376"/>
            </a:xfrm>
            <a:custGeom>
              <a:avLst/>
              <a:gdLst>
                <a:gd name="T0" fmla="*/ 2147483647 w 255"/>
                <a:gd name="T1" fmla="*/ 2147483647 h 190"/>
                <a:gd name="T2" fmla="*/ 2147483647 w 255"/>
                <a:gd name="T3" fmla="*/ 2147483647 h 190"/>
                <a:gd name="T4" fmla="*/ 2147483647 w 255"/>
                <a:gd name="T5" fmla="*/ 2147483647 h 190"/>
                <a:gd name="T6" fmla="*/ 2147483647 w 255"/>
                <a:gd name="T7" fmla="*/ 2147483647 h 190"/>
                <a:gd name="T8" fmla="*/ 2147483647 w 255"/>
                <a:gd name="T9" fmla="*/ 2147483647 h 190"/>
                <a:gd name="T10" fmla="*/ 2147483647 w 255"/>
                <a:gd name="T11" fmla="*/ 2147483647 h 190"/>
                <a:gd name="T12" fmla="*/ 2147483647 w 255"/>
                <a:gd name="T13" fmla="*/ 2147483647 h 190"/>
                <a:gd name="T14" fmla="*/ 2147483647 w 255"/>
                <a:gd name="T15" fmla="*/ 2147483647 h 190"/>
                <a:gd name="T16" fmla="*/ 2147483647 w 255"/>
                <a:gd name="T17" fmla="*/ 2147483647 h 190"/>
                <a:gd name="T18" fmla="*/ 2147483647 w 255"/>
                <a:gd name="T19" fmla="*/ 2147483647 h 190"/>
                <a:gd name="T20" fmla="*/ 2147483647 w 255"/>
                <a:gd name="T21" fmla="*/ 2147483647 h 190"/>
                <a:gd name="T22" fmla="*/ 2147483647 w 255"/>
                <a:gd name="T23" fmla="*/ 2147483647 h 190"/>
                <a:gd name="T24" fmla="*/ 2147483647 w 255"/>
                <a:gd name="T25" fmla="*/ 2147483647 h 190"/>
                <a:gd name="T26" fmla="*/ 2147483647 w 255"/>
                <a:gd name="T27" fmla="*/ 2147483647 h 190"/>
                <a:gd name="T28" fmla="*/ 2147483647 w 255"/>
                <a:gd name="T29" fmla="*/ 2147483647 h 190"/>
                <a:gd name="T30" fmla="*/ 2147483647 w 255"/>
                <a:gd name="T31" fmla="*/ 2147483647 h 190"/>
                <a:gd name="T32" fmla="*/ 2147483647 w 255"/>
                <a:gd name="T33" fmla="*/ 2147483647 h 190"/>
                <a:gd name="T34" fmla="*/ 2147483647 w 255"/>
                <a:gd name="T35" fmla="*/ 2147483647 h 190"/>
                <a:gd name="T36" fmla="*/ 2147483647 w 255"/>
                <a:gd name="T37" fmla="*/ 2147483647 h 190"/>
                <a:gd name="T38" fmla="*/ 2147483647 w 255"/>
                <a:gd name="T39" fmla="*/ 2147483647 h 190"/>
                <a:gd name="T40" fmla="*/ 2147483647 w 255"/>
                <a:gd name="T41" fmla="*/ 2147483647 h 190"/>
                <a:gd name="T42" fmla="*/ 2147483647 w 255"/>
                <a:gd name="T43" fmla="*/ 2147483647 h 190"/>
                <a:gd name="T44" fmla="*/ 2147483647 w 255"/>
                <a:gd name="T45" fmla="*/ 2147483647 h 190"/>
                <a:gd name="T46" fmla="*/ 2147483647 w 255"/>
                <a:gd name="T47" fmla="*/ 2147483647 h 190"/>
                <a:gd name="T48" fmla="*/ 2147483647 w 255"/>
                <a:gd name="T49" fmla="*/ 2147483647 h 190"/>
                <a:gd name="T50" fmla="*/ 2147483647 w 255"/>
                <a:gd name="T51" fmla="*/ 2147483647 h 190"/>
                <a:gd name="T52" fmla="*/ 2147483647 w 255"/>
                <a:gd name="T53" fmla="*/ 2147483647 h 190"/>
                <a:gd name="T54" fmla="*/ 2147483647 w 255"/>
                <a:gd name="T55" fmla="*/ 2147483647 h 190"/>
                <a:gd name="T56" fmla="*/ 2147483647 w 255"/>
                <a:gd name="T57" fmla="*/ 2147483647 h 190"/>
                <a:gd name="T58" fmla="*/ 2147483647 w 255"/>
                <a:gd name="T59" fmla="*/ 2147483647 h 190"/>
                <a:gd name="T60" fmla="*/ 2147483647 w 255"/>
                <a:gd name="T61" fmla="*/ 2147483647 h 190"/>
                <a:gd name="T62" fmla="*/ 2147483647 w 255"/>
                <a:gd name="T63" fmla="*/ 2147483647 h 190"/>
                <a:gd name="T64" fmla="*/ 2147483647 w 255"/>
                <a:gd name="T65" fmla="*/ 2147483647 h 190"/>
                <a:gd name="T66" fmla="*/ 2147483647 w 255"/>
                <a:gd name="T67" fmla="*/ 2147483647 h 190"/>
                <a:gd name="T68" fmla="*/ 2147483647 w 255"/>
                <a:gd name="T69" fmla="*/ 2147483647 h 190"/>
                <a:gd name="T70" fmla="*/ 0 w 255"/>
                <a:gd name="T71" fmla="*/ 0 h 190"/>
                <a:gd name="T72" fmla="*/ 2147483647 w 255"/>
                <a:gd name="T73" fmla="*/ 0 h 190"/>
                <a:gd name="T74" fmla="*/ 2147483647 w 255"/>
                <a:gd name="T75" fmla="*/ 2147483647 h 190"/>
                <a:gd name="T76" fmla="*/ 2147483647 w 255"/>
                <a:gd name="T77" fmla="*/ 2147483647 h 190"/>
                <a:gd name="T78" fmla="*/ 2147483647 w 255"/>
                <a:gd name="T79" fmla="*/ 2147483647 h 190"/>
                <a:gd name="T80" fmla="*/ 2147483647 w 255"/>
                <a:gd name="T81" fmla="*/ 2147483647 h 190"/>
                <a:gd name="T82" fmla="*/ 2147483647 w 255"/>
                <a:gd name="T83" fmla="*/ 2147483647 h 190"/>
                <a:gd name="T84" fmla="*/ 2147483647 w 255"/>
                <a:gd name="T85" fmla="*/ 2147483647 h 190"/>
                <a:gd name="T86" fmla="*/ 2147483647 w 255"/>
                <a:gd name="T87" fmla="*/ 0 h 190"/>
                <a:gd name="T88" fmla="*/ 2147483647 w 255"/>
                <a:gd name="T89" fmla="*/ 2147483647 h 190"/>
                <a:gd name="T90" fmla="*/ 2147483647 w 255"/>
                <a:gd name="T91" fmla="*/ 2147483647 h 190"/>
                <a:gd name="T92" fmla="*/ 2147483647 w 255"/>
                <a:gd name="T93" fmla="*/ 2147483647 h 190"/>
                <a:gd name="T94" fmla="*/ 2147483647 w 255"/>
                <a:gd name="T95" fmla="*/ 2147483647 h 190"/>
                <a:gd name="T96" fmla="*/ 2147483647 w 255"/>
                <a:gd name="T97" fmla="*/ 2147483647 h 190"/>
                <a:gd name="T98" fmla="*/ 2147483647 w 255"/>
                <a:gd name="T99" fmla="*/ 2147483647 h 190"/>
                <a:gd name="T100" fmla="*/ 2147483647 w 255"/>
                <a:gd name="T101" fmla="*/ 2147483647 h 190"/>
                <a:gd name="T102" fmla="*/ 2147483647 w 255"/>
                <a:gd name="T103" fmla="*/ 2147483647 h 190"/>
                <a:gd name="T104" fmla="*/ 2147483647 w 255"/>
                <a:gd name="T105" fmla="*/ 2147483647 h 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5"/>
                <a:gd name="T160" fmla="*/ 0 h 190"/>
                <a:gd name="T161" fmla="*/ 255 w 255"/>
                <a:gd name="T162" fmla="*/ 190 h 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5" h="190">
                  <a:moveTo>
                    <a:pt x="239" y="148"/>
                  </a:moveTo>
                  <a:lnTo>
                    <a:pt x="234" y="165"/>
                  </a:lnTo>
                  <a:lnTo>
                    <a:pt x="217" y="177"/>
                  </a:lnTo>
                  <a:lnTo>
                    <a:pt x="213" y="189"/>
                  </a:lnTo>
                  <a:lnTo>
                    <a:pt x="203" y="189"/>
                  </a:lnTo>
                  <a:lnTo>
                    <a:pt x="183" y="180"/>
                  </a:lnTo>
                  <a:lnTo>
                    <a:pt x="179" y="153"/>
                  </a:lnTo>
                  <a:lnTo>
                    <a:pt x="162" y="153"/>
                  </a:lnTo>
                  <a:lnTo>
                    <a:pt x="148" y="139"/>
                  </a:lnTo>
                  <a:lnTo>
                    <a:pt x="131" y="128"/>
                  </a:lnTo>
                  <a:lnTo>
                    <a:pt x="102" y="117"/>
                  </a:lnTo>
                  <a:lnTo>
                    <a:pt x="88" y="119"/>
                  </a:lnTo>
                  <a:lnTo>
                    <a:pt x="66" y="122"/>
                  </a:lnTo>
                  <a:lnTo>
                    <a:pt x="54" y="136"/>
                  </a:lnTo>
                  <a:lnTo>
                    <a:pt x="49" y="136"/>
                  </a:lnTo>
                  <a:lnTo>
                    <a:pt x="45" y="114"/>
                  </a:lnTo>
                  <a:lnTo>
                    <a:pt x="37" y="94"/>
                  </a:lnTo>
                  <a:lnTo>
                    <a:pt x="28" y="85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3" y="82"/>
                  </a:lnTo>
                  <a:lnTo>
                    <a:pt x="28" y="71"/>
                  </a:lnTo>
                  <a:lnTo>
                    <a:pt x="21" y="73"/>
                  </a:lnTo>
                  <a:lnTo>
                    <a:pt x="16" y="48"/>
                  </a:lnTo>
                  <a:lnTo>
                    <a:pt x="28" y="48"/>
                  </a:lnTo>
                  <a:lnTo>
                    <a:pt x="37" y="56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45" y="42"/>
                  </a:lnTo>
                  <a:lnTo>
                    <a:pt x="28" y="22"/>
                  </a:lnTo>
                  <a:lnTo>
                    <a:pt x="13" y="19"/>
                  </a:lnTo>
                  <a:lnTo>
                    <a:pt x="13" y="39"/>
                  </a:lnTo>
                  <a:lnTo>
                    <a:pt x="13" y="42"/>
                  </a:lnTo>
                  <a:lnTo>
                    <a:pt x="1" y="17"/>
                  </a:lnTo>
                  <a:lnTo>
                    <a:pt x="1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5" y="17"/>
                  </a:lnTo>
                  <a:lnTo>
                    <a:pt x="45" y="25"/>
                  </a:lnTo>
                  <a:lnTo>
                    <a:pt x="66" y="31"/>
                  </a:lnTo>
                  <a:lnTo>
                    <a:pt x="90" y="39"/>
                  </a:lnTo>
                  <a:lnTo>
                    <a:pt x="85" y="25"/>
                  </a:lnTo>
                  <a:lnTo>
                    <a:pt x="95" y="19"/>
                  </a:lnTo>
                  <a:lnTo>
                    <a:pt x="109" y="0"/>
                  </a:lnTo>
                  <a:lnTo>
                    <a:pt x="131" y="19"/>
                  </a:lnTo>
                  <a:lnTo>
                    <a:pt x="145" y="45"/>
                  </a:lnTo>
                  <a:lnTo>
                    <a:pt x="167" y="56"/>
                  </a:lnTo>
                  <a:lnTo>
                    <a:pt x="181" y="65"/>
                  </a:lnTo>
                  <a:lnTo>
                    <a:pt x="213" y="85"/>
                  </a:lnTo>
                  <a:lnTo>
                    <a:pt x="241" y="108"/>
                  </a:lnTo>
                  <a:lnTo>
                    <a:pt x="254" y="131"/>
                  </a:lnTo>
                  <a:lnTo>
                    <a:pt x="246" y="139"/>
                  </a:lnTo>
                  <a:lnTo>
                    <a:pt x="239" y="14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8968510" y="2179821"/>
              <a:ext cx="155071" cy="194420"/>
            </a:xfrm>
            <a:custGeom>
              <a:avLst/>
              <a:gdLst>
                <a:gd name="T0" fmla="*/ 2147483647 w 155"/>
                <a:gd name="T1" fmla="*/ 2147483647 h 206"/>
                <a:gd name="T2" fmla="*/ 2147483647 w 155"/>
                <a:gd name="T3" fmla="*/ 2147483647 h 206"/>
                <a:gd name="T4" fmla="*/ 2147483647 w 155"/>
                <a:gd name="T5" fmla="*/ 2147483647 h 206"/>
                <a:gd name="T6" fmla="*/ 2147483647 w 155"/>
                <a:gd name="T7" fmla="*/ 2147483647 h 206"/>
                <a:gd name="T8" fmla="*/ 2147483647 w 155"/>
                <a:gd name="T9" fmla="*/ 2147483647 h 206"/>
                <a:gd name="T10" fmla="*/ 2147483647 w 155"/>
                <a:gd name="T11" fmla="*/ 2147483647 h 206"/>
                <a:gd name="T12" fmla="*/ 2147483647 w 155"/>
                <a:gd name="T13" fmla="*/ 2147483647 h 206"/>
                <a:gd name="T14" fmla="*/ 2147483647 w 155"/>
                <a:gd name="T15" fmla="*/ 0 h 206"/>
                <a:gd name="T16" fmla="*/ 0 w 155"/>
                <a:gd name="T17" fmla="*/ 0 h 206"/>
                <a:gd name="T18" fmla="*/ 2147483647 w 155"/>
                <a:gd name="T19" fmla="*/ 2147483647 h 206"/>
                <a:gd name="T20" fmla="*/ 2147483647 w 155"/>
                <a:gd name="T21" fmla="*/ 2147483647 h 206"/>
                <a:gd name="T22" fmla="*/ 2147483647 w 155"/>
                <a:gd name="T23" fmla="*/ 2147483647 h 206"/>
                <a:gd name="T24" fmla="*/ 2147483647 w 155"/>
                <a:gd name="T25" fmla="*/ 2147483647 h 206"/>
                <a:gd name="T26" fmla="*/ 2147483647 w 155"/>
                <a:gd name="T27" fmla="*/ 2147483647 h 206"/>
                <a:gd name="T28" fmla="*/ 2147483647 w 155"/>
                <a:gd name="T29" fmla="*/ 2147483647 h 206"/>
                <a:gd name="T30" fmla="*/ 2147483647 w 155"/>
                <a:gd name="T31" fmla="*/ 2147483647 h 206"/>
                <a:gd name="T32" fmla="*/ 2147483647 w 155"/>
                <a:gd name="T33" fmla="*/ 2147483647 h 206"/>
                <a:gd name="T34" fmla="*/ 2147483647 w 155"/>
                <a:gd name="T35" fmla="*/ 2147483647 h 206"/>
                <a:gd name="T36" fmla="*/ 2147483647 w 155"/>
                <a:gd name="T37" fmla="*/ 2147483647 h 206"/>
                <a:gd name="T38" fmla="*/ 2147483647 w 155"/>
                <a:gd name="T39" fmla="*/ 2147483647 h 206"/>
                <a:gd name="T40" fmla="*/ 2147483647 w 155"/>
                <a:gd name="T41" fmla="*/ 2147483647 h 206"/>
                <a:gd name="T42" fmla="*/ 2147483647 w 155"/>
                <a:gd name="T43" fmla="*/ 2147483647 h 206"/>
                <a:gd name="T44" fmla="*/ 2147483647 w 155"/>
                <a:gd name="T45" fmla="*/ 2147483647 h 206"/>
                <a:gd name="T46" fmla="*/ 2147483647 w 155"/>
                <a:gd name="T47" fmla="*/ 2147483647 h 206"/>
                <a:gd name="T48" fmla="*/ 2147483647 w 155"/>
                <a:gd name="T49" fmla="*/ 2147483647 h 206"/>
                <a:gd name="T50" fmla="*/ 2147483647 w 155"/>
                <a:gd name="T51" fmla="*/ 2147483647 h 206"/>
                <a:gd name="T52" fmla="*/ 2147483647 w 155"/>
                <a:gd name="T53" fmla="*/ 2147483647 h 206"/>
                <a:gd name="T54" fmla="*/ 2147483647 w 155"/>
                <a:gd name="T55" fmla="*/ 2147483647 h 206"/>
                <a:gd name="T56" fmla="*/ 2147483647 w 155"/>
                <a:gd name="T57" fmla="*/ 2147483647 h 206"/>
                <a:gd name="T58" fmla="*/ 2147483647 w 155"/>
                <a:gd name="T59" fmla="*/ 2147483647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5"/>
                <a:gd name="T91" fmla="*/ 0 h 206"/>
                <a:gd name="T92" fmla="*/ 155 w 155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5" h="206">
                  <a:moveTo>
                    <a:pt x="136" y="138"/>
                  </a:moveTo>
                  <a:lnTo>
                    <a:pt x="115" y="117"/>
                  </a:lnTo>
                  <a:lnTo>
                    <a:pt x="95" y="94"/>
                  </a:lnTo>
                  <a:lnTo>
                    <a:pt x="74" y="74"/>
                  </a:lnTo>
                  <a:lnTo>
                    <a:pt x="52" y="54"/>
                  </a:lnTo>
                  <a:lnTo>
                    <a:pt x="47" y="45"/>
                  </a:lnTo>
                  <a:lnTo>
                    <a:pt x="25" y="22"/>
                  </a:lnTo>
                  <a:lnTo>
                    <a:pt x="4" y="0"/>
                  </a:lnTo>
                  <a:lnTo>
                    <a:pt x="0" y="0"/>
                  </a:lnTo>
                  <a:lnTo>
                    <a:pt x="16" y="17"/>
                  </a:lnTo>
                  <a:lnTo>
                    <a:pt x="16" y="22"/>
                  </a:lnTo>
                  <a:lnTo>
                    <a:pt x="9" y="22"/>
                  </a:lnTo>
                  <a:lnTo>
                    <a:pt x="25" y="45"/>
                  </a:lnTo>
                  <a:lnTo>
                    <a:pt x="43" y="69"/>
                  </a:lnTo>
                  <a:lnTo>
                    <a:pt x="59" y="86"/>
                  </a:lnTo>
                  <a:lnTo>
                    <a:pt x="74" y="112"/>
                  </a:lnTo>
                  <a:lnTo>
                    <a:pt x="86" y="138"/>
                  </a:lnTo>
                  <a:lnTo>
                    <a:pt x="100" y="158"/>
                  </a:lnTo>
                  <a:lnTo>
                    <a:pt x="115" y="179"/>
                  </a:lnTo>
                  <a:lnTo>
                    <a:pt x="130" y="205"/>
                  </a:lnTo>
                  <a:lnTo>
                    <a:pt x="134" y="205"/>
                  </a:lnTo>
                  <a:lnTo>
                    <a:pt x="130" y="184"/>
                  </a:lnTo>
                  <a:lnTo>
                    <a:pt x="148" y="196"/>
                  </a:lnTo>
                  <a:lnTo>
                    <a:pt x="154" y="205"/>
                  </a:lnTo>
                  <a:lnTo>
                    <a:pt x="142" y="184"/>
                  </a:lnTo>
                  <a:lnTo>
                    <a:pt x="107" y="155"/>
                  </a:lnTo>
                  <a:lnTo>
                    <a:pt x="100" y="124"/>
                  </a:lnTo>
                  <a:lnTo>
                    <a:pt x="107" y="124"/>
                  </a:lnTo>
                  <a:lnTo>
                    <a:pt x="127" y="132"/>
                  </a:lnTo>
                  <a:lnTo>
                    <a:pt x="136" y="13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8446592" y="1726174"/>
              <a:ext cx="106466" cy="45133"/>
            </a:xfrm>
            <a:custGeom>
              <a:avLst/>
              <a:gdLst>
                <a:gd name="T0" fmla="*/ 2147483647 w 108"/>
                <a:gd name="T1" fmla="*/ 2147483647 h 48"/>
                <a:gd name="T2" fmla="*/ 2147483647 w 108"/>
                <a:gd name="T3" fmla="*/ 0 h 48"/>
                <a:gd name="T4" fmla="*/ 2147483647 w 108"/>
                <a:gd name="T5" fmla="*/ 2147483647 h 48"/>
                <a:gd name="T6" fmla="*/ 2147483647 w 108"/>
                <a:gd name="T7" fmla="*/ 2147483647 h 48"/>
                <a:gd name="T8" fmla="*/ 2147483647 w 108"/>
                <a:gd name="T9" fmla="*/ 2147483647 h 48"/>
                <a:gd name="T10" fmla="*/ 2147483647 w 108"/>
                <a:gd name="T11" fmla="*/ 2147483647 h 48"/>
                <a:gd name="T12" fmla="*/ 0 w 108"/>
                <a:gd name="T13" fmla="*/ 2147483647 h 48"/>
                <a:gd name="T14" fmla="*/ 0 w 108"/>
                <a:gd name="T15" fmla="*/ 2147483647 h 48"/>
                <a:gd name="T16" fmla="*/ 2147483647 w 108"/>
                <a:gd name="T17" fmla="*/ 2147483647 h 48"/>
                <a:gd name="T18" fmla="*/ 2147483647 w 108"/>
                <a:gd name="T19" fmla="*/ 2147483647 h 48"/>
                <a:gd name="T20" fmla="*/ 2147483647 w 108"/>
                <a:gd name="T21" fmla="*/ 2147483647 h 48"/>
                <a:gd name="T22" fmla="*/ 2147483647 w 108"/>
                <a:gd name="T23" fmla="*/ 2147483647 h 48"/>
                <a:gd name="T24" fmla="*/ 2147483647 w 108"/>
                <a:gd name="T25" fmla="*/ 2147483647 h 48"/>
                <a:gd name="T26" fmla="*/ 2147483647 w 108"/>
                <a:gd name="T27" fmla="*/ 2147483647 h 48"/>
                <a:gd name="T28" fmla="*/ 2147483647 w 108"/>
                <a:gd name="T29" fmla="*/ 2147483647 h 48"/>
                <a:gd name="T30" fmla="*/ 2147483647 w 108"/>
                <a:gd name="T31" fmla="*/ 2147483647 h 48"/>
                <a:gd name="T32" fmla="*/ 2147483647 w 108"/>
                <a:gd name="T33" fmla="*/ 2147483647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48"/>
                <a:gd name="T53" fmla="*/ 108 w 10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48">
                  <a:moveTo>
                    <a:pt x="107" y="20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37" y="8"/>
                  </a:lnTo>
                  <a:lnTo>
                    <a:pt x="44" y="12"/>
                  </a:lnTo>
                  <a:lnTo>
                    <a:pt x="13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52" y="47"/>
                  </a:lnTo>
                  <a:lnTo>
                    <a:pt x="52" y="38"/>
                  </a:lnTo>
                  <a:lnTo>
                    <a:pt x="85" y="38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107" y="25"/>
                  </a:lnTo>
                  <a:lnTo>
                    <a:pt x="107" y="2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7840196" y="1657896"/>
              <a:ext cx="83322" cy="45133"/>
            </a:xfrm>
            <a:custGeom>
              <a:avLst/>
              <a:gdLst>
                <a:gd name="T0" fmla="*/ 2147483647 w 84"/>
                <a:gd name="T1" fmla="*/ 2147483647 h 47"/>
                <a:gd name="T2" fmla="*/ 2147483647 w 84"/>
                <a:gd name="T3" fmla="*/ 2147483647 h 47"/>
                <a:gd name="T4" fmla="*/ 2147483647 w 84"/>
                <a:gd name="T5" fmla="*/ 2147483647 h 47"/>
                <a:gd name="T6" fmla="*/ 2147483647 w 84"/>
                <a:gd name="T7" fmla="*/ 0 h 47"/>
                <a:gd name="T8" fmla="*/ 2147483647 w 84"/>
                <a:gd name="T9" fmla="*/ 2147483647 h 47"/>
                <a:gd name="T10" fmla="*/ 0 w 84"/>
                <a:gd name="T11" fmla="*/ 2147483647 h 47"/>
                <a:gd name="T12" fmla="*/ 2147483647 w 84"/>
                <a:gd name="T13" fmla="*/ 2147483647 h 47"/>
                <a:gd name="T14" fmla="*/ 2147483647 w 84"/>
                <a:gd name="T15" fmla="*/ 2147483647 h 47"/>
                <a:gd name="T16" fmla="*/ 2147483647 w 84"/>
                <a:gd name="T17" fmla="*/ 2147483647 h 47"/>
                <a:gd name="T18" fmla="*/ 2147483647 w 84"/>
                <a:gd name="T19" fmla="*/ 2147483647 h 47"/>
                <a:gd name="T20" fmla="*/ 2147483647 w 84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47"/>
                <a:gd name="T35" fmla="*/ 84 w 84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47">
                  <a:moveTo>
                    <a:pt x="71" y="10"/>
                  </a:moveTo>
                  <a:lnTo>
                    <a:pt x="49" y="5"/>
                  </a:lnTo>
                  <a:lnTo>
                    <a:pt x="40" y="10"/>
                  </a:lnTo>
                  <a:lnTo>
                    <a:pt x="35" y="0"/>
                  </a:lnTo>
                  <a:lnTo>
                    <a:pt x="1" y="10"/>
                  </a:lnTo>
                  <a:lnTo>
                    <a:pt x="0" y="22"/>
                  </a:lnTo>
                  <a:lnTo>
                    <a:pt x="9" y="28"/>
                  </a:lnTo>
                  <a:lnTo>
                    <a:pt x="25" y="39"/>
                  </a:lnTo>
                  <a:lnTo>
                    <a:pt x="83" y="46"/>
                  </a:lnTo>
                  <a:lnTo>
                    <a:pt x="78" y="34"/>
                  </a:lnTo>
                  <a:lnTo>
                    <a:pt x="71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7803165" y="1640537"/>
              <a:ext cx="69435" cy="45133"/>
            </a:xfrm>
            <a:custGeom>
              <a:avLst/>
              <a:gdLst>
                <a:gd name="T0" fmla="*/ 2147483647 w 69"/>
                <a:gd name="T1" fmla="*/ 2147483647 h 47"/>
                <a:gd name="T2" fmla="*/ 2147483647 w 69"/>
                <a:gd name="T3" fmla="*/ 0 h 47"/>
                <a:gd name="T4" fmla="*/ 2147483647 w 69"/>
                <a:gd name="T5" fmla="*/ 2147483647 h 47"/>
                <a:gd name="T6" fmla="*/ 2147483647 w 69"/>
                <a:gd name="T7" fmla="*/ 2147483647 h 47"/>
                <a:gd name="T8" fmla="*/ 2147483647 w 69"/>
                <a:gd name="T9" fmla="*/ 2147483647 h 47"/>
                <a:gd name="T10" fmla="*/ 0 w 69"/>
                <a:gd name="T11" fmla="*/ 2147483647 h 47"/>
                <a:gd name="T12" fmla="*/ 2147483647 w 69"/>
                <a:gd name="T13" fmla="*/ 2147483647 h 47"/>
                <a:gd name="T14" fmla="*/ 2147483647 w 69"/>
                <a:gd name="T15" fmla="*/ 2147483647 h 47"/>
                <a:gd name="T16" fmla="*/ 2147483647 w 69"/>
                <a:gd name="T17" fmla="*/ 2147483647 h 47"/>
                <a:gd name="T18" fmla="*/ 2147483647 w 69"/>
                <a:gd name="T19" fmla="*/ 2147483647 h 47"/>
                <a:gd name="T20" fmla="*/ 2147483647 w 69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47"/>
                <a:gd name="T35" fmla="*/ 69 w 6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47">
                  <a:moveTo>
                    <a:pt x="68" y="22"/>
                  </a:moveTo>
                  <a:lnTo>
                    <a:pt x="35" y="0"/>
                  </a:lnTo>
                  <a:lnTo>
                    <a:pt x="4" y="15"/>
                  </a:lnTo>
                  <a:lnTo>
                    <a:pt x="11" y="22"/>
                  </a:lnTo>
                  <a:lnTo>
                    <a:pt x="11" y="30"/>
                  </a:lnTo>
                  <a:lnTo>
                    <a:pt x="0" y="37"/>
                  </a:lnTo>
                  <a:lnTo>
                    <a:pt x="18" y="37"/>
                  </a:lnTo>
                  <a:lnTo>
                    <a:pt x="14" y="46"/>
                  </a:lnTo>
                  <a:lnTo>
                    <a:pt x="65" y="46"/>
                  </a:lnTo>
                  <a:lnTo>
                    <a:pt x="57" y="30"/>
                  </a:lnTo>
                  <a:lnTo>
                    <a:pt x="68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7935090" y="1670626"/>
              <a:ext cx="62491" cy="43976"/>
            </a:xfrm>
            <a:custGeom>
              <a:avLst/>
              <a:gdLst>
                <a:gd name="T0" fmla="*/ 2147483647 w 63"/>
                <a:gd name="T1" fmla="*/ 2147483647 h 46"/>
                <a:gd name="T2" fmla="*/ 2147483647 w 63"/>
                <a:gd name="T3" fmla="*/ 2147483647 h 46"/>
                <a:gd name="T4" fmla="*/ 2147483647 w 63"/>
                <a:gd name="T5" fmla="*/ 2147483647 h 46"/>
                <a:gd name="T6" fmla="*/ 2147483647 w 63"/>
                <a:gd name="T7" fmla="*/ 0 h 46"/>
                <a:gd name="T8" fmla="*/ 2147483647 w 63"/>
                <a:gd name="T9" fmla="*/ 0 h 46"/>
                <a:gd name="T10" fmla="*/ 2147483647 w 63"/>
                <a:gd name="T11" fmla="*/ 2147483647 h 46"/>
                <a:gd name="T12" fmla="*/ 0 w 63"/>
                <a:gd name="T13" fmla="*/ 2147483647 h 46"/>
                <a:gd name="T14" fmla="*/ 2147483647 w 63"/>
                <a:gd name="T15" fmla="*/ 2147483647 h 46"/>
                <a:gd name="T16" fmla="*/ 2147483647 w 63"/>
                <a:gd name="T17" fmla="*/ 2147483647 h 46"/>
                <a:gd name="T18" fmla="*/ 0 w 63"/>
                <a:gd name="T19" fmla="*/ 2147483647 h 46"/>
                <a:gd name="T20" fmla="*/ 2147483647 w 63"/>
                <a:gd name="T21" fmla="*/ 2147483647 h 46"/>
                <a:gd name="T22" fmla="*/ 2147483647 w 63"/>
                <a:gd name="T23" fmla="*/ 2147483647 h 46"/>
                <a:gd name="T24" fmla="*/ 2147483647 w 63"/>
                <a:gd name="T25" fmla="*/ 214748364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6"/>
                <a:gd name="T41" fmla="*/ 63 w 63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6">
                  <a:moveTo>
                    <a:pt x="62" y="24"/>
                  </a:moveTo>
                  <a:lnTo>
                    <a:pt x="28" y="4"/>
                  </a:lnTo>
                  <a:lnTo>
                    <a:pt x="21" y="19"/>
                  </a:lnTo>
                  <a:lnTo>
                    <a:pt x="16" y="0"/>
                  </a:lnTo>
                  <a:lnTo>
                    <a:pt x="6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4" y="45"/>
                  </a:lnTo>
                  <a:lnTo>
                    <a:pt x="62" y="29"/>
                  </a:lnTo>
                  <a:lnTo>
                    <a:pt x="62" y="2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8564631" y="1738904"/>
              <a:ext cx="70592" cy="45133"/>
            </a:xfrm>
            <a:custGeom>
              <a:avLst/>
              <a:gdLst>
                <a:gd name="T0" fmla="*/ 2147483647 w 71"/>
                <a:gd name="T1" fmla="*/ 2147483647 h 47"/>
                <a:gd name="T2" fmla="*/ 2147483647 w 71"/>
                <a:gd name="T3" fmla="*/ 0 h 47"/>
                <a:gd name="T4" fmla="*/ 0 w 71"/>
                <a:gd name="T5" fmla="*/ 0 h 47"/>
                <a:gd name="T6" fmla="*/ 2147483647 w 71"/>
                <a:gd name="T7" fmla="*/ 2147483647 h 47"/>
                <a:gd name="T8" fmla="*/ 2147483647 w 71"/>
                <a:gd name="T9" fmla="*/ 2147483647 h 47"/>
                <a:gd name="T10" fmla="*/ 2147483647 w 71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7"/>
                <a:gd name="T20" fmla="*/ 71 w 7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7">
                  <a:moveTo>
                    <a:pt x="70" y="27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4" y="18"/>
                  </a:lnTo>
                  <a:lnTo>
                    <a:pt x="62" y="46"/>
                  </a:lnTo>
                  <a:lnTo>
                    <a:pt x="70" y="2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8533386" y="1770150"/>
              <a:ext cx="57862" cy="45133"/>
            </a:xfrm>
            <a:custGeom>
              <a:avLst/>
              <a:gdLst>
                <a:gd name="T0" fmla="*/ 2147483647 w 57"/>
                <a:gd name="T1" fmla="*/ 2147483647 h 47"/>
                <a:gd name="T2" fmla="*/ 0 w 57"/>
                <a:gd name="T3" fmla="*/ 2147483647 h 47"/>
                <a:gd name="T4" fmla="*/ 2147483647 w 57"/>
                <a:gd name="T5" fmla="*/ 0 h 47"/>
                <a:gd name="T6" fmla="*/ 2147483647 w 57"/>
                <a:gd name="T7" fmla="*/ 2147483647 h 47"/>
                <a:gd name="T8" fmla="*/ 2147483647 w 57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7"/>
                <a:gd name="T17" fmla="*/ 57 w 5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7">
                  <a:moveTo>
                    <a:pt x="56" y="46"/>
                  </a:moveTo>
                  <a:lnTo>
                    <a:pt x="0" y="36"/>
                  </a:lnTo>
                  <a:lnTo>
                    <a:pt x="19" y="0"/>
                  </a:lnTo>
                  <a:lnTo>
                    <a:pt x="48" y="36"/>
                  </a:lnTo>
                  <a:lnTo>
                    <a:pt x="56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7402758" y="1856945"/>
              <a:ext cx="38189" cy="42819"/>
            </a:xfrm>
            <a:custGeom>
              <a:avLst/>
              <a:gdLst>
                <a:gd name="T0" fmla="*/ 2147483647 w 39"/>
                <a:gd name="T1" fmla="*/ 2147483647 h 46"/>
                <a:gd name="T2" fmla="*/ 2147483647 w 39"/>
                <a:gd name="T3" fmla="*/ 2147483647 h 46"/>
                <a:gd name="T4" fmla="*/ 0 w 39"/>
                <a:gd name="T5" fmla="*/ 2147483647 h 46"/>
                <a:gd name="T6" fmla="*/ 2147483647 w 39"/>
                <a:gd name="T7" fmla="*/ 0 h 46"/>
                <a:gd name="T8" fmla="*/ 2147483647 w 39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6"/>
                <a:gd name="T17" fmla="*/ 39 w 3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6">
                  <a:moveTo>
                    <a:pt x="38" y="17"/>
                  </a:moveTo>
                  <a:lnTo>
                    <a:pt x="9" y="45"/>
                  </a:lnTo>
                  <a:lnTo>
                    <a:pt x="0" y="8"/>
                  </a:lnTo>
                  <a:lnTo>
                    <a:pt x="6" y="0"/>
                  </a:lnTo>
                  <a:lnTo>
                    <a:pt x="38" y="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7528898" y="1837271"/>
              <a:ext cx="40504" cy="45133"/>
            </a:xfrm>
            <a:custGeom>
              <a:avLst/>
              <a:gdLst>
                <a:gd name="T0" fmla="*/ 2147483647 w 41"/>
                <a:gd name="T1" fmla="*/ 2147483647 h 48"/>
                <a:gd name="T2" fmla="*/ 2147483647 w 41"/>
                <a:gd name="T3" fmla="*/ 0 h 48"/>
                <a:gd name="T4" fmla="*/ 0 w 41"/>
                <a:gd name="T5" fmla="*/ 2147483647 h 48"/>
                <a:gd name="T6" fmla="*/ 2147483647 w 41"/>
                <a:gd name="T7" fmla="*/ 2147483647 h 48"/>
                <a:gd name="T8" fmla="*/ 2147483647 w 41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8"/>
                <a:gd name="T17" fmla="*/ 41 w 4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8">
                  <a:moveTo>
                    <a:pt x="40" y="47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25" y="47"/>
                  </a:lnTo>
                  <a:lnTo>
                    <a:pt x="40" y="4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9202273" y="2071038"/>
              <a:ext cx="39346" cy="4513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0 w 40"/>
                <a:gd name="T5" fmla="*/ 2147483647 h 48"/>
                <a:gd name="T6" fmla="*/ 2147483647 w 40"/>
                <a:gd name="T7" fmla="*/ 0 h 48"/>
                <a:gd name="T8" fmla="*/ 2147483647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39" y="7"/>
                  </a:moveTo>
                  <a:lnTo>
                    <a:pt x="15" y="47"/>
                  </a:lnTo>
                  <a:lnTo>
                    <a:pt x="0" y="23"/>
                  </a:lnTo>
                  <a:lnTo>
                    <a:pt x="15" y="0"/>
                  </a:lnTo>
                  <a:lnTo>
                    <a:pt x="39" y="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8157281" y="1757420"/>
              <a:ext cx="38189" cy="45133"/>
            </a:xfrm>
            <a:custGeom>
              <a:avLst/>
              <a:gdLst>
                <a:gd name="T0" fmla="*/ 2147483647 w 39"/>
                <a:gd name="T1" fmla="*/ 0 h 47"/>
                <a:gd name="T2" fmla="*/ 0 w 39"/>
                <a:gd name="T3" fmla="*/ 2147483647 h 47"/>
                <a:gd name="T4" fmla="*/ 2147483647 w 39"/>
                <a:gd name="T5" fmla="*/ 2147483647 h 47"/>
                <a:gd name="T6" fmla="*/ 2147483647 w 39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7"/>
                <a:gd name="T14" fmla="*/ 39 w 3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7">
                  <a:moveTo>
                    <a:pt x="33" y="0"/>
                  </a:moveTo>
                  <a:lnTo>
                    <a:pt x="0" y="22"/>
                  </a:lnTo>
                  <a:lnTo>
                    <a:pt x="38" y="46"/>
                  </a:lnTo>
                  <a:lnTo>
                    <a:pt x="33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8521813" y="1763207"/>
              <a:ext cx="38189" cy="43976"/>
            </a:xfrm>
            <a:custGeom>
              <a:avLst/>
              <a:gdLst>
                <a:gd name="T0" fmla="*/ 2147483647 w 39"/>
                <a:gd name="T1" fmla="*/ 0 h 47"/>
                <a:gd name="T2" fmla="*/ 0 w 39"/>
                <a:gd name="T3" fmla="*/ 0 h 47"/>
                <a:gd name="T4" fmla="*/ 2147483647 w 39"/>
                <a:gd name="T5" fmla="*/ 2147483647 h 47"/>
                <a:gd name="T6" fmla="*/ 2147483647 w 39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7"/>
                <a:gd name="T14" fmla="*/ 39 w 3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7">
                  <a:moveTo>
                    <a:pt x="38" y="0"/>
                  </a:moveTo>
                  <a:lnTo>
                    <a:pt x="0" y="0"/>
                  </a:lnTo>
                  <a:lnTo>
                    <a:pt x="30" y="46"/>
                  </a:lnTo>
                  <a:lnTo>
                    <a:pt x="3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7749931" y="1796767"/>
              <a:ext cx="40504" cy="43976"/>
            </a:xfrm>
            <a:custGeom>
              <a:avLst/>
              <a:gdLst>
                <a:gd name="T0" fmla="*/ 2147483647 w 40"/>
                <a:gd name="T1" fmla="*/ 0 h 46"/>
                <a:gd name="T2" fmla="*/ 0 w 40"/>
                <a:gd name="T3" fmla="*/ 2147483647 h 46"/>
                <a:gd name="T4" fmla="*/ 0 w 40"/>
                <a:gd name="T5" fmla="*/ 0 h 46"/>
                <a:gd name="T6" fmla="*/ 2147483647 w 4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6"/>
                <a:gd name="T14" fmla="*/ 40 w 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6">
                  <a:moveTo>
                    <a:pt x="39" y="0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8424605" y="1734275"/>
              <a:ext cx="38189" cy="43976"/>
            </a:xfrm>
            <a:custGeom>
              <a:avLst/>
              <a:gdLst>
                <a:gd name="T0" fmla="*/ 2147483647 w 39"/>
                <a:gd name="T1" fmla="*/ 2147483647 h 47"/>
                <a:gd name="T2" fmla="*/ 0 w 39"/>
                <a:gd name="T3" fmla="*/ 0 h 47"/>
                <a:gd name="T4" fmla="*/ 2147483647 w 39"/>
                <a:gd name="T5" fmla="*/ 2147483647 h 47"/>
                <a:gd name="T6" fmla="*/ 2147483647 w 39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7"/>
                <a:gd name="T14" fmla="*/ 39 w 3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7">
                  <a:moveTo>
                    <a:pt x="38" y="15"/>
                  </a:moveTo>
                  <a:lnTo>
                    <a:pt x="0" y="0"/>
                  </a:lnTo>
                  <a:lnTo>
                    <a:pt x="38" y="46"/>
                  </a:lnTo>
                  <a:lnTo>
                    <a:pt x="38" y="1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9314526" y="2157833"/>
              <a:ext cx="39346" cy="45133"/>
            </a:xfrm>
            <a:custGeom>
              <a:avLst/>
              <a:gdLst>
                <a:gd name="T0" fmla="*/ 2147483647 w 39"/>
                <a:gd name="T1" fmla="*/ 2147483647 h 48"/>
                <a:gd name="T2" fmla="*/ 0 w 39"/>
                <a:gd name="T3" fmla="*/ 0 h 48"/>
                <a:gd name="T4" fmla="*/ 2147483647 w 39"/>
                <a:gd name="T5" fmla="*/ 2147483647 h 48"/>
                <a:gd name="T6" fmla="*/ 2147483647 w 39"/>
                <a:gd name="T7" fmla="*/ 21474836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8"/>
                <a:gd name="T14" fmla="*/ 39 w 3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8">
                  <a:moveTo>
                    <a:pt x="38" y="47"/>
                  </a:moveTo>
                  <a:lnTo>
                    <a:pt x="0" y="0"/>
                  </a:lnTo>
                  <a:lnTo>
                    <a:pt x="30" y="37"/>
                  </a:lnTo>
                  <a:lnTo>
                    <a:pt x="38" y="4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21"/>
            <p:cNvSpPr>
              <a:spLocks/>
            </p:cNvSpPr>
            <p:nvPr/>
          </p:nvSpPr>
          <p:spPr bwMode="auto">
            <a:xfrm>
              <a:off x="5720125" y="1503980"/>
              <a:ext cx="400407" cy="107625"/>
            </a:xfrm>
            <a:custGeom>
              <a:avLst/>
              <a:gdLst>
                <a:gd name="T0" fmla="*/ 2147483647 w 402"/>
                <a:gd name="T1" fmla="*/ 2147483647 h 113"/>
                <a:gd name="T2" fmla="*/ 2147483647 w 402"/>
                <a:gd name="T3" fmla="*/ 2147483647 h 113"/>
                <a:gd name="T4" fmla="*/ 2147483647 w 402"/>
                <a:gd name="T5" fmla="*/ 2147483647 h 113"/>
                <a:gd name="T6" fmla="*/ 2147483647 w 402"/>
                <a:gd name="T7" fmla="*/ 2147483647 h 113"/>
                <a:gd name="T8" fmla="*/ 2147483647 w 402"/>
                <a:gd name="T9" fmla="*/ 2147483647 h 113"/>
                <a:gd name="T10" fmla="*/ 2147483647 w 402"/>
                <a:gd name="T11" fmla="*/ 2147483647 h 113"/>
                <a:gd name="T12" fmla="*/ 2147483647 w 402"/>
                <a:gd name="T13" fmla="*/ 2147483647 h 113"/>
                <a:gd name="T14" fmla="*/ 2147483647 w 402"/>
                <a:gd name="T15" fmla="*/ 2147483647 h 113"/>
                <a:gd name="T16" fmla="*/ 2147483647 w 402"/>
                <a:gd name="T17" fmla="*/ 2147483647 h 113"/>
                <a:gd name="T18" fmla="*/ 2147483647 w 402"/>
                <a:gd name="T19" fmla="*/ 2147483647 h 113"/>
                <a:gd name="T20" fmla="*/ 2147483647 w 402"/>
                <a:gd name="T21" fmla="*/ 2147483647 h 113"/>
                <a:gd name="T22" fmla="*/ 2147483647 w 402"/>
                <a:gd name="T23" fmla="*/ 2147483647 h 113"/>
                <a:gd name="T24" fmla="*/ 2147483647 w 402"/>
                <a:gd name="T25" fmla="*/ 2147483647 h 113"/>
                <a:gd name="T26" fmla="*/ 2147483647 w 402"/>
                <a:gd name="T27" fmla="*/ 2147483647 h 113"/>
                <a:gd name="T28" fmla="*/ 2147483647 w 402"/>
                <a:gd name="T29" fmla="*/ 2147483647 h 113"/>
                <a:gd name="T30" fmla="*/ 2147483647 w 402"/>
                <a:gd name="T31" fmla="*/ 2147483647 h 113"/>
                <a:gd name="T32" fmla="*/ 2147483647 w 402"/>
                <a:gd name="T33" fmla="*/ 2147483647 h 113"/>
                <a:gd name="T34" fmla="*/ 2147483647 w 402"/>
                <a:gd name="T35" fmla="*/ 2147483647 h 113"/>
                <a:gd name="T36" fmla="*/ 2147483647 w 402"/>
                <a:gd name="T37" fmla="*/ 2147483647 h 113"/>
                <a:gd name="T38" fmla="*/ 2147483647 w 402"/>
                <a:gd name="T39" fmla="*/ 2147483647 h 113"/>
                <a:gd name="T40" fmla="*/ 2147483647 w 402"/>
                <a:gd name="T41" fmla="*/ 2147483647 h 113"/>
                <a:gd name="T42" fmla="*/ 2147483647 w 402"/>
                <a:gd name="T43" fmla="*/ 2147483647 h 113"/>
                <a:gd name="T44" fmla="*/ 2147483647 w 402"/>
                <a:gd name="T45" fmla="*/ 2147483647 h 113"/>
                <a:gd name="T46" fmla="*/ 2147483647 w 402"/>
                <a:gd name="T47" fmla="*/ 2147483647 h 113"/>
                <a:gd name="T48" fmla="*/ 2147483647 w 402"/>
                <a:gd name="T49" fmla="*/ 2147483647 h 113"/>
                <a:gd name="T50" fmla="*/ 2147483647 w 402"/>
                <a:gd name="T51" fmla="*/ 0 h 113"/>
                <a:gd name="T52" fmla="*/ 2147483647 w 402"/>
                <a:gd name="T53" fmla="*/ 2147483647 h 113"/>
                <a:gd name="T54" fmla="*/ 2147483647 w 402"/>
                <a:gd name="T55" fmla="*/ 2147483647 h 113"/>
                <a:gd name="T56" fmla="*/ 2147483647 w 402"/>
                <a:gd name="T57" fmla="*/ 2147483647 h 113"/>
                <a:gd name="T58" fmla="*/ 2147483647 w 402"/>
                <a:gd name="T59" fmla="*/ 2147483647 h 113"/>
                <a:gd name="T60" fmla="*/ 2147483647 w 402"/>
                <a:gd name="T61" fmla="*/ 2147483647 h 113"/>
                <a:gd name="T62" fmla="*/ 2147483647 w 402"/>
                <a:gd name="T63" fmla="*/ 2147483647 h 113"/>
                <a:gd name="T64" fmla="*/ 2147483647 w 402"/>
                <a:gd name="T65" fmla="*/ 2147483647 h 113"/>
                <a:gd name="T66" fmla="*/ 2147483647 w 402"/>
                <a:gd name="T67" fmla="*/ 2147483647 h 113"/>
                <a:gd name="T68" fmla="*/ 2147483647 w 402"/>
                <a:gd name="T69" fmla="*/ 2147483647 h 113"/>
                <a:gd name="T70" fmla="*/ 2147483647 w 402"/>
                <a:gd name="T71" fmla="*/ 2147483647 h 113"/>
                <a:gd name="T72" fmla="*/ 2147483647 w 402"/>
                <a:gd name="T73" fmla="*/ 2147483647 h 113"/>
                <a:gd name="T74" fmla="*/ 2147483647 w 402"/>
                <a:gd name="T75" fmla="*/ 2147483647 h 113"/>
                <a:gd name="T76" fmla="*/ 2147483647 w 402"/>
                <a:gd name="T77" fmla="*/ 2147483647 h 113"/>
                <a:gd name="T78" fmla="*/ 2147483647 w 402"/>
                <a:gd name="T79" fmla="*/ 2147483647 h 113"/>
                <a:gd name="T80" fmla="*/ 2147483647 w 402"/>
                <a:gd name="T81" fmla="*/ 2147483647 h 113"/>
                <a:gd name="T82" fmla="*/ 2147483647 w 402"/>
                <a:gd name="T83" fmla="*/ 2147483647 h 113"/>
                <a:gd name="T84" fmla="*/ 2147483647 w 402"/>
                <a:gd name="T85" fmla="*/ 2147483647 h 113"/>
                <a:gd name="T86" fmla="*/ 0 w 402"/>
                <a:gd name="T87" fmla="*/ 2147483647 h 113"/>
                <a:gd name="T88" fmla="*/ 2147483647 w 402"/>
                <a:gd name="T89" fmla="*/ 2147483647 h 113"/>
                <a:gd name="T90" fmla="*/ 2147483647 w 402"/>
                <a:gd name="T91" fmla="*/ 2147483647 h 113"/>
                <a:gd name="T92" fmla="*/ 2147483647 w 402"/>
                <a:gd name="T93" fmla="*/ 2147483647 h 113"/>
                <a:gd name="T94" fmla="*/ 2147483647 w 402"/>
                <a:gd name="T95" fmla="*/ 2147483647 h 1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2"/>
                <a:gd name="T145" fmla="*/ 0 h 113"/>
                <a:gd name="T146" fmla="*/ 402 w 402"/>
                <a:gd name="T147" fmla="*/ 113 h 1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2" h="113">
                  <a:moveTo>
                    <a:pt x="100" y="79"/>
                  </a:moveTo>
                  <a:lnTo>
                    <a:pt x="73" y="91"/>
                  </a:lnTo>
                  <a:lnTo>
                    <a:pt x="59" y="82"/>
                  </a:lnTo>
                  <a:lnTo>
                    <a:pt x="70" y="77"/>
                  </a:lnTo>
                  <a:lnTo>
                    <a:pt x="47" y="74"/>
                  </a:lnTo>
                  <a:lnTo>
                    <a:pt x="109" y="65"/>
                  </a:lnTo>
                  <a:lnTo>
                    <a:pt x="80" y="43"/>
                  </a:lnTo>
                  <a:lnTo>
                    <a:pt x="118" y="43"/>
                  </a:lnTo>
                  <a:lnTo>
                    <a:pt x="135" y="48"/>
                  </a:lnTo>
                  <a:lnTo>
                    <a:pt x="124" y="39"/>
                  </a:lnTo>
                  <a:lnTo>
                    <a:pt x="181" y="31"/>
                  </a:lnTo>
                  <a:lnTo>
                    <a:pt x="212" y="22"/>
                  </a:lnTo>
                  <a:lnTo>
                    <a:pt x="152" y="31"/>
                  </a:lnTo>
                  <a:lnTo>
                    <a:pt x="90" y="34"/>
                  </a:lnTo>
                  <a:lnTo>
                    <a:pt x="142" y="28"/>
                  </a:lnTo>
                  <a:lnTo>
                    <a:pt x="80" y="34"/>
                  </a:lnTo>
                  <a:lnTo>
                    <a:pt x="61" y="31"/>
                  </a:lnTo>
                  <a:lnTo>
                    <a:pt x="118" y="25"/>
                  </a:lnTo>
                  <a:lnTo>
                    <a:pt x="59" y="25"/>
                  </a:lnTo>
                  <a:lnTo>
                    <a:pt x="94" y="22"/>
                  </a:lnTo>
                  <a:lnTo>
                    <a:pt x="49" y="19"/>
                  </a:lnTo>
                  <a:lnTo>
                    <a:pt x="112" y="14"/>
                  </a:lnTo>
                  <a:lnTo>
                    <a:pt x="190" y="17"/>
                  </a:lnTo>
                  <a:lnTo>
                    <a:pt x="181" y="2"/>
                  </a:lnTo>
                  <a:lnTo>
                    <a:pt x="242" y="5"/>
                  </a:lnTo>
                  <a:lnTo>
                    <a:pt x="229" y="0"/>
                  </a:lnTo>
                  <a:lnTo>
                    <a:pt x="314" y="5"/>
                  </a:lnTo>
                  <a:lnTo>
                    <a:pt x="401" y="10"/>
                  </a:lnTo>
                  <a:lnTo>
                    <a:pt x="343" y="19"/>
                  </a:lnTo>
                  <a:lnTo>
                    <a:pt x="286" y="28"/>
                  </a:lnTo>
                  <a:lnTo>
                    <a:pt x="353" y="22"/>
                  </a:lnTo>
                  <a:lnTo>
                    <a:pt x="293" y="34"/>
                  </a:lnTo>
                  <a:lnTo>
                    <a:pt x="229" y="51"/>
                  </a:lnTo>
                  <a:lnTo>
                    <a:pt x="171" y="57"/>
                  </a:lnTo>
                  <a:lnTo>
                    <a:pt x="205" y="62"/>
                  </a:lnTo>
                  <a:lnTo>
                    <a:pt x="159" y="68"/>
                  </a:lnTo>
                  <a:lnTo>
                    <a:pt x="195" y="71"/>
                  </a:lnTo>
                  <a:lnTo>
                    <a:pt x="145" y="82"/>
                  </a:lnTo>
                  <a:lnTo>
                    <a:pt x="142" y="91"/>
                  </a:lnTo>
                  <a:lnTo>
                    <a:pt x="100" y="94"/>
                  </a:lnTo>
                  <a:lnTo>
                    <a:pt x="130" y="105"/>
                  </a:lnTo>
                  <a:lnTo>
                    <a:pt x="90" y="112"/>
                  </a:lnTo>
                  <a:lnTo>
                    <a:pt x="45" y="108"/>
                  </a:lnTo>
                  <a:lnTo>
                    <a:pt x="0" y="108"/>
                  </a:lnTo>
                  <a:lnTo>
                    <a:pt x="30" y="96"/>
                  </a:lnTo>
                  <a:lnTo>
                    <a:pt x="23" y="88"/>
                  </a:lnTo>
                  <a:lnTo>
                    <a:pt x="73" y="94"/>
                  </a:lnTo>
                  <a:lnTo>
                    <a:pt x="100" y="7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4631158" y="2294390"/>
              <a:ext cx="1010274" cy="575159"/>
            </a:xfrm>
            <a:custGeom>
              <a:avLst/>
              <a:gdLst>
                <a:gd name="T0" fmla="*/ 2147483647 w 1014"/>
                <a:gd name="T1" fmla="*/ 2147483647 h 608"/>
                <a:gd name="T2" fmla="*/ 2147483647 w 1014"/>
                <a:gd name="T3" fmla="*/ 2147483647 h 608"/>
                <a:gd name="T4" fmla="*/ 2147483647 w 1014"/>
                <a:gd name="T5" fmla="*/ 2147483647 h 608"/>
                <a:gd name="T6" fmla="*/ 2147483647 w 1014"/>
                <a:gd name="T7" fmla="*/ 2147483647 h 608"/>
                <a:gd name="T8" fmla="*/ 2147483647 w 1014"/>
                <a:gd name="T9" fmla="*/ 2147483647 h 608"/>
                <a:gd name="T10" fmla="*/ 2147483647 w 1014"/>
                <a:gd name="T11" fmla="*/ 2147483647 h 608"/>
                <a:gd name="T12" fmla="*/ 2147483647 w 1014"/>
                <a:gd name="T13" fmla="*/ 2147483647 h 608"/>
                <a:gd name="T14" fmla="*/ 2147483647 w 1014"/>
                <a:gd name="T15" fmla="*/ 2147483647 h 608"/>
                <a:gd name="T16" fmla="*/ 2147483647 w 1014"/>
                <a:gd name="T17" fmla="*/ 2147483647 h 608"/>
                <a:gd name="T18" fmla="*/ 2147483647 w 1014"/>
                <a:gd name="T19" fmla="*/ 2147483647 h 608"/>
                <a:gd name="T20" fmla="*/ 2147483647 w 1014"/>
                <a:gd name="T21" fmla="*/ 2147483647 h 608"/>
                <a:gd name="T22" fmla="*/ 2147483647 w 1014"/>
                <a:gd name="T23" fmla="*/ 2147483647 h 608"/>
                <a:gd name="T24" fmla="*/ 2147483647 w 1014"/>
                <a:gd name="T25" fmla="*/ 2147483647 h 608"/>
                <a:gd name="T26" fmla="*/ 2147483647 w 1014"/>
                <a:gd name="T27" fmla="*/ 2147483647 h 608"/>
                <a:gd name="T28" fmla="*/ 2147483647 w 1014"/>
                <a:gd name="T29" fmla="*/ 2147483647 h 608"/>
                <a:gd name="T30" fmla="*/ 2147483647 w 1014"/>
                <a:gd name="T31" fmla="*/ 2147483647 h 608"/>
                <a:gd name="T32" fmla="*/ 0 w 1014"/>
                <a:gd name="T33" fmla="*/ 2147483647 h 608"/>
                <a:gd name="T34" fmla="*/ 2147483647 w 1014"/>
                <a:gd name="T35" fmla="*/ 2147483647 h 608"/>
                <a:gd name="T36" fmla="*/ 2147483647 w 1014"/>
                <a:gd name="T37" fmla="*/ 2147483647 h 608"/>
                <a:gd name="T38" fmla="*/ 2147483647 w 1014"/>
                <a:gd name="T39" fmla="*/ 2147483647 h 608"/>
                <a:gd name="T40" fmla="*/ 2147483647 w 1014"/>
                <a:gd name="T41" fmla="*/ 2147483647 h 608"/>
                <a:gd name="T42" fmla="*/ 2147483647 w 1014"/>
                <a:gd name="T43" fmla="*/ 2147483647 h 608"/>
                <a:gd name="T44" fmla="*/ 2147483647 w 1014"/>
                <a:gd name="T45" fmla="*/ 2147483647 h 608"/>
                <a:gd name="T46" fmla="*/ 2147483647 w 1014"/>
                <a:gd name="T47" fmla="*/ 2147483647 h 608"/>
                <a:gd name="T48" fmla="*/ 2147483647 w 1014"/>
                <a:gd name="T49" fmla="*/ 2147483647 h 608"/>
                <a:gd name="T50" fmla="*/ 2147483647 w 1014"/>
                <a:gd name="T51" fmla="*/ 2147483647 h 608"/>
                <a:gd name="T52" fmla="*/ 2147483647 w 1014"/>
                <a:gd name="T53" fmla="*/ 2147483647 h 608"/>
                <a:gd name="T54" fmla="*/ 2147483647 w 1014"/>
                <a:gd name="T55" fmla="*/ 2147483647 h 608"/>
                <a:gd name="T56" fmla="*/ 2147483647 w 1014"/>
                <a:gd name="T57" fmla="*/ 2147483647 h 608"/>
                <a:gd name="T58" fmla="*/ 2147483647 w 1014"/>
                <a:gd name="T59" fmla="*/ 2147483647 h 608"/>
                <a:gd name="T60" fmla="*/ 2147483647 w 1014"/>
                <a:gd name="T61" fmla="*/ 2147483647 h 608"/>
                <a:gd name="T62" fmla="*/ 2147483647 w 1014"/>
                <a:gd name="T63" fmla="*/ 2147483647 h 608"/>
                <a:gd name="T64" fmla="*/ 2147483647 w 1014"/>
                <a:gd name="T65" fmla="*/ 2147483647 h 608"/>
                <a:gd name="T66" fmla="*/ 2147483647 w 1014"/>
                <a:gd name="T67" fmla="*/ 2147483647 h 608"/>
                <a:gd name="T68" fmla="*/ 2147483647 w 1014"/>
                <a:gd name="T69" fmla="*/ 2147483647 h 608"/>
                <a:gd name="T70" fmla="*/ 2147483647 w 1014"/>
                <a:gd name="T71" fmla="*/ 2147483647 h 608"/>
                <a:gd name="T72" fmla="*/ 2147483647 w 1014"/>
                <a:gd name="T73" fmla="*/ 2147483647 h 608"/>
                <a:gd name="T74" fmla="*/ 2147483647 w 1014"/>
                <a:gd name="T75" fmla="*/ 2147483647 h 608"/>
                <a:gd name="T76" fmla="*/ 2147483647 w 1014"/>
                <a:gd name="T77" fmla="*/ 2147483647 h 608"/>
                <a:gd name="T78" fmla="*/ 2147483647 w 1014"/>
                <a:gd name="T79" fmla="*/ 2147483647 h 608"/>
                <a:gd name="T80" fmla="*/ 2147483647 w 1014"/>
                <a:gd name="T81" fmla="*/ 2147483647 h 608"/>
                <a:gd name="T82" fmla="*/ 2147483647 w 1014"/>
                <a:gd name="T83" fmla="*/ 2147483647 h 608"/>
                <a:gd name="T84" fmla="*/ 2147483647 w 1014"/>
                <a:gd name="T85" fmla="*/ 2147483647 h 608"/>
                <a:gd name="T86" fmla="*/ 2147483647 w 1014"/>
                <a:gd name="T87" fmla="*/ 2147483647 h 608"/>
                <a:gd name="T88" fmla="*/ 2147483647 w 1014"/>
                <a:gd name="T89" fmla="*/ 2147483647 h 608"/>
                <a:gd name="T90" fmla="*/ 2147483647 w 1014"/>
                <a:gd name="T91" fmla="*/ 2147483647 h 608"/>
                <a:gd name="T92" fmla="*/ 2147483647 w 1014"/>
                <a:gd name="T93" fmla="*/ 2147483647 h 608"/>
                <a:gd name="T94" fmla="*/ 2147483647 w 1014"/>
                <a:gd name="T95" fmla="*/ 2147483647 h 608"/>
                <a:gd name="T96" fmla="*/ 2147483647 w 1014"/>
                <a:gd name="T97" fmla="*/ 2147483647 h 608"/>
                <a:gd name="T98" fmla="*/ 2147483647 w 1014"/>
                <a:gd name="T99" fmla="*/ 2147483647 h 608"/>
                <a:gd name="T100" fmla="*/ 2147483647 w 1014"/>
                <a:gd name="T101" fmla="*/ 2147483647 h 608"/>
                <a:gd name="T102" fmla="*/ 2147483647 w 1014"/>
                <a:gd name="T103" fmla="*/ 2147483647 h 608"/>
                <a:gd name="T104" fmla="*/ 2147483647 w 1014"/>
                <a:gd name="T105" fmla="*/ 2147483647 h 608"/>
                <a:gd name="T106" fmla="*/ 2147483647 w 1014"/>
                <a:gd name="T107" fmla="*/ 2147483647 h 608"/>
                <a:gd name="T108" fmla="*/ 2147483647 w 1014"/>
                <a:gd name="T109" fmla="*/ 2147483647 h 608"/>
                <a:gd name="T110" fmla="*/ 2147483647 w 1014"/>
                <a:gd name="T111" fmla="*/ 214748364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4"/>
                <a:gd name="T169" fmla="*/ 0 h 608"/>
                <a:gd name="T170" fmla="*/ 1014 w 1014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4" h="608">
                  <a:moveTo>
                    <a:pt x="1010" y="111"/>
                  </a:moveTo>
                  <a:lnTo>
                    <a:pt x="1010" y="102"/>
                  </a:lnTo>
                  <a:lnTo>
                    <a:pt x="1005" y="85"/>
                  </a:lnTo>
                  <a:lnTo>
                    <a:pt x="1013" y="56"/>
                  </a:lnTo>
                  <a:lnTo>
                    <a:pt x="1002" y="51"/>
                  </a:lnTo>
                  <a:lnTo>
                    <a:pt x="993" y="51"/>
                  </a:lnTo>
                  <a:lnTo>
                    <a:pt x="993" y="45"/>
                  </a:lnTo>
                  <a:lnTo>
                    <a:pt x="978" y="65"/>
                  </a:lnTo>
                  <a:lnTo>
                    <a:pt x="965" y="82"/>
                  </a:lnTo>
                  <a:lnTo>
                    <a:pt x="948" y="97"/>
                  </a:lnTo>
                  <a:lnTo>
                    <a:pt x="936" y="106"/>
                  </a:lnTo>
                  <a:lnTo>
                    <a:pt x="902" y="108"/>
                  </a:lnTo>
                  <a:lnTo>
                    <a:pt x="871" y="111"/>
                  </a:lnTo>
                  <a:lnTo>
                    <a:pt x="854" y="126"/>
                  </a:lnTo>
                  <a:lnTo>
                    <a:pt x="838" y="140"/>
                  </a:lnTo>
                  <a:lnTo>
                    <a:pt x="816" y="143"/>
                  </a:lnTo>
                  <a:lnTo>
                    <a:pt x="797" y="145"/>
                  </a:lnTo>
                  <a:lnTo>
                    <a:pt x="794" y="160"/>
                  </a:lnTo>
                  <a:lnTo>
                    <a:pt x="778" y="169"/>
                  </a:lnTo>
                  <a:lnTo>
                    <a:pt x="761" y="174"/>
                  </a:lnTo>
                  <a:lnTo>
                    <a:pt x="742" y="183"/>
                  </a:lnTo>
                  <a:lnTo>
                    <a:pt x="725" y="192"/>
                  </a:lnTo>
                  <a:lnTo>
                    <a:pt x="718" y="181"/>
                  </a:lnTo>
                  <a:lnTo>
                    <a:pt x="739" y="157"/>
                  </a:lnTo>
                  <a:lnTo>
                    <a:pt x="749" y="143"/>
                  </a:lnTo>
                  <a:lnTo>
                    <a:pt x="751" y="120"/>
                  </a:lnTo>
                  <a:lnTo>
                    <a:pt x="756" y="97"/>
                  </a:lnTo>
                  <a:lnTo>
                    <a:pt x="742" y="85"/>
                  </a:lnTo>
                  <a:lnTo>
                    <a:pt x="744" y="80"/>
                  </a:lnTo>
                  <a:lnTo>
                    <a:pt x="739" y="80"/>
                  </a:lnTo>
                  <a:lnTo>
                    <a:pt x="737" y="71"/>
                  </a:lnTo>
                  <a:lnTo>
                    <a:pt x="722" y="60"/>
                  </a:lnTo>
                  <a:lnTo>
                    <a:pt x="708" y="48"/>
                  </a:lnTo>
                  <a:lnTo>
                    <a:pt x="694" y="36"/>
                  </a:lnTo>
                  <a:lnTo>
                    <a:pt x="679" y="27"/>
                  </a:lnTo>
                  <a:lnTo>
                    <a:pt x="658" y="34"/>
                  </a:lnTo>
                  <a:lnTo>
                    <a:pt x="643" y="27"/>
                  </a:lnTo>
                  <a:lnTo>
                    <a:pt x="629" y="31"/>
                  </a:lnTo>
                  <a:lnTo>
                    <a:pt x="605" y="19"/>
                  </a:lnTo>
                  <a:lnTo>
                    <a:pt x="588" y="13"/>
                  </a:lnTo>
                  <a:lnTo>
                    <a:pt x="588" y="0"/>
                  </a:lnTo>
                  <a:lnTo>
                    <a:pt x="582" y="8"/>
                  </a:lnTo>
                  <a:lnTo>
                    <a:pt x="552" y="8"/>
                  </a:lnTo>
                  <a:lnTo>
                    <a:pt x="526" y="8"/>
                  </a:lnTo>
                  <a:lnTo>
                    <a:pt x="498" y="8"/>
                  </a:lnTo>
                  <a:lnTo>
                    <a:pt x="468" y="8"/>
                  </a:lnTo>
                  <a:lnTo>
                    <a:pt x="442" y="8"/>
                  </a:lnTo>
                  <a:lnTo>
                    <a:pt x="414" y="8"/>
                  </a:lnTo>
                  <a:lnTo>
                    <a:pt x="384" y="8"/>
                  </a:lnTo>
                  <a:lnTo>
                    <a:pt x="359" y="8"/>
                  </a:lnTo>
                  <a:lnTo>
                    <a:pt x="330" y="8"/>
                  </a:lnTo>
                  <a:lnTo>
                    <a:pt x="301" y="8"/>
                  </a:lnTo>
                  <a:lnTo>
                    <a:pt x="272" y="8"/>
                  </a:lnTo>
                  <a:lnTo>
                    <a:pt x="244" y="8"/>
                  </a:lnTo>
                  <a:lnTo>
                    <a:pt x="217" y="8"/>
                  </a:lnTo>
                  <a:lnTo>
                    <a:pt x="188" y="8"/>
                  </a:lnTo>
                  <a:lnTo>
                    <a:pt x="162" y="8"/>
                  </a:lnTo>
                  <a:lnTo>
                    <a:pt x="133" y="8"/>
                  </a:lnTo>
                  <a:lnTo>
                    <a:pt x="126" y="27"/>
                  </a:lnTo>
                  <a:lnTo>
                    <a:pt x="119" y="48"/>
                  </a:lnTo>
                  <a:lnTo>
                    <a:pt x="104" y="56"/>
                  </a:lnTo>
                  <a:lnTo>
                    <a:pt x="109" y="51"/>
                  </a:lnTo>
                  <a:lnTo>
                    <a:pt x="109" y="54"/>
                  </a:lnTo>
                  <a:lnTo>
                    <a:pt x="124" y="36"/>
                  </a:lnTo>
                  <a:lnTo>
                    <a:pt x="109" y="48"/>
                  </a:lnTo>
                  <a:lnTo>
                    <a:pt x="104" y="51"/>
                  </a:lnTo>
                  <a:lnTo>
                    <a:pt x="116" y="39"/>
                  </a:lnTo>
                  <a:lnTo>
                    <a:pt x="121" y="31"/>
                  </a:lnTo>
                  <a:lnTo>
                    <a:pt x="95" y="25"/>
                  </a:lnTo>
                  <a:lnTo>
                    <a:pt x="88" y="56"/>
                  </a:lnTo>
                  <a:lnTo>
                    <a:pt x="85" y="60"/>
                  </a:lnTo>
                  <a:lnTo>
                    <a:pt x="83" y="65"/>
                  </a:lnTo>
                  <a:lnTo>
                    <a:pt x="83" y="68"/>
                  </a:lnTo>
                  <a:lnTo>
                    <a:pt x="81" y="68"/>
                  </a:lnTo>
                  <a:lnTo>
                    <a:pt x="76" y="74"/>
                  </a:lnTo>
                  <a:lnTo>
                    <a:pt x="88" y="80"/>
                  </a:lnTo>
                  <a:lnTo>
                    <a:pt x="81" y="80"/>
                  </a:lnTo>
                  <a:lnTo>
                    <a:pt x="71" y="91"/>
                  </a:lnTo>
                  <a:lnTo>
                    <a:pt x="49" y="123"/>
                  </a:lnTo>
                  <a:lnTo>
                    <a:pt x="30" y="157"/>
                  </a:lnTo>
                  <a:lnTo>
                    <a:pt x="23" y="178"/>
                  </a:lnTo>
                  <a:lnTo>
                    <a:pt x="18" y="195"/>
                  </a:lnTo>
                  <a:lnTo>
                    <a:pt x="1" y="220"/>
                  </a:lnTo>
                  <a:lnTo>
                    <a:pt x="1" y="229"/>
                  </a:lnTo>
                  <a:lnTo>
                    <a:pt x="0" y="246"/>
                  </a:lnTo>
                  <a:lnTo>
                    <a:pt x="1" y="263"/>
                  </a:lnTo>
                  <a:lnTo>
                    <a:pt x="4" y="281"/>
                  </a:lnTo>
                  <a:lnTo>
                    <a:pt x="1" y="275"/>
                  </a:lnTo>
                  <a:lnTo>
                    <a:pt x="1" y="281"/>
                  </a:lnTo>
                  <a:lnTo>
                    <a:pt x="9" y="281"/>
                  </a:lnTo>
                  <a:lnTo>
                    <a:pt x="13" y="281"/>
                  </a:lnTo>
                  <a:lnTo>
                    <a:pt x="11" y="292"/>
                  </a:lnTo>
                  <a:lnTo>
                    <a:pt x="9" y="290"/>
                  </a:lnTo>
                  <a:lnTo>
                    <a:pt x="4" y="292"/>
                  </a:lnTo>
                  <a:lnTo>
                    <a:pt x="9" y="307"/>
                  </a:lnTo>
                  <a:lnTo>
                    <a:pt x="4" y="318"/>
                  </a:lnTo>
                  <a:lnTo>
                    <a:pt x="9" y="333"/>
                  </a:lnTo>
                  <a:lnTo>
                    <a:pt x="11" y="347"/>
                  </a:lnTo>
                  <a:lnTo>
                    <a:pt x="9" y="371"/>
                  </a:lnTo>
                  <a:lnTo>
                    <a:pt x="18" y="371"/>
                  </a:lnTo>
                  <a:lnTo>
                    <a:pt x="37" y="381"/>
                  </a:lnTo>
                  <a:lnTo>
                    <a:pt x="54" y="399"/>
                  </a:lnTo>
                  <a:lnTo>
                    <a:pt x="54" y="419"/>
                  </a:lnTo>
                  <a:lnTo>
                    <a:pt x="76" y="419"/>
                  </a:lnTo>
                  <a:lnTo>
                    <a:pt x="97" y="419"/>
                  </a:lnTo>
                  <a:lnTo>
                    <a:pt x="112" y="425"/>
                  </a:lnTo>
                  <a:lnTo>
                    <a:pt x="126" y="434"/>
                  </a:lnTo>
                  <a:lnTo>
                    <a:pt x="140" y="442"/>
                  </a:lnTo>
                  <a:lnTo>
                    <a:pt x="155" y="451"/>
                  </a:lnTo>
                  <a:lnTo>
                    <a:pt x="179" y="451"/>
                  </a:lnTo>
                  <a:lnTo>
                    <a:pt x="205" y="451"/>
                  </a:lnTo>
                  <a:lnTo>
                    <a:pt x="208" y="439"/>
                  </a:lnTo>
                  <a:lnTo>
                    <a:pt x="236" y="439"/>
                  </a:lnTo>
                  <a:lnTo>
                    <a:pt x="253" y="465"/>
                  </a:lnTo>
                  <a:lnTo>
                    <a:pt x="258" y="489"/>
                  </a:lnTo>
                  <a:lnTo>
                    <a:pt x="270" y="499"/>
                  </a:lnTo>
                  <a:lnTo>
                    <a:pt x="279" y="508"/>
                  </a:lnTo>
                  <a:lnTo>
                    <a:pt x="294" y="491"/>
                  </a:lnTo>
                  <a:lnTo>
                    <a:pt x="318" y="494"/>
                  </a:lnTo>
                  <a:lnTo>
                    <a:pt x="327" y="517"/>
                  </a:lnTo>
                  <a:lnTo>
                    <a:pt x="335" y="540"/>
                  </a:lnTo>
                  <a:lnTo>
                    <a:pt x="342" y="569"/>
                  </a:lnTo>
                  <a:lnTo>
                    <a:pt x="351" y="580"/>
                  </a:lnTo>
                  <a:lnTo>
                    <a:pt x="372" y="586"/>
                  </a:lnTo>
                  <a:lnTo>
                    <a:pt x="372" y="557"/>
                  </a:lnTo>
                  <a:lnTo>
                    <a:pt x="371" y="554"/>
                  </a:lnTo>
                  <a:lnTo>
                    <a:pt x="371" y="549"/>
                  </a:lnTo>
                  <a:lnTo>
                    <a:pt x="378" y="552"/>
                  </a:lnTo>
                  <a:lnTo>
                    <a:pt x="378" y="537"/>
                  </a:lnTo>
                  <a:lnTo>
                    <a:pt x="384" y="535"/>
                  </a:lnTo>
                  <a:lnTo>
                    <a:pt x="395" y="526"/>
                  </a:lnTo>
                  <a:lnTo>
                    <a:pt x="399" y="520"/>
                  </a:lnTo>
                  <a:lnTo>
                    <a:pt x="399" y="517"/>
                  </a:lnTo>
                  <a:lnTo>
                    <a:pt x="408" y="520"/>
                  </a:lnTo>
                  <a:lnTo>
                    <a:pt x="402" y="523"/>
                  </a:lnTo>
                  <a:lnTo>
                    <a:pt x="414" y="517"/>
                  </a:lnTo>
                  <a:lnTo>
                    <a:pt x="408" y="517"/>
                  </a:lnTo>
                  <a:lnTo>
                    <a:pt x="430" y="499"/>
                  </a:lnTo>
                  <a:lnTo>
                    <a:pt x="432" y="491"/>
                  </a:lnTo>
                  <a:lnTo>
                    <a:pt x="438" y="494"/>
                  </a:lnTo>
                  <a:lnTo>
                    <a:pt x="435" y="499"/>
                  </a:lnTo>
                  <a:lnTo>
                    <a:pt x="450" y="489"/>
                  </a:lnTo>
                  <a:lnTo>
                    <a:pt x="452" y="489"/>
                  </a:lnTo>
                  <a:lnTo>
                    <a:pt x="466" y="491"/>
                  </a:lnTo>
                  <a:lnTo>
                    <a:pt x="480" y="491"/>
                  </a:lnTo>
                  <a:lnTo>
                    <a:pt x="490" y="491"/>
                  </a:lnTo>
                  <a:lnTo>
                    <a:pt x="495" y="499"/>
                  </a:lnTo>
                  <a:lnTo>
                    <a:pt x="507" y="503"/>
                  </a:lnTo>
                  <a:lnTo>
                    <a:pt x="516" y="503"/>
                  </a:lnTo>
                  <a:lnTo>
                    <a:pt x="516" y="494"/>
                  </a:lnTo>
                  <a:lnTo>
                    <a:pt x="531" y="506"/>
                  </a:lnTo>
                  <a:lnTo>
                    <a:pt x="526" y="511"/>
                  </a:lnTo>
                  <a:lnTo>
                    <a:pt x="534" y="503"/>
                  </a:lnTo>
                  <a:lnTo>
                    <a:pt x="523" y="491"/>
                  </a:lnTo>
                  <a:lnTo>
                    <a:pt x="531" y="485"/>
                  </a:lnTo>
                  <a:lnTo>
                    <a:pt x="528" y="485"/>
                  </a:lnTo>
                  <a:lnTo>
                    <a:pt x="526" y="482"/>
                  </a:lnTo>
                  <a:lnTo>
                    <a:pt x="514" y="480"/>
                  </a:lnTo>
                  <a:lnTo>
                    <a:pt x="526" y="477"/>
                  </a:lnTo>
                  <a:lnTo>
                    <a:pt x="555" y="477"/>
                  </a:lnTo>
                  <a:lnTo>
                    <a:pt x="559" y="465"/>
                  </a:lnTo>
                  <a:lnTo>
                    <a:pt x="559" y="477"/>
                  </a:lnTo>
                  <a:lnTo>
                    <a:pt x="567" y="477"/>
                  </a:lnTo>
                  <a:lnTo>
                    <a:pt x="576" y="471"/>
                  </a:lnTo>
                  <a:lnTo>
                    <a:pt x="574" y="474"/>
                  </a:lnTo>
                  <a:lnTo>
                    <a:pt x="591" y="474"/>
                  </a:lnTo>
                  <a:lnTo>
                    <a:pt x="583" y="474"/>
                  </a:lnTo>
                  <a:lnTo>
                    <a:pt x="595" y="477"/>
                  </a:lnTo>
                  <a:lnTo>
                    <a:pt x="598" y="477"/>
                  </a:lnTo>
                  <a:lnTo>
                    <a:pt x="603" y="482"/>
                  </a:lnTo>
                  <a:lnTo>
                    <a:pt x="598" y="482"/>
                  </a:lnTo>
                  <a:lnTo>
                    <a:pt x="603" y="491"/>
                  </a:lnTo>
                  <a:lnTo>
                    <a:pt x="627" y="482"/>
                  </a:lnTo>
                  <a:lnTo>
                    <a:pt x="639" y="499"/>
                  </a:lnTo>
                  <a:lnTo>
                    <a:pt x="646" y="514"/>
                  </a:lnTo>
                  <a:lnTo>
                    <a:pt x="641" y="543"/>
                  </a:lnTo>
                  <a:lnTo>
                    <a:pt x="641" y="537"/>
                  </a:lnTo>
                  <a:lnTo>
                    <a:pt x="641" y="543"/>
                  </a:lnTo>
                  <a:lnTo>
                    <a:pt x="646" y="537"/>
                  </a:lnTo>
                  <a:lnTo>
                    <a:pt x="643" y="552"/>
                  </a:lnTo>
                  <a:lnTo>
                    <a:pt x="648" y="563"/>
                  </a:lnTo>
                  <a:lnTo>
                    <a:pt x="651" y="563"/>
                  </a:lnTo>
                  <a:lnTo>
                    <a:pt x="651" y="571"/>
                  </a:lnTo>
                  <a:lnTo>
                    <a:pt x="655" y="569"/>
                  </a:lnTo>
                  <a:lnTo>
                    <a:pt x="653" y="571"/>
                  </a:lnTo>
                  <a:lnTo>
                    <a:pt x="655" y="589"/>
                  </a:lnTo>
                  <a:lnTo>
                    <a:pt x="663" y="607"/>
                  </a:lnTo>
                  <a:lnTo>
                    <a:pt x="675" y="603"/>
                  </a:lnTo>
                  <a:lnTo>
                    <a:pt x="682" y="580"/>
                  </a:lnTo>
                  <a:lnTo>
                    <a:pt x="686" y="560"/>
                  </a:lnTo>
                  <a:lnTo>
                    <a:pt x="684" y="540"/>
                  </a:lnTo>
                  <a:lnTo>
                    <a:pt x="682" y="517"/>
                  </a:lnTo>
                  <a:lnTo>
                    <a:pt x="684" y="537"/>
                  </a:lnTo>
                  <a:lnTo>
                    <a:pt x="682" y="517"/>
                  </a:lnTo>
                  <a:lnTo>
                    <a:pt x="679" y="497"/>
                  </a:lnTo>
                  <a:lnTo>
                    <a:pt x="677" y="477"/>
                  </a:lnTo>
                  <a:lnTo>
                    <a:pt x="677" y="456"/>
                  </a:lnTo>
                  <a:lnTo>
                    <a:pt x="684" y="451"/>
                  </a:lnTo>
                  <a:lnTo>
                    <a:pt x="684" y="448"/>
                  </a:lnTo>
                  <a:lnTo>
                    <a:pt x="691" y="436"/>
                  </a:lnTo>
                  <a:lnTo>
                    <a:pt x="696" y="427"/>
                  </a:lnTo>
                  <a:lnTo>
                    <a:pt x="698" y="425"/>
                  </a:lnTo>
                  <a:lnTo>
                    <a:pt x="703" y="422"/>
                  </a:lnTo>
                  <a:lnTo>
                    <a:pt x="727" y="402"/>
                  </a:lnTo>
                  <a:lnTo>
                    <a:pt x="732" y="402"/>
                  </a:lnTo>
                  <a:lnTo>
                    <a:pt x="749" y="385"/>
                  </a:lnTo>
                  <a:lnTo>
                    <a:pt x="756" y="385"/>
                  </a:lnTo>
                  <a:lnTo>
                    <a:pt x="768" y="367"/>
                  </a:lnTo>
                  <a:lnTo>
                    <a:pt x="790" y="359"/>
                  </a:lnTo>
                  <a:lnTo>
                    <a:pt x="778" y="353"/>
                  </a:lnTo>
                  <a:lnTo>
                    <a:pt x="785" y="356"/>
                  </a:lnTo>
                  <a:lnTo>
                    <a:pt x="787" y="350"/>
                  </a:lnTo>
                  <a:lnTo>
                    <a:pt x="780" y="344"/>
                  </a:lnTo>
                  <a:lnTo>
                    <a:pt x="799" y="344"/>
                  </a:lnTo>
                  <a:lnTo>
                    <a:pt x="804" y="333"/>
                  </a:lnTo>
                  <a:lnTo>
                    <a:pt x="799" y="338"/>
                  </a:lnTo>
                  <a:lnTo>
                    <a:pt x="794" y="333"/>
                  </a:lnTo>
                  <a:lnTo>
                    <a:pt x="787" y="330"/>
                  </a:lnTo>
                  <a:lnTo>
                    <a:pt x="790" y="327"/>
                  </a:lnTo>
                  <a:lnTo>
                    <a:pt x="797" y="330"/>
                  </a:lnTo>
                  <a:lnTo>
                    <a:pt x="802" y="327"/>
                  </a:lnTo>
                  <a:lnTo>
                    <a:pt x="806" y="333"/>
                  </a:lnTo>
                  <a:lnTo>
                    <a:pt x="806" y="316"/>
                  </a:lnTo>
                  <a:lnTo>
                    <a:pt x="809" y="338"/>
                  </a:lnTo>
                  <a:lnTo>
                    <a:pt x="802" y="307"/>
                  </a:lnTo>
                  <a:lnTo>
                    <a:pt x="794" y="307"/>
                  </a:lnTo>
                  <a:lnTo>
                    <a:pt x="790" y="299"/>
                  </a:lnTo>
                  <a:lnTo>
                    <a:pt x="802" y="304"/>
                  </a:lnTo>
                  <a:lnTo>
                    <a:pt x="797" y="292"/>
                  </a:lnTo>
                  <a:lnTo>
                    <a:pt x="804" y="299"/>
                  </a:lnTo>
                  <a:lnTo>
                    <a:pt x="794" y="281"/>
                  </a:lnTo>
                  <a:lnTo>
                    <a:pt x="806" y="290"/>
                  </a:lnTo>
                  <a:lnTo>
                    <a:pt x="797" y="272"/>
                  </a:lnTo>
                  <a:lnTo>
                    <a:pt x="792" y="272"/>
                  </a:lnTo>
                  <a:lnTo>
                    <a:pt x="799" y="263"/>
                  </a:lnTo>
                  <a:lnTo>
                    <a:pt x="799" y="272"/>
                  </a:lnTo>
                  <a:lnTo>
                    <a:pt x="809" y="278"/>
                  </a:lnTo>
                  <a:lnTo>
                    <a:pt x="806" y="263"/>
                  </a:lnTo>
                  <a:lnTo>
                    <a:pt x="809" y="272"/>
                  </a:lnTo>
                  <a:lnTo>
                    <a:pt x="814" y="253"/>
                  </a:lnTo>
                  <a:lnTo>
                    <a:pt x="823" y="246"/>
                  </a:lnTo>
                  <a:lnTo>
                    <a:pt x="816" y="258"/>
                  </a:lnTo>
                  <a:lnTo>
                    <a:pt x="814" y="267"/>
                  </a:lnTo>
                  <a:lnTo>
                    <a:pt x="811" y="272"/>
                  </a:lnTo>
                  <a:lnTo>
                    <a:pt x="816" y="275"/>
                  </a:lnTo>
                  <a:lnTo>
                    <a:pt x="814" y="284"/>
                  </a:lnTo>
                  <a:lnTo>
                    <a:pt x="816" y="287"/>
                  </a:lnTo>
                  <a:lnTo>
                    <a:pt x="814" y="292"/>
                  </a:lnTo>
                  <a:lnTo>
                    <a:pt x="809" y="301"/>
                  </a:lnTo>
                  <a:lnTo>
                    <a:pt x="830" y="272"/>
                  </a:lnTo>
                  <a:lnTo>
                    <a:pt x="828" y="246"/>
                  </a:lnTo>
                  <a:lnTo>
                    <a:pt x="838" y="235"/>
                  </a:lnTo>
                  <a:lnTo>
                    <a:pt x="830" y="244"/>
                  </a:lnTo>
                  <a:lnTo>
                    <a:pt x="838" y="253"/>
                  </a:lnTo>
                  <a:lnTo>
                    <a:pt x="838" y="258"/>
                  </a:lnTo>
                  <a:lnTo>
                    <a:pt x="857" y="235"/>
                  </a:lnTo>
                  <a:lnTo>
                    <a:pt x="857" y="238"/>
                  </a:lnTo>
                  <a:lnTo>
                    <a:pt x="859" y="220"/>
                  </a:lnTo>
                  <a:lnTo>
                    <a:pt x="869" y="203"/>
                  </a:lnTo>
                  <a:lnTo>
                    <a:pt x="866" y="209"/>
                  </a:lnTo>
                  <a:lnTo>
                    <a:pt x="873" y="206"/>
                  </a:lnTo>
                  <a:lnTo>
                    <a:pt x="893" y="203"/>
                  </a:lnTo>
                  <a:lnTo>
                    <a:pt x="909" y="198"/>
                  </a:lnTo>
                  <a:lnTo>
                    <a:pt x="914" y="192"/>
                  </a:lnTo>
                  <a:lnTo>
                    <a:pt x="917" y="192"/>
                  </a:lnTo>
                  <a:lnTo>
                    <a:pt x="919" y="192"/>
                  </a:lnTo>
                  <a:lnTo>
                    <a:pt x="924" y="195"/>
                  </a:lnTo>
                  <a:lnTo>
                    <a:pt x="929" y="195"/>
                  </a:lnTo>
                  <a:lnTo>
                    <a:pt x="941" y="192"/>
                  </a:lnTo>
                  <a:lnTo>
                    <a:pt x="938" y="181"/>
                  </a:lnTo>
                  <a:lnTo>
                    <a:pt x="941" y="186"/>
                  </a:lnTo>
                  <a:lnTo>
                    <a:pt x="930" y="183"/>
                  </a:lnTo>
                  <a:lnTo>
                    <a:pt x="930" y="169"/>
                  </a:lnTo>
                  <a:lnTo>
                    <a:pt x="933" y="166"/>
                  </a:lnTo>
                  <a:lnTo>
                    <a:pt x="953" y="140"/>
                  </a:lnTo>
                  <a:lnTo>
                    <a:pt x="957" y="135"/>
                  </a:lnTo>
                  <a:lnTo>
                    <a:pt x="960" y="135"/>
                  </a:lnTo>
                  <a:lnTo>
                    <a:pt x="977" y="120"/>
                  </a:lnTo>
                  <a:lnTo>
                    <a:pt x="978" y="123"/>
                  </a:lnTo>
                  <a:lnTo>
                    <a:pt x="981" y="123"/>
                  </a:lnTo>
                  <a:lnTo>
                    <a:pt x="989" y="123"/>
                  </a:lnTo>
                  <a:lnTo>
                    <a:pt x="1010" y="11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23"/>
            <p:cNvSpPr>
              <a:spLocks/>
            </p:cNvSpPr>
            <p:nvPr/>
          </p:nvSpPr>
          <p:spPr bwMode="auto">
            <a:xfrm>
              <a:off x="4694806" y="2135845"/>
              <a:ext cx="40504" cy="43976"/>
            </a:xfrm>
            <a:custGeom>
              <a:avLst/>
              <a:gdLst>
                <a:gd name="T0" fmla="*/ 2147483647 w 41"/>
                <a:gd name="T1" fmla="*/ 2147483647 h 46"/>
                <a:gd name="T2" fmla="*/ 2147483647 w 41"/>
                <a:gd name="T3" fmla="*/ 2147483647 h 46"/>
                <a:gd name="T4" fmla="*/ 2147483647 w 41"/>
                <a:gd name="T5" fmla="*/ 2147483647 h 46"/>
                <a:gd name="T6" fmla="*/ 0 w 41"/>
                <a:gd name="T7" fmla="*/ 2147483647 h 46"/>
                <a:gd name="T8" fmla="*/ 2147483647 w 41"/>
                <a:gd name="T9" fmla="*/ 2147483647 h 46"/>
                <a:gd name="T10" fmla="*/ 2147483647 w 41"/>
                <a:gd name="T11" fmla="*/ 2147483647 h 46"/>
                <a:gd name="T12" fmla="*/ 2147483647 w 41"/>
                <a:gd name="T13" fmla="*/ 2147483647 h 46"/>
                <a:gd name="T14" fmla="*/ 2147483647 w 41"/>
                <a:gd name="T15" fmla="*/ 2147483647 h 46"/>
                <a:gd name="T16" fmla="*/ 2147483647 w 41"/>
                <a:gd name="T17" fmla="*/ 2147483647 h 46"/>
                <a:gd name="T18" fmla="*/ 2147483647 w 41"/>
                <a:gd name="T19" fmla="*/ 0 h 46"/>
                <a:gd name="T20" fmla="*/ 2147483647 w 41"/>
                <a:gd name="T21" fmla="*/ 2147483647 h 46"/>
                <a:gd name="T22" fmla="*/ 2147483647 w 41"/>
                <a:gd name="T23" fmla="*/ 2147483647 h 46"/>
                <a:gd name="T24" fmla="*/ 2147483647 w 41"/>
                <a:gd name="T25" fmla="*/ 2147483647 h 46"/>
                <a:gd name="T26" fmla="*/ 2147483647 w 41"/>
                <a:gd name="T27" fmla="*/ 2147483647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46"/>
                <a:gd name="T44" fmla="*/ 41 w 4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46">
                  <a:moveTo>
                    <a:pt x="24" y="41"/>
                  </a:moveTo>
                  <a:lnTo>
                    <a:pt x="20" y="45"/>
                  </a:lnTo>
                  <a:lnTo>
                    <a:pt x="14" y="34"/>
                  </a:lnTo>
                  <a:lnTo>
                    <a:pt x="0" y="30"/>
                  </a:lnTo>
                  <a:lnTo>
                    <a:pt x="14" y="27"/>
                  </a:lnTo>
                  <a:lnTo>
                    <a:pt x="24" y="20"/>
                  </a:lnTo>
                  <a:lnTo>
                    <a:pt x="9" y="20"/>
                  </a:lnTo>
                  <a:lnTo>
                    <a:pt x="24" y="9"/>
                  </a:lnTo>
                  <a:lnTo>
                    <a:pt x="20" y="2"/>
                  </a:lnTo>
                  <a:lnTo>
                    <a:pt x="34" y="0"/>
                  </a:lnTo>
                  <a:lnTo>
                    <a:pt x="40" y="20"/>
                  </a:lnTo>
                  <a:lnTo>
                    <a:pt x="34" y="20"/>
                  </a:lnTo>
                  <a:lnTo>
                    <a:pt x="34" y="23"/>
                  </a:lnTo>
                  <a:lnTo>
                    <a:pt x="24" y="4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4706379" y="2091869"/>
              <a:ext cx="40504" cy="4513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0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2147483647 h 48"/>
                <a:gd name="T12" fmla="*/ 2147483647 w 40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8"/>
                <a:gd name="T23" fmla="*/ 40 w 4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8">
                  <a:moveTo>
                    <a:pt x="34" y="23"/>
                  </a:moveTo>
                  <a:lnTo>
                    <a:pt x="26" y="32"/>
                  </a:lnTo>
                  <a:lnTo>
                    <a:pt x="0" y="47"/>
                  </a:lnTo>
                  <a:lnTo>
                    <a:pt x="8" y="37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34" y="2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25"/>
            <p:cNvSpPr>
              <a:spLocks/>
            </p:cNvSpPr>
            <p:nvPr/>
          </p:nvSpPr>
          <p:spPr bwMode="auto">
            <a:xfrm>
              <a:off x="4693649" y="2091869"/>
              <a:ext cx="38189" cy="45133"/>
            </a:xfrm>
            <a:custGeom>
              <a:avLst/>
              <a:gdLst>
                <a:gd name="T0" fmla="*/ 2147483647 w 38"/>
                <a:gd name="T1" fmla="*/ 2147483647 h 48"/>
                <a:gd name="T2" fmla="*/ 2147483647 w 38"/>
                <a:gd name="T3" fmla="*/ 2147483647 h 48"/>
                <a:gd name="T4" fmla="*/ 2147483647 w 38"/>
                <a:gd name="T5" fmla="*/ 2147483647 h 48"/>
                <a:gd name="T6" fmla="*/ 2147483647 w 38"/>
                <a:gd name="T7" fmla="*/ 2147483647 h 48"/>
                <a:gd name="T8" fmla="*/ 2147483647 w 38"/>
                <a:gd name="T9" fmla="*/ 2147483647 h 48"/>
                <a:gd name="T10" fmla="*/ 2147483647 w 38"/>
                <a:gd name="T11" fmla="*/ 2147483647 h 48"/>
                <a:gd name="T12" fmla="*/ 2147483647 w 38"/>
                <a:gd name="T13" fmla="*/ 0 h 48"/>
                <a:gd name="T14" fmla="*/ 2147483647 w 38"/>
                <a:gd name="T15" fmla="*/ 2147483647 h 48"/>
                <a:gd name="T16" fmla="*/ 2147483647 w 38"/>
                <a:gd name="T17" fmla="*/ 2147483647 h 48"/>
                <a:gd name="T18" fmla="*/ 0 w 38"/>
                <a:gd name="T19" fmla="*/ 2147483647 h 48"/>
                <a:gd name="T20" fmla="*/ 2147483647 w 38"/>
                <a:gd name="T21" fmla="*/ 2147483647 h 48"/>
                <a:gd name="T22" fmla="*/ 2147483647 w 38"/>
                <a:gd name="T23" fmla="*/ 2147483647 h 48"/>
                <a:gd name="T24" fmla="*/ 2147483647 w 38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8"/>
                <a:gd name="T41" fmla="*/ 38 w 38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8">
                  <a:moveTo>
                    <a:pt x="32" y="47"/>
                  </a:moveTo>
                  <a:lnTo>
                    <a:pt x="24" y="26"/>
                  </a:lnTo>
                  <a:lnTo>
                    <a:pt x="20" y="12"/>
                  </a:lnTo>
                  <a:lnTo>
                    <a:pt x="37" y="26"/>
                  </a:lnTo>
                  <a:lnTo>
                    <a:pt x="32" y="12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11" y="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7" y="47"/>
                  </a:lnTo>
                  <a:lnTo>
                    <a:pt x="11" y="26"/>
                  </a:lnTo>
                  <a:lnTo>
                    <a:pt x="32" y="4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4692492" y="2111543"/>
              <a:ext cx="38189" cy="45133"/>
            </a:xfrm>
            <a:custGeom>
              <a:avLst/>
              <a:gdLst>
                <a:gd name="T0" fmla="*/ 0 w 39"/>
                <a:gd name="T1" fmla="*/ 2147483647 h 46"/>
                <a:gd name="T2" fmla="*/ 2147483647 w 39"/>
                <a:gd name="T3" fmla="*/ 0 h 46"/>
                <a:gd name="T4" fmla="*/ 2147483647 w 39"/>
                <a:gd name="T5" fmla="*/ 2147483647 h 46"/>
                <a:gd name="T6" fmla="*/ 0 w 39"/>
                <a:gd name="T7" fmla="*/ 214748364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6"/>
                <a:gd name="T14" fmla="*/ 39 w 3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6">
                  <a:moveTo>
                    <a:pt x="0" y="45"/>
                  </a:moveTo>
                  <a:lnTo>
                    <a:pt x="38" y="0"/>
                  </a:lnTo>
                  <a:lnTo>
                    <a:pt x="12" y="4"/>
                  </a:lnTo>
                  <a:lnTo>
                    <a:pt x="0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27"/>
            <p:cNvSpPr>
              <a:spLocks/>
            </p:cNvSpPr>
            <p:nvPr/>
          </p:nvSpPr>
          <p:spPr bwMode="auto">
            <a:xfrm>
              <a:off x="4712165" y="2120801"/>
              <a:ext cx="39346" cy="43976"/>
            </a:xfrm>
            <a:custGeom>
              <a:avLst/>
              <a:gdLst>
                <a:gd name="T0" fmla="*/ 2147483647 w 38"/>
                <a:gd name="T1" fmla="*/ 2147483647 h 46"/>
                <a:gd name="T2" fmla="*/ 2147483647 w 38"/>
                <a:gd name="T3" fmla="*/ 2147483647 h 46"/>
                <a:gd name="T4" fmla="*/ 2147483647 w 38"/>
                <a:gd name="T5" fmla="*/ 0 h 46"/>
                <a:gd name="T6" fmla="*/ 0 w 38"/>
                <a:gd name="T7" fmla="*/ 2147483647 h 46"/>
                <a:gd name="T8" fmla="*/ 2147483647 w 38"/>
                <a:gd name="T9" fmla="*/ 2147483647 h 46"/>
                <a:gd name="T10" fmla="*/ 2147483647 w 38"/>
                <a:gd name="T11" fmla="*/ 2147483647 h 46"/>
                <a:gd name="T12" fmla="*/ 2147483647 w 38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6"/>
                <a:gd name="T23" fmla="*/ 38 w 38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6">
                  <a:moveTo>
                    <a:pt x="30" y="26"/>
                  </a:moveTo>
                  <a:lnTo>
                    <a:pt x="37" y="17"/>
                  </a:lnTo>
                  <a:lnTo>
                    <a:pt x="12" y="0"/>
                  </a:lnTo>
                  <a:lnTo>
                    <a:pt x="0" y="35"/>
                  </a:lnTo>
                  <a:lnTo>
                    <a:pt x="12" y="45"/>
                  </a:lnTo>
                  <a:lnTo>
                    <a:pt x="24" y="26"/>
                  </a:lnTo>
                  <a:lnTo>
                    <a:pt x="30" y="2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128"/>
            <p:cNvSpPr>
              <a:spLocks/>
            </p:cNvSpPr>
            <p:nvPr/>
          </p:nvSpPr>
          <p:spPr bwMode="auto">
            <a:xfrm>
              <a:off x="5493305" y="2486495"/>
              <a:ext cx="38189" cy="45133"/>
            </a:xfrm>
            <a:custGeom>
              <a:avLst/>
              <a:gdLst>
                <a:gd name="T0" fmla="*/ 2147483647 w 39"/>
                <a:gd name="T1" fmla="*/ 0 h 47"/>
                <a:gd name="T2" fmla="*/ 2147483647 w 39"/>
                <a:gd name="T3" fmla="*/ 2147483647 h 47"/>
                <a:gd name="T4" fmla="*/ 2147483647 w 39"/>
                <a:gd name="T5" fmla="*/ 0 h 47"/>
                <a:gd name="T6" fmla="*/ 0 w 39"/>
                <a:gd name="T7" fmla="*/ 2147483647 h 47"/>
                <a:gd name="T8" fmla="*/ 2147483647 w 39"/>
                <a:gd name="T9" fmla="*/ 2147483647 h 47"/>
                <a:gd name="T10" fmla="*/ 2147483647 w 39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7"/>
                <a:gd name="T20" fmla="*/ 39 w 39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7">
                  <a:moveTo>
                    <a:pt x="38" y="0"/>
                  </a:moveTo>
                  <a:lnTo>
                    <a:pt x="27" y="18"/>
                  </a:lnTo>
                  <a:lnTo>
                    <a:pt x="30" y="0"/>
                  </a:lnTo>
                  <a:lnTo>
                    <a:pt x="0" y="46"/>
                  </a:lnTo>
                  <a:lnTo>
                    <a:pt x="18" y="27"/>
                  </a:lnTo>
                  <a:lnTo>
                    <a:pt x="3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29"/>
            <p:cNvSpPr>
              <a:spLocks/>
            </p:cNvSpPr>
            <p:nvPr/>
          </p:nvSpPr>
          <p:spPr bwMode="auto">
            <a:xfrm>
              <a:off x="4671662" y="1806025"/>
              <a:ext cx="1204691" cy="671212"/>
            </a:xfrm>
            <a:custGeom>
              <a:avLst/>
              <a:gdLst>
                <a:gd name="T0" fmla="*/ 2147483647 w 1209"/>
                <a:gd name="T1" fmla="*/ 2147483647 h 710"/>
                <a:gd name="T2" fmla="*/ 2147483647 w 1209"/>
                <a:gd name="T3" fmla="*/ 2147483647 h 710"/>
                <a:gd name="T4" fmla="*/ 2147483647 w 1209"/>
                <a:gd name="T5" fmla="*/ 2147483647 h 710"/>
                <a:gd name="T6" fmla="*/ 2147483647 w 1209"/>
                <a:gd name="T7" fmla="*/ 2147483647 h 710"/>
                <a:gd name="T8" fmla="*/ 2147483647 w 1209"/>
                <a:gd name="T9" fmla="*/ 2147483647 h 710"/>
                <a:gd name="T10" fmla="*/ 2147483647 w 1209"/>
                <a:gd name="T11" fmla="*/ 2147483647 h 710"/>
                <a:gd name="T12" fmla="*/ 2147483647 w 1209"/>
                <a:gd name="T13" fmla="*/ 2147483647 h 710"/>
                <a:gd name="T14" fmla="*/ 2147483647 w 1209"/>
                <a:gd name="T15" fmla="*/ 2147483647 h 710"/>
                <a:gd name="T16" fmla="*/ 2147483647 w 1209"/>
                <a:gd name="T17" fmla="*/ 2147483647 h 710"/>
                <a:gd name="T18" fmla="*/ 2147483647 w 1209"/>
                <a:gd name="T19" fmla="*/ 2147483647 h 710"/>
                <a:gd name="T20" fmla="*/ 2147483647 w 1209"/>
                <a:gd name="T21" fmla="*/ 2147483647 h 710"/>
                <a:gd name="T22" fmla="*/ 2147483647 w 1209"/>
                <a:gd name="T23" fmla="*/ 2147483647 h 710"/>
                <a:gd name="T24" fmla="*/ 2147483647 w 1209"/>
                <a:gd name="T25" fmla="*/ 2147483647 h 710"/>
                <a:gd name="T26" fmla="*/ 2147483647 w 1209"/>
                <a:gd name="T27" fmla="*/ 2147483647 h 710"/>
                <a:gd name="T28" fmla="*/ 2147483647 w 1209"/>
                <a:gd name="T29" fmla="*/ 2147483647 h 710"/>
                <a:gd name="T30" fmla="*/ 2147483647 w 1209"/>
                <a:gd name="T31" fmla="*/ 2147483647 h 710"/>
                <a:gd name="T32" fmla="*/ 2147483647 w 1209"/>
                <a:gd name="T33" fmla="*/ 2147483647 h 710"/>
                <a:gd name="T34" fmla="*/ 2147483647 w 1209"/>
                <a:gd name="T35" fmla="*/ 2147483647 h 710"/>
                <a:gd name="T36" fmla="*/ 2147483647 w 1209"/>
                <a:gd name="T37" fmla="*/ 2147483647 h 710"/>
                <a:gd name="T38" fmla="*/ 2147483647 w 1209"/>
                <a:gd name="T39" fmla="*/ 2147483647 h 710"/>
                <a:gd name="T40" fmla="*/ 2147483647 w 1209"/>
                <a:gd name="T41" fmla="*/ 2147483647 h 710"/>
                <a:gd name="T42" fmla="*/ 2147483647 w 1209"/>
                <a:gd name="T43" fmla="*/ 2147483647 h 710"/>
                <a:gd name="T44" fmla="*/ 2147483647 w 1209"/>
                <a:gd name="T45" fmla="*/ 2147483647 h 710"/>
                <a:gd name="T46" fmla="*/ 2147483647 w 1209"/>
                <a:gd name="T47" fmla="*/ 2147483647 h 710"/>
                <a:gd name="T48" fmla="*/ 2147483647 w 1209"/>
                <a:gd name="T49" fmla="*/ 2147483647 h 710"/>
                <a:gd name="T50" fmla="*/ 2147483647 w 1209"/>
                <a:gd name="T51" fmla="*/ 2147483647 h 710"/>
                <a:gd name="T52" fmla="*/ 2147483647 w 1209"/>
                <a:gd name="T53" fmla="*/ 2147483647 h 710"/>
                <a:gd name="T54" fmla="*/ 2147483647 w 1209"/>
                <a:gd name="T55" fmla="*/ 2147483647 h 710"/>
                <a:gd name="T56" fmla="*/ 2147483647 w 1209"/>
                <a:gd name="T57" fmla="*/ 2147483647 h 710"/>
                <a:gd name="T58" fmla="*/ 2147483647 w 1209"/>
                <a:gd name="T59" fmla="*/ 2147483647 h 710"/>
                <a:gd name="T60" fmla="*/ 2147483647 w 1209"/>
                <a:gd name="T61" fmla="*/ 2147483647 h 710"/>
                <a:gd name="T62" fmla="*/ 2147483647 w 1209"/>
                <a:gd name="T63" fmla="*/ 2147483647 h 710"/>
                <a:gd name="T64" fmla="*/ 2147483647 w 1209"/>
                <a:gd name="T65" fmla="*/ 2147483647 h 710"/>
                <a:gd name="T66" fmla="*/ 2147483647 w 1209"/>
                <a:gd name="T67" fmla="*/ 2147483647 h 710"/>
                <a:gd name="T68" fmla="*/ 2147483647 w 1209"/>
                <a:gd name="T69" fmla="*/ 2147483647 h 710"/>
                <a:gd name="T70" fmla="*/ 2147483647 w 1209"/>
                <a:gd name="T71" fmla="*/ 2147483647 h 710"/>
                <a:gd name="T72" fmla="*/ 2147483647 w 1209"/>
                <a:gd name="T73" fmla="*/ 2147483647 h 710"/>
                <a:gd name="T74" fmla="*/ 2147483647 w 1209"/>
                <a:gd name="T75" fmla="*/ 2147483647 h 710"/>
                <a:gd name="T76" fmla="*/ 2147483647 w 1209"/>
                <a:gd name="T77" fmla="*/ 2147483647 h 710"/>
                <a:gd name="T78" fmla="*/ 2147483647 w 1209"/>
                <a:gd name="T79" fmla="*/ 2147483647 h 710"/>
                <a:gd name="T80" fmla="*/ 2147483647 w 1209"/>
                <a:gd name="T81" fmla="*/ 2147483647 h 710"/>
                <a:gd name="T82" fmla="*/ 2147483647 w 1209"/>
                <a:gd name="T83" fmla="*/ 2147483647 h 710"/>
                <a:gd name="T84" fmla="*/ 2147483647 w 1209"/>
                <a:gd name="T85" fmla="*/ 2147483647 h 710"/>
                <a:gd name="T86" fmla="*/ 2147483647 w 1209"/>
                <a:gd name="T87" fmla="*/ 2147483647 h 710"/>
                <a:gd name="T88" fmla="*/ 2147483647 w 1209"/>
                <a:gd name="T89" fmla="*/ 2147483647 h 710"/>
                <a:gd name="T90" fmla="*/ 2147483647 w 1209"/>
                <a:gd name="T91" fmla="*/ 2147483647 h 710"/>
                <a:gd name="T92" fmla="*/ 2147483647 w 1209"/>
                <a:gd name="T93" fmla="*/ 2147483647 h 710"/>
                <a:gd name="T94" fmla="*/ 2147483647 w 1209"/>
                <a:gd name="T95" fmla="*/ 2147483647 h 710"/>
                <a:gd name="T96" fmla="*/ 2147483647 w 1209"/>
                <a:gd name="T97" fmla="*/ 2147483647 h 710"/>
                <a:gd name="T98" fmla="*/ 2147483647 w 1209"/>
                <a:gd name="T99" fmla="*/ 2147483647 h 710"/>
                <a:gd name="T100" fmla="*/ 2147483647 w 1209"/>
                <a:gd name="T101" fmla="*/ 2147483647 h 710"/>
                <a:gd name="T102" fmla="*/ 2147483647 w 1209"/>
                <a:gd name="T103" fmla="*/ 2147483647 h 710"/>
                <a:gd name="T104" fmla="*/ 2147483647 w 1209"/>
                <a:gd name="T105" fmla="*/ 2147483647 h 710"/>
                <a:gd name="T106" fmla="*/ 2147483647 w 1209"/>
                <a:gd name="T107" fmla="*/ 2147483647 h 710"/>
                <a:gd name="T108" fmla="*/ 2147483647 w 1209"/>
                <a:gd name="T109" fmla="*/ 2147483647 h 710"/>
                <a:gd name="T110" fmla="*/ 2147483647 w 1209"/>
                <a:gd name="T111" fmla="*/ 2147483647 h 710"/>
                <a:gd name="T112" fmla="*/ 2147483647 w 1209"/>
                <a:gd name="T113" fmla="*/ 2147483647 h 7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9"/>
                <a:gd name="T172" fmla="*/ 0 h 710"/>
                <a:gd name="T173" fmla="*/ 1209 w 1209"/>
                <a:gd name="T174" fmla="*/ 710 h 7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9" h="710">
                  <a:moveTo>
                    <a:pt x="889" y="120"/>
                  </a:moveTo>
                  <a:lnTo>
                    <a:pt x="881" y="114"/>
                  </a:lnTo>
                  <a:lnTo>
                    <a:pt x="902" y="114"/>
                  </a:lnTo>
                  <a:lnTo>
                    <a:pt x="910" y="120"/>
                  </a:lnTo>
                  <a:lnTo>
                    <a:pt x="920" y="120"/>
                  </a:lnTo>
                  <a:lnTo>
                    <a:pt x="913" y="106"/>
                  </a:lnTo>
                  <a:lnTo>
                    <a:pt x="920" y="109"/>
                  </a:lnTo>
                  <a:lnTo>
                    <a:pt x="925" y="111"/>
                  </a:lnTo>
                  <a:lnTo>
                    <a:pt x="929" y="118"/>
                  </a:lnTo>
                  <a:lnTo>
                    <a:pt x="962" y="103"/>
                  </a:lnTo>
                  <a:lnTo>
                    <a:pt x="970" y="89"/>
                  </a:lnTo>
                  <a:lnTo>
                    <a:pt x="968" y="80"/>
                  </a:lnTo>
                  <a:lnTo>
                    <a:pt x="970" y="71"/>
                  </a:lnTo>
                  <a:lnTo>
                    <a:pt x="986" y="65"/>
                  </a:lnTo>
                  <a:lnTo>
                    <a:pt x="977" y="63"/>
                  </a:lnTo>
                  <a:lnTo>
                    <a:pt x="992" y="54"/>
                  </a:lnTo>
                  <a:lnTo>
                    <a:pt x="968" y="48"/>
                  </a:lnTo>
                  <a:lnTo>
                    <a:pt x="985" y="48"/>
                  </a:lnTo>
                  <a:lnTo>
                    <a:pt x="941" y="45"/>
                  </a:lnTo>
                  <a:lnTo>
                    <a:pt x="938" y="56"/>
                  </a:lnTo>
                  <a:lnTo>
                    <a:pt x="941" y="63"/>
                  </a:lnTo>
                  <a:lnTo>
                    <a:pt x="938" y="65"/>
                  </a:lnTo>
                  <a:lnTo>
                    <a:pt x="926" y="65"/>
                  </a:lnTo>
                  <a:lnTo>
                    <a:pt x="896" y="97"/>
                  </a:lnTo>
                  <a:lnTo>
                    <a:pt x="884" y="97"/>
                  </a:lnTo>
                  <a:lnTo>
                    <a:pt x="881" y="80"/>
                  </a:lnTo>
                  <a:lnTo>
                    <a:pt x="886" y="77"/>
                  </a:lnTo>
                  <a:lnTo>
                    <a:pt x="896" y="63"/>
                  </a:lnTo>
                  <a:lnTo>
                    <a:pt x="881" y="54"/>
                  </a:lnTo>
                  <a:lnTo>
                    <a:pt x="857" y="77"/>
                  </a:lnTo>
                  <a:lnTo>
                    <a:pt x="862" y="60"/>
                  </a:lnTo>
                  <a:lnTo>
                    <a:pt x="860" y="54"/>
                  </a:lnTo>
                  <a:lnTo>
                    <a:pt x="872" y="51"/>
                  </a:lnTo>
                  <a:lnTo>
                    <a:pt x="862" y="48"/>
                  </a:lnTo>
                  <a:lnTo>
                    <a:pt x="848" y="45"/>
                  </a:lnTo>
                  <a:lnTo>
                    <a:pt x="848" y="42"/>
                  </a:lnTo>
                  <a:lnTo>
                    <a:pt x="860" y="36"/>
                  </a:lnTo>
                  <a:lnTo>
                    <a:pt x="857" y="34"/>
                  </a:lnTo>
                  <a:lnTo>
                    <a:pt x="867" y="34"/>
                  </a:lnTo>
                  <a:lnTo>
                    <a:pt x="860" y="22"/>
                  </a:lnTo>
                  <a:lnTo>
                    <a:pt x="865" y="8"/>
                  </a:lnTo>
                  <a:lnTo>
                    <a:pt x="857" y="2"/>
                  </a:lnTo>
                  <a:lnTo>
                    <a:pt x="853" y="2"/>
                  </a:lnTo>
                  <a:lnTo>
                    <a:pt x="855" y="0"/>
                  </a:lnTo>
                  <a:lnTo>
                    <a:pt x="845" y="2"/>
                  </a:lnTo>
                  <a:lnTo>
                    <a:pt x="853" y="2"/>
                  </a:lnTo>
                  <a:lnTo>
                    <a:pt x="831" y="8"/>
                  </a:lnTo>
                  <a:lnTo>
                    <a:pt x="833" y="10"/>
                  </a:lnTo>
                  <a:lnTo>
                    <a:pt x="819" y="13"/>
                  </a:lnTo>
                  <a:lnTo>
                    <a:pt x="812" y="25"/>
                  </a:lnTo>
                  <a:lnTo>
                    <a:pt x="817" y="27"/>
                  </a:lnTo>
                  <a:lnTo>
                    <a:pt x="805" y="31"/>
                  </a:lnTo>
                  <a:lnTo>
                    <a:pt x="799" y="42"/>
                  </a:lnTo>
                  <a:lnTo>
                    <a:pt x="831" y="51"/>
                  </a:lnTo>
                  <a:lnTo>
                    <a:pt x="824" y="54"/>
                  </a:lnTo>
                  <a:lnTo>
                    <a:pt x="824" y="51"/>
                  </a:lnTo>
                  <a:lnTo>
                    <a:pt x="817" y="56"/>
                  </a:lnTo>
                  <a:lnTo>
                    <a:pt x="807" y="65"/>
                  </a:lnTo>
                  <a:lnTo>
                    <a:pt x="821" y="60"/>
                  </a:lnTo>
                  <a:lnTo>
                    <a:pt x="814" y="68"/>
                  </a:lnTo>
                  <a:lnTo>
                    <a:pt x="787" y="80"/>
                  </a:lnTo>
                  <a:lnTo>
                    <a:pt x="775" y="97"/>
                  </a:lnTo>
                  <a:lnTo>
                    <a:pt x="766" y="106"/>
                  </a:lnTo>
                  <a:lnTo>
                    <a:pt x="759" y="106"/>
                  </a:lnTo>
                  <a:lnTo>
                    <a:pt x="759" y="109"/>
                  </a:lnTo>
                  <a:lnTo>
                    <a:pt x="759" y="106"/>
                  </a:lnTo>
                  <a:lnTo>
                    <a:pt x="769" y="103"/>
                  </a:lnTo>
                  <a:lnTo>
                    <a:pt x="766" y="100"/>
                  </a:lnTo>
                  <a:lnTo>
                    <a:pt x="769" y="94"/>
                  </a:lnTo>
                  <a:lnTo>
                    <a:pt x="762" y="97"/>
                  </a:lnTo>
                  <a:lnTo>
                    <a:pt x="781" y="77"/>
                  </a:lnTo>
                  <a:lnTo>
                    <a:pt x="769" y="80"/>
                  </a:lnTo>
                  <a:lnTo>
                    <a:pt x="771" y="77"/>
                  </a:lnTo>
                  <a:lnTo>
                    <a:pt x="754" y="71"/>
                  </a:lnTo>
                  <a:lnTo>
                    <a:pt x="745" y="77"/>
                  </a:lnTo>
                  <a:lnTo>
                    <a:pt x="747" y="85"/>
                  </a:lnTo>
                  <a:lnTo>
                    <a:pt x="757" y="85"/>
                  </a:lnTo>
                  <a:lnTo>
                    <a:pt x="742" y="89"/>
                  </a:lnTo>
                  <a:lnTo>
                    <a:pt x="738" y="80"/>
                  </a:lnTo>
                  <a:lnTo>
                    <a:pt x="733" y="89"/>
                  </a:lnTo>
                  <a:lnTo>
                    <a:pt x="706" y="85"/>
                  </a:lnTo>
                  <a:lnTo>
                    <a:pt x="679" y="85"/>
                  </a:lnTo>
                  <a:lnTo>
                    <a:pt x="670" y="80"/>
                  </a:lnTo>
                  <a:lnTo>
                    <a:pt x="658" y="80"/>
                  </a:lnTo>
                  <a:lnTo>
                    <a:pt x="656" y="71"/>
                  </a:lnTo>
                  <a:lnTo>
                    <a:pt x="651" y="63"/>
                  </a:lnTo>
                  <a:lnTo>
                    <a:pt x="606" y="74"/>
                  </a:lnTo>
                  <a:lnTo>
                    <a:pt x="615" y="77"/>
                  </a:lnTo>
                  <a:lnTo>
                    <a:pt x="637" y="71"/>
                  </a:lnTo>
                  <a:lnTo>
                    <a:pt x="651" y="71"/>
                  </a:lnTo>
                  <a:lnTo>
                    <a:pt x="625" y="80"/>
                  </a:lnTo>
                  <a:lnTo>
                    <a:pt x="613" y="82"/>
                  </a:lnTo>
                  <a:lnTo>
                    <a:pt x="603" y="106"/>
                  </a:lnTo>
                  <a:lnTo>
                    <a:pt x="598" y="103"/>
                  </a:lnTo>
                  <a:lnTo>
                    <a:pt x="594" y="118"/>
                  </a:lnTo>
                  <a:lnTo>
                    <a:pt x="589" y="100"/>
                  </a:lnTo>
                  <a:lnTo>
                    <a:pt x="598" y="100"/>
                  </a:lnTo>
                  <a:lnTo>
                    <a:pt x="596" y="89"/>
                  </a:lnTo>
                  <a:lnTo>
                    <a:pt x="589" y="94"/>
                  </a:lnTo>
                  <a:lnTo>
                    <a:pt x="586" y="85"/>
                  </a:lnTo>
                  <a:lnTo>
                    <a:pt x="579" y="82"/>
                  </a:lnTo>
                  <a:lnTo>
                    <a:pt x="527" y="89"/>
                  </a:lnTo>
                  <a:lnTo>
                    <a:pt x="507" y="82"/>
                  </a:lnTo>
                  <a:lnTo>
                    <a:pt x="527" y="77"/>
                  </a:lnTo>
                  <a:lnTo>
                    <a:pt x="534" y="74"/>
                  </a:lnTo>
                  <a:lnTo>
                    <a:pt x="519" y="60"/>
                  </a:lnTo>
                  <a:lnTo>
                    <a:pt x="512" y="63"/>
                  </a:lnTo>
                  <a:lnTo>
                    <a:pt x="476" y="51"/>
                  </a:lnTo>
                  <a:lnTo>
                    <a:pt x="440" y="42"/>
                  </a:lnTo>
                  <a:lnTo>
                    <a:pt x="421" y="51"/>
                  </a:lnTo>
                  <a:lnTo>
                    <a:pt x="414" y="51"/>
                  </a:lnTo>
                  <a:lnTo>
                    <a:pt x="421" y="45"/>
                  </a:lnTo>
                  <a:lnTo>
                    <a:pt x="423" y="36"/>
                  </a:lnTo>
                  <a:lnTo>
                    <a:pt x="419" y="39"/>
                  </a:lnTo>
                  <a:lnTo>
                    <a:pt x="411" y="45"/>
                  </a:lnTo>
                  <a:lnTo>
                    <a:pt x="404" y="48"/>
                  </a:lnTo>
                  <a:lnTo>
                    <a:pt x="397" y="54"/>
                  </a:lnTo>
                  <a:lnTo>
                    <a:pt x="392" y="39"/>
                  </a:lnTo>
                  <a:lnTo>
                    <a:pt x="387" y="27"/>
                  </a:lnTo>
                  <a:lnTo>
                    <a:pt x="387" y="34"/>
                  </a:lnTo>
                  <a:lnTo>
                    <a:pt x="359" y="45"/>
                  </a:lnTo>
                  <a:lnTo>
                    <a:pt x="359" y="42"/>
                  </a:lnTo>
                  <a:lnTo>
                    <a:pt x="330" y="48"/>
                  </a:lnTo>
                  <a:lnTo>
                    <a:pt x="359" y="34"/>
                  </a:lnTo>
                  <a:lnTo>
                    <a:pt x="337" y="39"/>
                  </a:lnTo>
                  <a:lnTo>
                    <a:pt x="304" y="48"/>
                  </a:lnTo>
                  <a:lnTo>
                    <a:pt x="268" y="60"/>
                  </a:lnTo>
                  <a:lnTo>
                    <a:pt x="263" y="65"/>
                  </a:lnTo>
                  <a:lnTo>
                    <a:pt x="251" y="63"/>
                  </a:lnTo>
                  <a:lnTo>
                    <a:pt x="251" y="68"/>
                  </a:lnTo>
                  <a:lnTo>
                    <a:pt x="222" y="56"/>
                  </a:lnTo>
                  <a:lnTo>
                    <a:pt x="196" y="48"/>
                  </a:lnTo>
                  <a:lnTo>
                    <a:pt x="169" y="71"/>
                  </a:lnTo>
                  <a:lnTo>
                    <a:pt x="143" y="97"/>
                  </a:lnTo>
                  <a:lnTo>
                    <a:pt x="119" y="123"/>
                  </a:lnTo>
                  <a:lnTo>
                    <a:pt x="93" y="149"/>
                  </a:lnTo>
                  <a:lnTo>
                    <a:pt x="71" y="175"/>
                  </a:lnTo>
                  <a:lnTo>
                    <a:pt x="47" y="200"/>
                  </a:lnTo>
                  <a:lnTo>
                    <a:pt x="21" y="227"/>
                  </a:lnTo>
                  <a:lnTo>
                    <a:pt x="0" y="253"/>
                  </a:lnTo>
                  <a:lnTo>
                    <a:pt x="28" y="253"/>
                  </a:lnTo>
                  <a:lnTo>
                    <a:pt x="21" y="258"/>
                  </a:lnTo>
                  <a:lnTo>
                    <a:pt x="25" y="264"/>
                  </a:lnTo>
                  <a:lnTo>
                    <a:pt x="25" y="287"/>
                  </a:lnTo>
                  <a:lnTo>
                    <a:pt x="40" y="282"/>
                  </a:lnTo>
                  <a:lnTo>
                    <a:pt x="49" y="273"/>
                  </a:lnTo>
                  <a:lnTo>
                    <a:pt x="71" y="264"/>
                  </a:lnTo>
                  <a:lnTo>
                    <a:pt x="76" y="291"/>
                  </a:lnTo>
                  <a:lnTo>
                    <a:pt x="71" y="313"/>
                  </a:lnTo>
                  <a:lnTo>
                    <a:pt x="69" y="334"/>
                  </a:lnTo>
                  <a:lnTo>
                    <a:pt x="76" y="348"/>
                  </a:lnTo>
                  <a:lnTo>
                    <a:pt x="83" y="356"/>
                  </a:lnTo>
                  <a:lnTo>
                    <a:pt x="66" y="380"/>
                  </a:lnTo>
                  <a:lnTo>
                    <a:pt x="83" y="365"/>
                  </a:lnTo>
                  <a:lnTo>
                    <a:pt x="83" y="368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61" y="388"/>
                  </a:lnTo>
                  <a:lnTo>
                    <a:pt x="57" y="385"/>
                  </a:lnTo>
                  <a:lnTo>
                    <a:pt x="57" y="394"/>
                  </a:lnTo>
                  <a:lnTo>
                    <a:pt x="54" y="391"/>
                  </a:lnTo>
                  <a:lnTo>
                    <a:pt x="52" y="400"/>
                  </a:lnTo>
                  <a:lnTo>
                    <a:pt x="61" y="400"/>
                  </a:lnTo>
                  <a:lnTo>
                    <a:pt x="57" y="400"/>
                  </a:lnTo>
                  <a:lnTo>
                    <a:pt x="57" y="402"/>
                  </a:lnTo>
                  <a:lnTo>
                    <a:pt x="52" y="402"/>
                  </a:lnTo>
                  <a:lnTo>
                    <a:pt x="54" y="417"/>
                  </a:lnTo>
                  <a:lnTo>
                    <a:pt x="76" y="402"/>
                  </a:lnTo>
                  <a:lnTo>
                    <a:pt x="66" y="417"/>
                  </a:lnTo>
                  <a:lnTo>
                    <a:pt x="71" y="420"/>
                  </a:lnTo>
                  <a:lnTo>
                    <a:pt x="61" y="414"/>
                  </a:lnTo>
                  <a:lnTo>
                    <a:pt x="61" y="431"/>
                  </a:lnTo>
                  <a:lnTo>
                    <a:pt x="64" y="428"/>
                  </a:lnTo>
                  <a:lnTo>
                    <a:pt x="52" y="446"/>
                  </a:lnTo>
                  <a:lnTo>
                    <a:pt x="57" y="440"/>
                  </a:lnTo>
                  <a:lnTo>
                    <a:pt x="57" y="446"/>
                  </a:lnTo>
                  <a:lnTo>
                    <a:pt x="83" y="431"/>
                  </a:lnTo>
                  <a:lnTo>
                    <a:pt x="73" y="443"/>
                  </a:lnTo>
                  <a:lnTo>
                    <a:pt x="73" y="452"/>
                  </a:lnTo>
                  <a:lnTo>
                    <a:pt x="71" y="443"/>
                  </a:lnTo>
                  <a:lnTo>
                    <a:pt x="49" y="455"/>
                  </a:lnTo>
                  <a:lnTo>
                    <a:pt x="52" y="464"/>
                  </a:lnTo>
                  <a:lnTo>
                    <a:pt x="57" y="457"/>
                  </a:lnTo>
                  <a:lnTo>
                    <a:pt x="69" y="460"/>
                  </a:lnTo>
                  <a:lnTo>
                    <a:pt x="49" y="464"/>
                  </a:lnTo>
                  <a:lnTo>
                    <a:pt x="45" y="466"/>
                  </a:lnTo>
                  <a:lnTo>
                    <a:pt x="54" y="469"/>
                  </a:lnTo>
                  <a:lnTo>
                    <a:pt x="42" y="472"/>
                  </a:lnTo>
                  <a:lnTo>
                    <a:pt x="57" y="481"/>
                  </a:lnTo>
                  <a:lnTo>
                    <a:pt x="61" y="474"/>
                  </a:lnTo>
                  <a:lnTo>
                    <a:pt x="64" y="478"/>
                  </a:lnTo>
                  <a:lnTo>
                    <a:pt x="57" y="481"/>
                  </a:lnTo>
                  <a:lnTo>
                    <a:pt x="64" y="481"/>
                  </a:lnTo>
                  <a:lnTo>
                    <a:pt x="59" y="483"/>
                  </a:lnTo>
                  <a:lnTo>
                    <a:pt x="73" y="478"/>
                  </a:lnTo>
                  <a:lnTo>
                    <a:pt x="76" y="474"/>
                  </a:lnTo>
                  <a:lnTo>
                    <a:pt x="69" y="483"/>
                  </a:lnTo>
                  <a:lnTo>
                    <a:pt x="61" y="483"/>
                  </a:lnTo>
                  <a:lnTo>
                    <a:pt x="59" y="489"/>
                  </a:lnTo>
                  <a:lnTo>
                    <a:pt x="71" y="483"/>
                  </a:lnTo>
                  <a:lnTo>
                    <a:pt x="71" y="489"/>
                  </a:lnTo>
                  <a:lnTo>
                    <a:pt x="83" y="481"/>
                  </a:lnTo>
                  <a:lnTo>
                    <a:pt x="76" y="492"/>
                  </a:lnTo>
                  <a:lnTo>
                    <a:pt x="88" y="489"/>
                  </a:lnTo>
                  <a:lnTo>
                    <a:pt x="73" y="498"/>
                  </a:lnTo>
                  <a:lnTo>
                    <a:pt x="81" y="507"/>
                  </a:lnTo>
                  <a:lnTo>
                    <a:pt x="90" y="495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78" y="509"/>
                  </a:lnTo>
                  <a:lnTo>
                    <a:pt x="85" y="512"/>
                  </a:lnTo>
                  <a:lnTo>
                    <a:pt x="93" y="509"/>
                  </a:lnTo>
                  <a:lnTo>
                    <a:pt x="88" y="515"/>
                  </a:lnTo>
                  <a:lnTo>
                    <a:pt x="93" y="518"/>
                  </a:lnTo>
                  <a:lnTo>
                    <a:pt x="85" y="521"/>
                  </a:lnTo>
                  <a:lnTo>
                    <a:pt x="93" y="524"/>
                  </a:lnTo>
                  <a:lnTo>
                    <a:pt x="121" y="524"/>
                  </a:lnTo>
                  <a:lnTo>
                    <a:pt x="148" y="524"/>
                  </a:lnTo>
                  <a:lnTo>
                    <a:pt x="176" y="524"/>
                  </a:lnTo>
                  <a:lnTo>
                    <a:pt x="203" y="524"/>
                  </a:lnTo>
                  <a:lnTo>
                    <a:pt x="232" y="524"/>
                  </a:lnTo>
                  <a:lnTo>
                    <a:pt x="260" y="524"/>
                  </a:lnTo>
                  <a:lnTo>
                    <a:pt x="289" y="524"/>
                  </a:lnTo>
                  <a:lnTo>
                    <a:pt x="318" y="524"/>
                  </a:lnTo>
                  <a:lnTo>
                    <a:pt x="344" y="524"/>
                  </a:lnTo>
                  <a:lnTo>
                    <a:pt x="373" y="524"/>
                  </a:lnTo>
                  <a:lnTo>
                    <a:pt x="402" y="524"/>
                  </a:lnTo>
                  <a:lnTo>
                    <a:pt x="428" y="524"/>
                  </a:lnTo>
                  <a:lnTo>
                    <a:pt x="457" y="524"/>
                  </a:lnTo>
                  <a:lnTo>
                    <a:pt x="486" y="524"/>
                  </a:lnTo>
                  <a:lnTo>
                    <a:pt x="512" y="524"/>
                  </a:lnTo>
                  <a:lnTo>
                    <a:pt x="541" y="524"/>
                  </a:lnTo>
                  <a:lnTo>
                    <a:pt x="548" y="515"/>
                  </a:lnTo>
                  <a:lnTo>
                    <a:pt x="548" y="529"/>
                  </a:lnTo>
                  <a:lnTo>
                    <a:pt x="565" y="536"/>
                  </a:lnTo>
                  <a:lnTo>
                    <a:pt x="589" y="546"/>
                  </a:lnTo>
                  <a:lnTo>
                    <a:pt x="603" y="544"/>
                  </a:lnTo>
                  <a:lnTo>
                    <a:pt x="618" y="550"/>
                  </a:lnTo>
                  <a:lnTo>
                    <a:pt x="639" y="544"/>
                  </a:lnTo>
                  <a:lnTo>
                    <a:pt x="654" y="553"/>
                  </a:lnTo>
                  <a:lnTo>
                    <a:pt x="667" y="564"/>
                  </a:lnTo>
                  <a:lnTo>
                    <a:pt x="682" y="575"/>
                  </a:lnTo>
                  <a:lnTo>
                    <a:pt x="697" y="587"/>
                  </a:lnTo>
                  <a:lnTo>
                    <a:pt x="699" y="596"/>
                  </a:lnTo>
                  <a:lnTo>
                    <a:pt x="703" y="596"/>
                  </a:lnTo>
                  <a:lnTo>
                    <a:pt x="702" y="601"/>
                  </a:lnTo>
                  <a:lnTo>
                    <a:pt x="715" y="613"/>
                  </a:lnTo>
                  <a:lnTo>
                    <a:pt x="711" y="637"/>
                  </a:lnTo>
                  <a:lnTo>
                    <a:pt x="709" y="659"/>
                  </a:lnTo>
                  <a:lnTo>
                    <a:pt x="699" y="673"/>
                  </a:lnTo>
                  <a:lnTo>
                    <a:pt x="678" y="697"/>
                  </a:lnTo>
                  <a:lnTo>
                    <a:pt x="685" y="709"/>
                  </a:lnTo>
                  <a:lnTo>
                    <a:pt x="702" y="700"/>
                  </a:lnTo>
                  <a:lnTo>
                    <a:pt x="721" y="691"/>
                  </a:lnTo>
                  <a:lnTo>
                    <a:pt x="738" y="685"/>
                  </a:lnTo>
                  <a:lnTo>
                    <a:pt x="754" y="676"/>
                  </a:lnTo>
                  <a:lnTo>
                    <a:pt x="757" y="662"/>
                  </a:lnTo>
                  <a:lnTo>
                    <a:pt x="775" y="659"/>
                  </a:lnTo>
                  <a:lnTo>
                    <a:pt x="797" y="656"/>
                  </a:lnTo>
                  <a:lnTo>
                    <a:pt x="814" y="642"/>
                  </a:lnTo>
                  <a:lnTo>
                    <a:pt x="831" y="628"/>
                  </a:lnTo>
                  <a:lnTo>
                    <a:pt x="862" y="625"/>
                  </a:lnTo>
                  <a:lnTo>
                    <a:pt x="896" y="622"/>
                  </a:lnTo>
                  <a:lnTo>
                    <a:pt x="908" y="613"/>
                  </a:lnTo>
                  <a:lnTo>
                    <a:pt x="925" y="599"/>
                  </a:lnTo>
                  <a:lnTo>
                    <a:pt x="938" y="582"/>
                  </a:lnTo>
                  <a:lnTo>
                    <a:pt x="953" y="561"/>
                  </a:lnTo>
                  <a:lnTo>
                    <a:pt x="953" y="567"/>
                  </a:lnTo>
                  <a:lnTo>
                    <a:pt x="962" y="567"/>
                  </a:lnTo>
                  <a:lnTo>
                    <a:pt x="973" y="573"/>
                  </a:lnTo>
                  <a:lnTo>
                    <a:pt x="965" y="601"/>
                  </a:lnTo>
                  <a:lnTo>
                    <a:pt x="970" y="618"/>
                  </a:lnTo>
                  <a:lnTo>
                    <a:pt x="974" y="622"/>
                  </a:lnTo>
                  <a:lnTo>
                    <a:pt x="989" y="613"/>
                  </a:lnTo>
                  <a:lnTo>
                    <a:pt x="989" y="616"/>
                  </a:lnTo>
                  <a:lnTo>
                    <a:pt x="1013" y="608"/>
                  </a:lnTo>
                  <a:lnTo>
                    <a:pt x="1018" y="596"/>
                  </a:lnTo>
                  <a:lnTo>
                    <a:pt x="1018" y="601"/>
                  </a:lnTo>
                  <a:lnTo>
                    <a:pt x="1020" y="601"/>
                  </a:lnTo>
                  <a:lnTo>
                    <a:pt x="1008" y="613"/>
                  </a:lnTo>
                  <a:lnTo>
                    <a:pt x="1034" y="613"/>
                  </a:lnTo>
                  <a:lnTo>
                    <a:pt x="1018" y="622"/>
                  </a:lnTo>
                  <a:lnTo>
                    <a:pt x="1018" y="616"/>
                  </a:lnTo>
                  <a:lnTo>
                    <a:pt x="992" y="630"/>
                  </a:lnTo>
                  <a:lnTo>
                    <a:pt x="996" y="630"/>
                  </a:lnTo>
                  <a:lnTo>
                    <a:pt x="982" y="639"/>
                  </a:lnTo>
                  <a:lnTo>
                    <a:pt x="986" y="633"/>
                  </a:lnTo>
                  <a:lnTo>
                    <a:pt x="977" y="645"/>
                  </a:lnTo>
                  <a:lnTo>
                    <a:pt x="985" y="659"/>
                  </a:lnTo>
                  <a:lnTo>
                    <a:pt x="994" y="656"/>
                  </a:lnTo>
                  <a:lnTo>
                    <a:pt x="1018" y="633"/>
                  </a:lnTo>
                  <a:lnTo>
                    <a:pt x="1020" y="637"/>
                  </a:lnTo>
                  <a:lnTo>
                    <a:pt x="1028" y="630"/>
                  </a:lnTo>
                  <a:lnTo>
                    <a:pt x="1028" y="633"/>
                  </a:lnTo>
                  <a:lnTo>
                    <a:pt x="1049" y="625"/>
                  </a:lnTo>
                  <a:lnTo>
                    <a:pt x="1070" y="616"/>
                  </a:lnTo>
                  <a:lnTo>
                    <a:pt x="1066" y="613"/>
                  </a:lnTo>
                  <a:lnTo>
                    <a:pt x="1070" y="613"/>
                  </a:lnTo>
                  <a:lnTo>
                    <a:pt x="1061" y="601"/>
                  </a:lnTo>
                  <a:lnTo>
                    <a:pt x="1056" y="604"/>
                  </a:lnTo>
                  <a:lnTo>
                    <a:pt x="1042" y="604"/>
                  </a:lnTo>
                  <a:lnTo>
                    <a:pt x="1030" y="596"/>
                  </a:lnTo>
                  <a:lnTo>
                    <a:pt x="1020" y="593"/>
                  </a:lnTo>
                  <a:lnTo>
                    <a:pt x="1020" y="575"/>
                  </a:lnTo>
                  <a:lnTo>
                    <a:pt x="1016" y="573"/>
                  </a:lnTo>
                  <a:lnTo>
                    <a:pt x="1028" y="558"/>
                  </a:lnTo>
                  <a:lnTo>
                    <a:pt x="1013" y="558"/>
                  </a:lnTo>
                  <a:lnTo>
                    <a:pt x="1013" y="553"/>
                  </a:lnTo>
                  <a:lnTo>
                    <a:pt x="996" y="550"/>
                  </a:lnTo>
                  <a:lnTo>
                    <a:pt x="1001" y="550"/>
                  </a:lnTo>
                  <a:lnTo>
                    <a:pt x="1018" y="550"/>
                  </a:lnTo>
                  <a:lnTo>
                    <a:pt x="1040" y="538"/>
                  </a:lnTo>
                  <a:lnTo>
                    <a:pt x="1040" y="529"/>
                  </a:lnTo>
                  <a:lnTo>
                    <a:pt x="1044" y="532"/>
                  </a:lnTo>
                  <a:lnTo>
                    <a:pt x="1042" y="527"/>
                  </a:lnTo>
                  <a:lnTo>
                    <a:pt x="1025" y="518"/>
                  </a:lnTo>
                  <a:lnTo>
                    <a:pt x="1001" y="527"/>
                  </a:lnTo>
                  <a:lnTo>
                    <a:pt x="977" y="532"/>
                  </a:lnTo>
                  <a:lnTo>
                    <a:pt x="961" y="546"/>
                  </a:lnTo>
                  <a:lnTo>
                    <a:pt x="941" y="561"/>
                  </a:lnTo>
                  <a:lnTo>
                    <a:pt x="917" y="579"/>
                  </a:lnTo>
                  <a:lnTo>
                    <a:pt x="932" y="561"/>
                  </a:lnTo>
                  <a:lnTo>
                    <a:pt x="949" y="546"/>
                  </a:lnTo>
                  <a:lnTo>
                    <a:pt x="932" y="538"/>
                  </a:lnTo>
                  <a:lnTo>
                    <a:pt x="949" y="544"/>
                  </a:lnTo>
                  <a:lnTo>
                    <a:pt x="970" y="527"/>
                  </a:lnTo>
                  <a:lnTo>
                    <a:pt x="996" y="515"/>
                  </a:lnTo>
                  <a:lnTo>
                    <a:pt x="1013" y="498"/>
                  </a:lnTo>
                  <a:lnTo>
                    <a:pt x="1049" y="495"/>
                  </a:lnTo>
                  <a:lnTo>
                    <a:pt x="1085" y="492"/>
                  </a:lnTo>
                  <a:lnTo>
                    <a:pt x="1116" y="492"/>
                  </a:lnTo>
                  <a:lnTo>
                    <a:pt x="1145" y="474"/>
                  </a:lnTo>
                  <a:lnTo>
                    <a:pt x="1173" y="466"/>
                  </a:lnTo>
                  <a:lnTo>
                    <a:pt x="1205" y="446"/>
                  </a:lnTo>
                  <a:lnTo>
                    <a:pt x="1197" y="440"/>
                  </a:lnTo>
                  <a:lnTo>
                    <a:pt x="1205" y="440"/>
                  </a:lnTo>
                  <a:lnTo>
                    <a:pt x="1196" y="437"/>
                  </a:lnTo>
                  <a:lnTo>
                    <a:pt x="1202" y="435"/>
                  </a:lnTo>
                  <a:lnTo>
                    <a:pt x="1202" y="431"/>
                  </a:lnTo>
                  <a:lnTo>
                    <a:pt x="1208" y="423"/>
                  </a:lnTo>
                  <a:lnTo>
                    <a:pt x="1208" y="417"/>
                  </a:lnTo>
                  <a:lnTo>
                    <a:pt x="1197" y="411"/>
                  </a:lnTo>
                  <a:lnTo>
                    <a:pt x="1200" y="411"/>
                  </a:lnTo>
                  <a:lnTo>
                    <a:pt x="1188" y="411"/>
                  </a:lnTo>
                  <a:lnTo>
                    <a:pt x="1190" y="400"/>
                  </a:lnTo>
                  <a:lnTo>
                    <a:pt x="1176" y="400"/>
                  </a:lnTo>
                  <a:lnTo>
                    <a:pt x="1185" y="402"/>
                  </a:lnTo>
                  <a:lnTo>
                    <a:pt x="1157" y="411"/>
                  </a:lnTo>
                  <a:lnTo>
                    <a:pt x="1137" y="420"/>
                  </a:lnTo>
                  <a:lnTo>
                    <a:pt x="1145" y="414"/>
                  </a:lnTo>
                  <a:lnTo>
                    <a:pt x="1136" y="409"/>
                  </a:lnTo>
                  <a:lnTo>
                    <a:pt x="1145" y="411"/>
                  </a:lnTo>
                  <a:lnTo>
                    <a:pt x="1176" y="397"/>
                  </a:lnTo>
                  <a:lnTo>
                    <a:pt x="1157" y="402"/>
                  </a:lnTo>
                  <a:lnTo>
                    <a:pt x="1193" y="388"/>
                  </a:lnTo>
                  <a:lnTo>
                    <a:pt x="1172" y="380"/>
                  </a:lnTo>
                  <a:lnTo>
                    <a:pt x="1166" y="380"/>
                  </a:lnTo>
                  <a:lnTo>
                    <a:pt x="1172" y="373"/>
                  </a:lnTo>
                  <a:lnTo>
                    <a:pt x="1157" y="382"/>
                  </a:lnTo>
                  <a:lnTo>
                    <a:pt x="1164" y="377"/>
                  </a:lnTo>
                  <a:lnTo>
                    <a:pt x="1161" y="373"/>
                  </a:lnTo>
                  <a:lnTo>
                    <a:pt x="1152" y="377"/>
                  </a:lnTo>
                  <a:lnTo>
                    <a:pt x="1157" y="373"/>
                  </a:lnTo>
                  <a:lnTo>
                    <a:pt x="1145" y="377"/>
                  </a:lnTo>
                  <a:lnTo>
                    <a:pt x="1149" y="373"/>
                  </a:lnTo>
                  <a:lnTo>
                    <a:pt x="1152" y="368"/>
                  </a:lnTo>
                  <a:lnTo>
                    <a:pt x="1154" y="359"/>
                  </a:lnTo>
                  <a:lnTo>
                    <a:pt x="1149" y="365"/>
                  </a:lnTo>
                  <a:lnTo>
                    <a:pt x="1149" y="363"/>
                  </a:lnTo>
                  <a:lnTo>
                    <a:pt x="1142" y="351"/>
                  </a:lnTo>
                  <a:lnTo>
                    <a:pt x="1136" y="348"/>
                  </a:lnTo>
                  <a:lnTo>
                    <a:pt x="1142" y="348"/>
                  </a:lnTo>
                  <a:lnTo>
                    <a:pt x="1137" y="342"/>
                  </a:lnTo>
                  <a:lnTo>
                    <a:pt x="1142" y="342"/>
                  </a:lnTo>
                  <a:lnTo>
                    <a:pt x="1136" y="339"/>
                  </a:lnTo>
                  <a:lnTo>
                    <a:pt x="1140" y="339"/>
                  </a:lnTo>
                  <a:lnTo>
                    <a:pt x="1133" y="334"/>
                  </a:lnTo>
                  <a:lnTo>
                    <a:pt x="1136" y="336"/>
                  </a:lnTo>
                  <a:lnTo>
                    <a:pt x="1142" y="339"/>
                  </a:lnTo>
                  <a:lnTo>
                    <a:pt x="1152" y="330"/>
                  </a:lnTo>
                  <a:lnTo>
                    <a:pt x="1145" y="322"/>
                  </a:lnTo>
                  <a:lnTo>
                    <a:pt x="1142" y="319"/>
                  </a:lnTo>
                  <a:lnTo>
                    <a:pt x="1149" y="313"/>
                  </a:lnTo>
                  <a:lnTo>
                    <a:pt x="1142" y="308"/>
                  </a:lnTo>
                  <a:lnTo>
                    <a:pt x="1140" y="305"/>
                  </a:lnTo>
                  <a:lnTo>
                    <a:pt x="1133" y="308"/>
                  </a:lnTo>
                  <a:lnTo>
                    <a:pt x="1142" y="299"/>
                  </a:lnTo>
                  <a:lnTo>
                    <a:pt x="1142" y="296"/>
                  </a:lnTo>
                  <a:lnTo>
                    <a:pt x="1128" y="299"/>
                  </a:lnTo>
                  <a:lnTo>
                    <a:pt x="1142" y="291"/>
                  </a:lnTo>
                  <a:lnTo>
                    <a:pt x="1137" y="284"/>
                  </a:lnTo>
                  <a:lnTo>
                    <a:pt x="1133" y="282"/>
                  </a:lnTo>
                  <a:lnTo>
                    <a:pt x="1137" y="279"/>
                  </a:lnTo>
                  <a:lnTo>
                    <a:pt x="1136" y="273"/>
                  </a:lnTo>
                  <a:lnTo>
                    <a:pt x="1130" y="262"/>
                  </a:lnTo>
                  <a:lnTo>
                    <a:pt x="1130" y="258"/>
                  </a:lnTo>
                  <a:lnTo>
                    <a:pt x="1125" y="262"/>
                  </a:lnTo>
                  <a:lnTo>
                    <a:pt x="1130" y="255"/>
                  </a:lnTo>
                  <a:lnTo>
                    <a:pt x="1121" y="262"/>
                  </a:lnTo>
                  <a:lnTo>
                    <a:pt x="1121" y="264"/>
                  </a:lnTo>
                  <a:lnTo>
                    <a:pt x="1112" y="267"/>
                  </a:lnTo>
                  <a:lnTo>
                    <a:pt x="1116" y="273"/>
                  </a:lnTo>
                  <a:lnTo>
                    <a:pt x="1112" y="276"/>
                  </a:lnTo>
                  <a:lnTo>
                    <a:pt x="1104" y="282"/>
                  </a:lnTo>
                  <a:lnTo>
                    <a:pt x="1097" y="291"/>
                  </a:lnTo>
                  <a:lnTo>
                    <a:pt x="1094" y="299"/>
                  </a:lnTo>
                  <a:lnTo>
                    <a:pt x="1090" y="291"/>
                  </a:lnTo>
                  <a:lnTo>
                    <a:pt x="1076" y="299"/>
                  </a:lnTo>
                  <a:lnTo>
                    <a:pt x="1064" y="310"/>
                  </a:lnTo>
                  <a:lnTo>
                    <a:pt x="1066" y="299"/>
                  </a:lnTo>
                  <a:lnTo>
                    <a:pt x="1058" y="305"/>
                  </a:lnTo>
                  <a:lnTo>
                    <a:pt x="1064" y="296"/>
                  </a:lnTo>
                  <a:lnTo>
                    <a:pt x="1054" y="308"/>
                  </a:lnTo>
                  <a:lnTo>
                    <a:pt x="1037" y="313"/>
                  </a:lnTo>
                  <a:lnTo>
                    <a:pt x="1058" y="299"/>
                  </a:lnTo>
                  <a:lnTo>
                    <a:pt x="1056" y="287"/>
                  </a:lnTo>
                  <a:lnTo>
                    <a:pt x="1037" y="291"/>
                  </a:lnTo>
                  <a:lnTo>
                    <a:pt x="1032" y="291"/>
                  </a:lnTo>
                  <a:lnTo>
                    <a:pt x="1040" y="287"/>
                  </a:lnTo>
                  <a:lnTo>
                    <a:pt x="1044" y="287"/>
                  </a:lnTo>
                  <a:lnTo>
                    <a:pt x="1052" y="276"/>
                  </a:lnTo>
                  <a:lnTo>
                    <a:pt x="1046" y="273"/>
                  </a:lnTo>
                  <a:lnTo>
                    <a:pt x="1052" y="262"/>
                  </a:lnTo>
                  <a:lnTo>
                    <a:pt x="1034" y="258"/>
                  </a:lnTo>
                  <a:lnTo>
                    <a:pt x="1056" y="255"/>
                  </a:lnTo>
                  <a:lnTo>
                    <a:pt x="1058" y="244"/>
                  </a:lnTo>
                  <a:lnTo>
                    <a:pt x="1064" y="238"/>
                  </a:lnTo>
                  <a:lnTo>
                    <a:pt x="1056" y="238"/>
                  </a:lnTo>
                  <a:lnTo>
                    <a:pt x="1034" y="229"/>
                  </a:lnTo>
                  <a:lnTo>
                    <a:pt x="1042" y="224"/>
                  </a:lnTo>
                  <a:lnTo>
                    <a:pt x="1034" y="224"/>
                  </a:lnTo>
                  <a:lnTo>
                    <a:pt x="1030" y="218"/>
                  </a:lnTo>
                  <a:lnTo>
                    <a:pt x="1030" y="212"/>
                  </a:lnTo>
                  <a:lnTo>
                    <a:pt x="1018" y="207"/>
                  </a:lnTo>
                  <a:lnTo>
                    <a:pt x="1001" y="212"/>
                  </a:lnTo>
                  <a:lnTo>
                    <a:pt x="985" y="212"/>
                  </a:lnTo>
                  <a:lnTo>
                    <a:pt x="989" y="209"/>
                  </a:lnTo>
                  <a:lnTo>
                    <a:pt x="961" y="207"/>
                  </a:lnTo>
                  <a:lnTo>
                    <a:pt x="949" y="224"/>
                  </a:lnTo>
                  <a:lnTo>
                    <a:pt x="949" y="227"/>
                  </a:lnTo>
                  <a:lnTo>
                    <a:pt x="938" y="244"/>
                  </a:lnTo>
                  <a:lnTo>
                    <a:pt x="944" y="244"/>
                  </a:lnTo>
                  <a:lnTo>
                    <a:pt x="938" y="262"/>
                  </a:lnTo>
                  <a:lnTo>
                    <a:pt x="934" y="270"/>
                  </a:lnTo>
                  <a:lnTo>
                    <a:pt x="929" y="270"/>
                  </a:lnTo>
                  <a:lnTo>
                    <a:pt x="905" y="293"/>
                  </a:lnTo>
                  <a:lnTo>
                    <a:pt x="925" y="316"/>
                  </a:lnTo>
                  <a:lnTo>
                    <a:pt x="913" y="336"/>
                  </a:lnTo>
                  <a:lnTo>
                    <a:pt x="905" y="356"/>
                  </a:lnTo>
                  <a:lnTo>
                    <a:pt x="881" y="368"/>
                  </a:lnTo>
                  <a:lnTo>
                    <a:pt x="860" y="382"/>
                  </a:lnTo>
                  <a:lnTo>
                    <a:pt x="848" y="388"/>
                  </a:lnTo>
                  <a:lnTo>
                    <a:pt x="850" y="406"/>
                  </a:lnTo>
                  <a:lnTo>
                    <a:pt x="843" y="437"/>
                  </a:lnTo>
                  <a:lnTo>
                    <a:pt x="836" y="452"/>
                  </a:lnTo>
                  <a:lnTo>
                    <a:pt x="831" y="464"/>
                  </a:lnTo>
                  <a:lnTo>
                    <a:pt x="826" y="469"/>
                  </a:lnTo>
                  <a:lnTo>
                    <a:pt x="824" y="457"/>
                  </a:lnTo>
                  <a:lnTo>
                    <a:pt x="812" y="474"/>
                  </a:lnTo>
                  <a:lnTo>
                    <a:pt x="814" y="481"/>
                  </a:lnTo>
                  <a:lnTo>
                    <a:pt x="802" y="466"/>
                  </a:lnTo>
                  <a:lnTo>
                    <a:pt x="790" y="474"/>
                  </a:lnTo>
                  <a:lnTo>
                    <a:pt x="802" y="464"/>
                  </a:lnTo>
                  <a:lnTo>
                    <a:pt x="790" y="446"/>
                  </a:lnTo>
                  <a:lnTo>
                    <a:pt x="795" y="437"/>
                  </a:lnTo>
                  <a:lnTo>
                    <a:pt x="793" y="423"/>
                  </a:lnTo>
                  <a:lnTo>
                    <a:pt x="799" y="400"/>
                  </a:lnTo>
                  <a:lnTo>
                    <a:pt x="807" y="377"/>
                  </a:lnTo>
                  <a:lnTo>
                    <a:pt x="787" y="373"/>
                  </a:lnTo>
                  <a:lnTo>
                    <a:pt x="766" y="373"/>
                  </a:lnTo>
                  <a:lnTo>
                    <a:pt x="762" y="377"/>
                  </a:lnTo>
                  <a:lnTo>
                    <a:pt x="769" y="371"/>
                  </a:lnTo>
                  <a:lnTo>
                    <a:pt x="754" y="363"/>
                  </a:lnTo>
                  <a:lnTo>
                    <a:pt x="739" y="354"/>
                  </a:lnTo>
                  <a:lnTo>
                    <a:pt x="723" y="334"/>
                  </a:lnTo>
                  <a:lnTo>
                    <a:pt x="702" y="325"/>
                  </a:lnTo>
                  <a:lnTo>
                    <a:pt x="675" y="334"/>
                  </a:lnTo>
                  <a:lnTo>
                    <a:pt x="678" y="330"/>
                  </a:lnTo>
                  <a:lnTo>
                    <a:pt x="673" y="334"/>
                  </a:lnTo>
                  <a:lnTo>
                    <a:pt x="685" y="305"/>
                  </a:lnTo>
                  <a:lnTo>
                    <a:pt x="685" y="291"/>
                  </a:lnTo>
                  <a:lnTo>
                    <a:pt x="670" y="296"/>
                  </a:lnTo>
                  <a:lnTo>
                    <a:pt x="663" y="305"/>
                  </a:lnTo>
                  <a:lnTo>
                    <a:pt x="670" y="291"/>
                  </a:lnTo>
                  <a:lnTo>
                    <a:pt x="667" y="282"/>
                  </a:lnTo>
                  <a:lnTo>
                    <a:pt x="690" y="247"/>
                  </a:lnTo>
                  <a:lnTo>
                    <a:pt x="721" y="224"/>
                  </a:lnTo>
                  <a:lnTo>
                    <a:pt x="723" y="218"/>
                  </a:lnTo>
                  <a:lnTo>
                    <a:pt x="739" y="209"/>
                  </a:lnTo>
                  <a:lnTo>
                    <a:pt x="735" y="207"/>
                  </a:lnTo>
                  <a:lnTo>
                    <a:pt x="742" y="209"/>
                  </a:lnTo>
                  <a:lnTo>
                    <a:pt x="747" y="204"/>
                  </a:lnTo>
                  <a:lnTo>
                    <a:pt x="757" y="200"/>
                  </a:lnTo>
                  <a:lnTo>
                    <a:pt x="757" y="198"/>
                  </a:lnTo>
                  <a:lnTo>
                    <a:pt x="781" y="192"/>
                  </a:lnTo>
                  <a:lnTo>
                    <a:pt x="783" y="183"/>
                  </a:lnTo>
                  <a:lnTo>
                    <a:pt x="766" y="181"/>
                  </a:lnTo>
                  <a:lnTo>
                    <a:pt x="769" y="175"/>
                  </a:lnTo>
                  <a:lnTo>
                    <a:pt x="751" y="172"/>
                  </a:lnTo>
                  <a:lnTo>
                    <a:pt x="751" y="166"/>
                  </a:lnTo>
                  <a:lnTo>
                    <a:pt x="773" y="172"/>
                  </a:lnTo>
                  <a:lnTo>
                    <a:pt x="795" y="178"/>
                  </a:lnTo>
                  <a:lnTo>
                    <a:pt x="802" y="172"/>
                  </a:lnTo>
                  <a:lnTo>
                    <a:pt x="807" y="166"/>
                  </a:lnTo>
                  <a:lnTo>
                    <a:pt x="817" y="172"/>
                  </a:lnTo>
                  <a:lnTo>
                    <a:pt x="817" y="166"/>
                  </a:lnTo>
                  <a:lnTo>
                    <a:pt x="824" y="169"/>
                  </a:lnTo>
                  <a:lnTo>
                    <a:pt x="857" y="149"/>
                  </a:lnTo>
                  <a:lnTo>
                    <a:pt x="862" y="140"/>
                  </a:lnTo>
                  <a:lnTo>
                    <a:pt x="831" y="137"/>
                  </a:lnTo>
                  <a:lnTo>
                    <a:pt x="812" y="126"/>
                  </a:lnTo>
                  <a:lnTo>
                    <a:pt x="848" y="132"/>
                  </a:lnTo>
                  <a:lnTo>
                    <a:pt x="857" y="140"/>
                  </a:lnTo>
                  <a:lnTo>
                    <a:pt x="889" y="12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30"/>
            <p:cNvSpPr>
              <a:spLocks/>
            </p:cNvSpPr>
            <p:nvPr/>
          </p:nvSpPr>
          <p:spPr bwMode="auto">
            <a:xfrm>
              <a:off x="5575469" y="1771308"/>
              <a:ext cx="330972" cy="243025"/>
            </a:xfrm>
            <a:custGeom>
              <a:avLst/>
              <a:gdLst>
                <a:gd name="T0" fmla="*/ 2147483647 w 332"/>
                <a:gd name="T1" fmla="*/ 2147483647 h 257"/>
                <a:gd name="T2" fmla="*/ 2147483647 w 332"/>
                <a:gd name="T3" fmla="*/ 2147483647 h 257"/>
                <a:gd name="T4" fmla="*/ 2147483647 w 332"/>
                <a:gd name="T5" fmla="*/ 2147483647 h 257"/>
                <a:gd name="T6" fmla="*/ 2147483647 w 332"/>
                <a:gd name="T7" fmla="*/ 2147483647 h 257"/>
                <a:gd name="T8" fmla="*/ 2147483647 w 332"/>
                <a:gd name="T9" fmla="*/ 2147483647 h 257"/>
                <a:gd name="T10" fmla="*/ 2147483647 w 332"/>
                <a:gd name="T11" fmla="*/ 2147483647 h 257"/>
                <a:gd name="T12" fmla="*/ 2147483647 w 332"/>
                <a:gd name="T13" fmla="*/ 2147483647 h 257"/>
                <a:gd name="T14" fmla="*/ 2147483647 w 332"/>
                <a:gd name="T15" fmla="*/ 2147483647 h 257"/>
                <a:gd name="T16" fmla="*/ 2147483647 w 332"/>
                <a:gd name="T17" fmla="*/ 2147483647 h 257"/>
                <a:gd name="T18" fmla="*/ 2147483647 w 332"/>
                <a:gd name="T19" fmla="*/ 2147483647 h 257"/>
                <a:gd name="T20" fmla="*/ 2147483647 w 332"/>
                <a:gd name="T21" fmla="*/ 2147483647 h 257"/>
                <a:gd name="T22" fmla="*/ 2147483647 w 332"/>
                <a:gd name="T23" fmla="*/ 2147483647 h 257"/>
                <a:gd name="T24" fmla="*/ 2147483647 w 332"/>
                <a:gd name="T25" fmla="*/ 2147483647 h 257"/>
                <a:gd name="T26" fmla="*/ 2147483647 w 332"/>
                <a:gd name="T27" fmla="*/ 2147483647 h 257"/>
                <a:gd name="T28" fmla="*/ 2147483647 w 332"/>
                <a:gd name="T29" fmla="*/ 2147483647 h 257"/>
                <a:gd name="T30" fmla="*/ 2147483647 w 332"/>
                <a:gd name="T31" fmla="*/ 2147483647 h 257"/>
                <a:gd name="T32" fmla="*/ 2147483647 w 332"/>
                <a:gd name="T33" fmla="*/ 2147483647 h 257"/>
                <a:gd name="T34" fmla="*/ 2147483647 w 332"/>
                <a:gd name="T35" fmla="*/ 2147483647 h 257"/>
                <a:gd name="T36" fmla="*/ 2147483647 w 332"/>
                <a:gd name="T37" fmla="*/ 2147483647 h 257"/>
                <a:gd name="T38" fmla="*/ 2147483647 w 332"/>
                <a:gd name="T39" fmla="*/ 2147483647 h 257"/>
                <a:gd name="T40" fmla="*/ 2147483647 w 332"/>
                <a:gd name="T41" fmla="*/ 2147483647 h 257"/>
                <a:gd name="T42" fmla="*/ 2147483647 w 332"/>
                <a:gd name="T43" fmla="*/ 2147483647 h 257"/>
                <a:gd name="T44" fmla="*/ 2147483647 w 332"/>
                <a:gd name="T45" fmla="*/ 2147483647 h 257"/>
                <a:gd name="T46" fmla="*/ 2147483647 w 332"/>
                <a:gd name="T47" fmla="*/ 2147483647 h 257"/>
                <a:gd name="T48" fmla="*/ 2147483647 w 332"/>
                <a:gd name="T49" fmla="*/ 2147483647 h 257"/>
                <a:gd name="T50" fmla="*/ 2147483647 w 332"/>
                <a:gd name="T51" fmla="*/ 2147483647 h 257"/>
                <a:gd name="T52" fmla="*/ 2147483647 w 332"/>
                <a:gd name="T53" fmla="*/ 2147483647 h 257"/>
                <a:gd name="T54" fmla="*/ 2147483647 w 332"/>
                <a:gd name="T55" fmla="*/ 2147483647 h 257"/>
                <a:gd name="T56" fmla="*/ 2147483647 w 332"/>
                <a:gd name="T57" fmla="*/ 2147483647 h 257"/>
                <a:gd name="T58" fmla="*/ 2147483647 w 332"/>
                <a:gd name="T59" fmla="*/ 2147483647 h 257"/>
                <a:gd name="T60" fmla="*/ 2147483647 w 332"/>
                <a:gd name="T61" fmla="*/ 2147483647 h 257"/>
                <a:gd name="T62" fmla="*/ 2147483647 w 332"/>
                <a:gd name="T63" fmla="*/ 2147483647 h 257"/>
                <a:gd name="T64" fmla="*/ 2147483647 w 332"/>
                <a:gd name="T65" fmla="*/ 2147483647 h 257"/>
                <a:gd name="T66" fmla="*/ 2147483647 w 332"/>
                <a:gd name="T67" fmla="*/ 2147483647 h 257"/>
                <a:gd name="T68" fmla="*/ 2147483647 w 332"/>
                <a:gd name="T69" fmla="*/ 2147483647 h 257"/>
                <a:gd name="T70" fmla="*/ 2147483647 w 332"/>
                <a:gd name="T71" fmla="*/ 2147483647 h 257"/>
                <a:gd name="T72" fmla="*/ 2147483647 w 332"/>
                <a:gd name="T73" fmla="*/ 2147483647 h 257"/>
                <a:gd name="T74" fmla="*/ 2147483647 w 332"/>
                <a:gd name="T75" fmla="*/ 2147483647 h 257"/>
                <a:gd name="T76" fmla="*/ 2147483647 w 332"/>
                <a:gd name="T77" fmla="*/ 2147483647 h 257"/>
                <a:gd name="T78" fmla="*/ 2147483647 w 332"/>
                <a:gd name="T79" fmla="*/ 2147483647 h 257"/>
                <a:gd name="T80" fmla="*/ 2147483647 w 332"/>
                <a:gd name="T81" fmla="*/ 2147483647 h 257"/>
                <a:gd name="T82" fmla="*/ 2147483647 w 332"/>
                <a:gd name="T83" fmla="*/ 2147483647 h 257"/>
                <a:gd name="T84" fmla="*/ 2147483647 w 332"/>
                <a:gd name="T85" fmla="*/ 2147483647 h 257"/>
                <a:gd name="T86" fmla="*/ 2147483647 w 332"/>
                <a:gd name="T87" fmla="*/ 2147483647 h 257"/>
                <a:gd name="T88" fmla="*/ 2147483647 w 332"/>
                <a:gd name="T89" fmla="*/ 2147483647 h 257"/>
                <a:gd name="T90" fmla="*/ 2147483647 w 332"/>
                <a:gd name="T91" fmla="*/ 2147483647 h 257"/>
                <a:gd name="T92" fmla="*/ 2147483647 w 332"/>
                <a:gd name="T93" fmla="*/ 2147483647 h 257"/>
                <a:gd name="T94" fmla="*/ 2147483647 w 332"/>
                <a:gd name="T95" fmla="*/ 2147483647 h 257"/>
                <a:gd name="T96" fmla="*/ 2147483647 w 332"/>
                <a:gd name="T97" fmla="*/ 2147483647 h 257"/>
                <a:gd name="T98" fmla="*/ 2147483647 w 332"/>
                <a:gd name="T99" fmla="*/ 2147483647 h 257"/>
                <a:gd name="T100" fmla="*/ 2147483647 w 332"/>
                <a:gd name="T101" fmla="*/ 2147483647 h 257"/>
                <a:gd name="T102" fmla="*/ 2147483647 w 332"/>
                <a:gd name="T103" fmla="*/ 2147483647 h 257"/>
                <a:gd name="T104" fmla="*/ 2147483647 w 332"/>
                <a:gd name="T105" fmla="*/ 2147483647 h 257"/>
                <a:gd name="T106" fmla="*/ 2147483647 w 332"/>
                <a:gd name="T107" fmla="*/ 2147483647 h 257"/>
                <a:gd name="T108" fmla="*/ 2147483647 w 332"/>
                <a:gd name="T109" fmla="*/ 2147483647 h 257"/>
                <a:gd name="T110" fmla="*/ 2147483647 w 332"/>
                <a:gd name="T111" fmla="*/ 2147483647 h 257"/>
                <a:gd name="T112" fmla="*/ 2147483647 w 332"/>
                <a:gd name="T113" fmla="*/ 2147483647 h 257"/>
                <a:gd name="T114" fmla="*/ 2147483647 w 332"/>
                <a:gd name="T115" fmla="*/ 2147483647 h 257"/>
                <a:gd name="T116" fmla="*/ 2147483647 w 332"/>
                <a:gd name="T117" fmla="*/ 2147483647 h 257"/>
                <a:gd name="T118" fmla="*/ 2147483647 w 332"/>
                <a:gd name="T119" fmla="*/ 2147483647 h 257"/>
                <a:gd name="T120" fmla="*/ 2147483647 w 332"/>
                <a:gd name="T121" fmla="*/ 2147483647 h 257"/>
                <a:gd name="T122" fmla="*/ 2147483647 w 332"/>
                <a:gd name="T123" fmla="*/ 2147483647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"/>
                <a:gd name="T187" fmla="*/ 0 h 257"/>
                <a:gd name="T188" fmla="*/ 332 w 332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" h="257">
                  <a:moveTo>
                    <a:pt x="229" y="65"/>
                  </a:moveTo>
                  <a:lnTo>
                    <a:pt x="227" y="68"/>
                  </a:lnTo>
                  <a:lnTo>
                    <a:pt x="248" y="57"/>
                  </a:lnTo>
                  <a:lnTo>
                    <a:pt x="241" y="53"/>
                  </a:lnTo>
                  <a:lnTo>
                    <a:pt x="223" y="60"/>
                  </a:lnTo>
                  <a:lnTo>
                    <a:pt x="235" y="53"/>
                  </a:lnTo>
                  <a:lnTo>
                    <a:pt x="244" y="51"/>
                  </a:lnTo>
                  <a:lnTo>
                    <a:pt x="227" y="45"/>
                  </a:lnTo>
                  <a:lnTo>
                    <a:pt x="212" y="53"/>
                  </a:lnTo>
                  <a:lnTo>
                    <a:pt x="215" y="48"/>
                  </a:lnTo>
                  <a:lnTo>
                    <a:pt x="208" y="53"/>
                  </a:lnTo>
                  <a:lnTo>
                    <a:pt x="212" y="45"/>
                  </a:lnTo>
                  <a:lnTo>
                    <a:pt x="205" y="48"/>
                  </a:lnTo>
                  <a:lnTo>
                    <a:pt x="212" y="39"/>
                  </a:lnTo>
                  <a:lnTo>
                    <a:pt x="211" y="43"/>
                  </a:lnTo>
                  <a:lnTo>
                    <a:pt x="191" y="51"/>
                  </a:lnTo>
                  <a:lnTo>
                    <a:pt x="199" y="45"/>
                  </a:lnTo>
                  <a:lnTo>
                    <a:pt x="193" y="45"/>
                  </a:lnTo>
                  <a:lnTo>
                    <a:pt x="212" y="36"/>
                  </a:lnTo>
                  <a:lnTo>
                    <a:pt x="196" y="36"/>
                  </a:lnTo>
                  <a:lnTo>
                    <a:pt x="188" y="43"/>
                  </a:lnTo>
                  <a:lnTo>
                    <a:pt x="196" y="34"/>
                  </a:lnTo>
                  <a:lnTo>
                    <a:pt x="184" y="36"/>
                  </a:lnTo>
                  <a:lnTo>
                    <a:pt x="205" y="28"/>
                  </a:lnTo>
                  <a:lnTo>
                    <a:pt x="199" y="25"/>
                  </a:lnTo>
                  <a:lnTo>
                    <a:pt x="165" y="25"/>
                  </a:lnTo>
                  <a:lnTo>
                    <a:pt x="176" y="31"/>
                  </a:lnTo>
                  <a:lnTo>
                    <a:pt x="155" y="31"/>
                  </a:lnTo>
                  <a:lnTo>
                    <a:pt x="162" y="39"/>
                  </a:lnTo>
                  <a:lnTo>
                    <a:pt x="150" y="34"/>
                  </a:lnTo>
                  <a:lnTo>
                    <a:pt x="153" y="36"/>
                  </a:lnTo>
                  <a:lnTo>
                    <a:pt x="150" y="34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6" y="34"/>
                  </a:lnTo>
                  <a:lnTo>
                    <a:pt x="131" y="25"/>
                  </a:lnTo>
                  <a:lnTo>
                    <a:pt x="126" y="28"/>
                  </a:lnTo>
                  <a:lnTo>
                    <a:pt x="143" y="19"/>
                  </a:lnTo>
                  <a:lnTo>
                    <a:pt x="141" y="0"/>
                  </a:lnTo>
                  <a:lnTo>
                    <a:pt x="107" y="5"/>
                  </a:lnTo>
                  <a:lnTo>
                    <a:pt x="109" y="8"/>
                  </a:lnTo>
                  <a:lnTo>
                    <a:pt x="97" y="8"/>
                  </a:lnTo>
                  <a:lnTo>
                    <a:pt x="88" y="10"/>
                  </a:lnTo>
                  <a:lnTo>
                    <a:pt x="102" y="14"/>
                  </a:lnTo>
                  <a:lnTo>
                    <a:pt x="85" y="17"/>
                  </a:lnTo>
                  <a:lnTo>
                    <a:pt x="97" y="19"/>
                  </a:lnTo>
                  <a:lnTo>
                    <a:pt x="76" y="17"/>
                  </a:lnTo>
                  <a:lnTo>
                    <a:pt x="76" y="28"/>
                  </a:lnTo>
                  <a:lnTo>
                    <a:pt x="81" y="28"/>
                  </a:lnTo>
                  <a:lnTo>
                    <a:pt x="83" y="34"/>
                  </a:lnTo>
                  <a:lnTo>
                    <a:pt x="66" y="34"/>
                  </a:lnTo>
                  <a:lnTo>
                    <a:pt x="64" y="36"/>
                  </a:lnTo>
                  <a:lnTo>
                    <a:pt x="71" y="45"/>
                  </a:lnTo>
                  <a:lnTo>
                    <a:pt x="59" y="53"/>
                  </a:lnTo>
                  <a:lnTo>
                    <a:pt x="40" y="53"/>
                  </a:lnTo>
                  <a:lnTo>
                    <a:pt x="66" y="45"/>
                  </a:lnTo>
                  <a:lnTo>
                    <a:pt x="54" y="34"/>
                  </a:lnTo>
                  <a:lnTo>
                    <a:pt x="76" y="10"/>
                  </a:lnTo>
                  <a:lnTo>
                    <a:pt x="97" y="0"/>
                  </a:lnTo>
                  <a:lnTo>
                    <a:pt x="52" y="2"/>
                  </a:lnTo>
                  <a:lnTo>
                    <a:pt x="25" y="19"/>
                  </a:lnTo>
                  <a:lnTo>
                    <a:pt x="0" y="45"/>
                  </a:lnTo>
                  <a:lnTo>
                    <a:pt x="28" y="53"/>
                  </a:lnTo>
                  <a:lnTo>
                    <a:pt x="1" y="57"/>
                  </a:lnTo>
                  <a:lnTo>
                    <a:pt x="4" y="68"/>
                  </a:lnTo>
                  <a:lnTo>
                    <a:pt x="21" y="71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7" y="77"/>
                  </a:lnTo>
                  <a:lnTo>
                    <a:pt x="88" y="77"/>
                  </a:lnTo>
                  <a:lnTo>
                    <a:pt x="73" y="71"/>
                  </a:lnTo>
                  <a:lnTo>
                    <a:pt x="97" y="79"/>
                  </a:lnTo>
                  <a:lnTo>
                    <a:pt x="88" y="74"/>
                  </a:lnTo>
                  <a:lnTo>
                    <a:pt x="126" y="77"/>
                  </a:lnTo>
                  <a:lnTo>
                    <a:pt x="124" y="68"/>
                  </a:lnTo>
                  <a:lnTo>
                    <a:pt x="133" y="62"/>
                  </a:lnTo>
                  <a:lnTo>
                    <a:pt x="133" y="68"/>
                  </a:lnTo>
                  <a:lnTo>
                    <a:pt x="143" y="71"/>
                  </a:lnTo>
                  <a:lnTo>
                    <a:pt x="141" y="79"/>
                  </a:lnTo>
                  <a:lnTo>
                    <a:pt x="150" y="79"/>
                  </a:lnTo>
                  <a:lnTo>
                    <a:pt x="148" y="86"/>
                  </a:lnTo>
                  <a:lnTo>
                    <a:pt x="153" y="86"/>
                  </a:lnTo>
                  <a:lnTo>
                    <a:pt x="155" y="97"/>
                  </a:lnTo>
                  <a:lnTo>
                    <a:pt x="143" y="100"/>
                  </a:lnTo>
                  <a:lnTo>
                    <a:pt x="143" y="106"/>
                  </a:lnTo>
                  <a:lnTo>
                    <a:pt x="160" y="97"/>
                  </a:lnTo>
                  <a:lnTo>
                    <a:pt x="167" y="100"/>
                  </a:lnTo>
                  <a:lnTo>
                    <a:pt x="172" y="108"/>
                  </a:lnTo>
                  <a:lnTo>
                    <a:pt x="176" y="103"/>
                  </a:lnTo>
                  <a:lnTo>
                    <a:pt x="176" y="115"/>
                  </a:lnTo>
                  <a:lnTo>
                    <a:pt x="184" y="115"/>
                  </a:lnTo>
                  <a:lnTo>
                    <a:pt x="179" y="140"/>
                  </a:lnTo>
                  <a:lnTo>
                    <a:pt x="169" y="146"/>
                  </a:lnTo>
                  <a:lnTo>
                    <a:pt x="188" y="149"/>
                  </a:lnTo>
                  <a:lnTo>
                    <a:pt x="199" y="140"/>
                  </a:lnTo>
                  <a:lnTo>
                    <a:pt x="212" y="151"/>
                  </a:lnTo>
                  <a:lnTo>
                    <a:pt x="208" y="158"/>
                  </a:lnTo>
                  <a:lnTo>
                    <a:pt x="191" y="158"/>
                  </a:lnTo>
                  <a:lnTo>
                    <a:pt x="184" y="160"/>
                  </a:lnTo>
                  <a:lnTo>
                    <a:pt x="188" y="151"/>
                  </a:lnTo>
                  <a:lnTo>
                    <a:pt x="160" y="151"/>
                  </a:lnTo>
                  <a:lnTo>
                    <a:pt x="141" y="160"/>
                  </a:lnTo>
                  <a:lnTo>
                    <a:pt x="143" y="175"/>
                  </a:lnTo>
                  <a:lnTo>
                    <a:pt x="112" y="180"/>
                  </a:lnTo>
                  <a:lnTo>
                    <a:pt x="114" y="186"/>
                  </a:lnTo>
                  <a:lnTo>
                    <a:pt x="112" y="189"/>
                  </a:lnTo>
                  <a:lnTo>
                    <a:pt x="112" y="180"/>
                  </a:lnTo>
                  <a:lnTo>
                    <a:pt x="88" y="177"/>
                  </a:lnTo>
                  <a:lnTo>
                    <a:pt x="71" y="194"/>
                  </a:lnTo>
                  <a:lnTo>
                    <a:pt x="88" y="201"/>
                  </a:lnTo>
                  <a:lnTo>
                    <a:pt x="105" y="197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4" y="186"/>
                  </a:lnTo>
                  <a:lnTo>
                    <a:pt x="126" y="192"/>
                  </a:lnTo>
                  <a:lnTo>
                    <a:pt x="126" y="201"/>
                  </a:lnTo>
                  <a:lnTo>
                    <a:pt x="136" y="194"/>
                  </a:lnTo>
                  <a:lnTo>
                    <a:pt x="141" y="194"/>
                  </a:lnTo>
                  <a:lnTo>
                    <a:pt x="138" y="203"/>
                  </a:lnTo>
                  <a:lnTo>
                    <a:pt x="148" y="209"/>
                  </a:lnTo>
                  <a:lnTo>
                    <a:pt x="148" y="215"/>
                  </a:lnTo>
                  <a:lnTo>
                    <a:pt x="157" y="218"/>
                  </a:lnTo>
                  <a:lnTo>
                    <a:pt x="148" y="221"/>
                  </a:lnTo>
                  <a:lnTo>
                    <a:pt x="155" y="230"/>
                  </a:lnTo>
                  <a:lnTo>
                    <a:pt x="172" y="238"/>
                  </a:lnTo>
                  <a:lnTo>
                    <a:pt x="193" y="247"/>
                  </a:lnTo>
                  <a:lnTo>
                    <a:pt x="217" y="256"/>
                  </a:lnTo>
                  <a:lnTo>
                    <a:pt x="217" y="244"/>
                  </a:lnTo>
                  <a:lnTo>
                    <a:pt x="205" y="230"/>
                  </a:lnTo>
                  <a:lnTo>
                    <a:pt x="191" y="212"/>
                  </a:lnTo>
                  <a:lnTo>
                    <a:pt x="208" y="221"/>
                  </a:lnTo>
                  <a:lnTo>
                    <a:pt x="211" y="215"/>
                  </a:lnTo>
                  <a:lnTo>
                    <a:pt x="220" y="230"/>
                  </a:lnTo>
                  <a:lnTo>
                    <a:pt x="223" y="226"/>
                  </a:lnTo>
                  <a:lnTo>
                    <a:pt x="227" y="230"/>
                  </a:lnTo>
                  <a:lnTo>
                    <a:pt x="236" y="235"/>
                  </a:lnTo>
                  <a:lnTo>
                    <a:pt x="241" y="238"/>
                  </a:lnTo>
                  <a:lnTo>
                    <a:pt x="241" y="232"/>
                  </a:lnTo>
                  <a:lnTo>
                    <a:pt x="247" y="230"/>
                  </a:lnTo>
                  <a:lnTo>
                    <a:pt x="248" y="215"/>
                  </a:lnTo>
                  <a:lnTo>
                    <a:pt x="251" y="221"/>
                  </a:lnTo>
                  <a:lnTo>
                    <a:pt x="253" y="212"/>
                  </a:lnTo>
                  <a:lnTo>
                    <a:pt x="256" y="206"/>
                  </a:lnTo>
                  <a:lnTo>
                    <a:pt x="251" y="203"/>
                  </a:lnTo>
                  <a:lnTo>
                    <a:pt x="251" y="201"/>
                  </a:lnTo>
                  <a:lnTo>
                    <a:pt x="251" y="194"/>
                  </a:lnTo>
                  <a:lnTo>
                    <a:pt x="248" y="192"/>
                  </a:lnTo>
                  <a:lnTo>
                    <a:pt x="247" y="192"/>
                  </a:lnTo>
                  <a:lnTo>
                    <a:pt x="241" y="189"/>
                  </a:lnTo>
                  <a:lnTo>
                    <a:pt x="236" y="183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5" y="183"/>
                  </a:lnTo>
                  <a:lnTo>
                    <a:pt x="235" y="177"/>
                  </a:lnTo>
                  <a:lnTo>
                    <a:pt x="235" y="168"/>
                  </a:lnTo>
                  <a:lnTo>
                    <a:pt x="227" y="172"/>
                  </a:lnTo>
                  <a:lnTo>
                    <a:pt x="229" y="166"/>
                  </a:lnTo>
                  <a:lnTo>
                    <a:pt x="227" y="163"/>
                  </a:lnTo>
                  <a:lnTo>
                    <a:pt x="224" y="158"/>
                  </a:lnTo>
                  <a:lnTo>
                    <a:pt x="236" y="166"/>
                  </a:lnTo>
                  <a:lnTo>
                    <a:pt x="241" y="160"/>
                  </a:lnTo>
                  <a:lnTo>
                    <a:pt x="239" y="151"/>
                  </a:lnTo>
                  <a:lnTo>
                    <a:pt x="247" y="151"/>
                  </a:lnTo>
                  <a:lnTo>
                    <a:pt x="244" y="151"/>
                  </a:lnTo>
                  <a:lnTo>
                    <a:pt x="251" y="151"/>
                  </a:lnTo>
                  <a:lnTo>
                    <a:pt x="263" y="158"/>
                  </a:lnTo>
                  <a:lnTo>
                    <a:pt x="268" y="158"/>
                  </a:lnTo>
                  <a:lnTo>
                    <a:pt x="259" y="163"/>
                  </a:lnTo>
                  <a:lnTo>
                    <a:pt x="284" y="154"/>
                  </a:lnTo>
                  <a:lnTo>
                    <a:pt x="272" y="163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75"/>
                  </a:lnTo>
                  <a:lnTo>
                    <a:pt x="272" y="175"/>
                  </a:lnTo>
                  <a:lnTo>
                    <a:pt x="271" y="183"/>
                  </a:lnTo>
                  <a:lnTo>
                    <a:pt x="272" y="177"/>
                  </a:lnTo>
                  <a:lnTo>
                    <a:pt x="277" y="183"/>
                  </a:lnTo>
                  <a:lnTo>
                    <a:pt x="284" y="183"/>
                  </a:lnTo>
                  <a:lnTo>
                    <a:pt x="284" y="175"/>
                  </a:lnTo>
                  <a:lnTo>
                    <a:pt x="287" y="175"/>
                  </a:lnTo>
                  <a:lnTo>
                    <a:pt x="292" y="166"/>
                  </a:lnTo>
                  <a:lnTo>
                    <a:pt x="299" y="168"/>
                  </a:lnTo>
                  <a:lnTo>
                    <a:pt x="301" y="166"/>
                  </a:lnTo>
                  <a:lnTo>
                    <a:pt x="308" y="166"/>
                  </a:lnTo>
                  <a:lnTo>
                    <a:pt x="301" y="160"/>
                  </a:lnTo>
                  <a:lnTo>
                    <a:pt x="313" y="160"/>
                  </a:lnTo>
                  <a:lnTo>
                    <a:pt x="307" y="158"/>
                  </a:lnTo>
                  <a:lnTo>
                    <a:pt x="313" y="154"/>
                  </a:lnTo>
                  <a:lnTo>
                    <a:pt x="323" y="151"/>
                  </a:lnTo>
                  <a:lnTo>
                    <a:pt x="320" y="149"/>
                  </a:lnTo>
                  <a:lnTo>
                    <a:pt x="331" y="149"/>
                  </a:lnTo>
                  <a:lnTo>
                    <a:pt x="319" y="143"/>
                  </a:lnTo>
                  <a:lnTo>
                    <a:pt x="316" y="146"/>
                  </a:lnTo>
                  <a:lnTo>
                    <a:pt x="311" y="146"/>
                  </a:lnTo>
                  <a:lnTo>
                    <a:pt x="311" y="143"/>
                  </a:lnTo>
                  <a:lnTo>
                    <a:pt x="301" y="149"/>
                  </a:lnTo>
                  <a:lnTo>
                    <a:pt x="299" y="143"/>
                  </a:lnTo>
                  <a:lnTo>
                    <a:pt x="307" y="134"/>
                  </a:lnTo>
                  <a:lnTo>
                    <a:pt x="301" y="140"/>
                  </a:lnTo>
                  <a:lnTo>
                    <a:pt x="287" y="137"/>
                  </a:lnTo>
                  <a:lnTo>
                    <a:pt x="299" y="134"/>
                  </a:lnTo>
                  <a:lnTo>
                    <a:pt x="287" y="134"/>
                  </a:lnTo>
                  <a:lnTo>
                    <a:pt x="295" y="134"/>
                  </a:lnTo>
                  <a:lnTo>
                    <a:pt x="287" y="134"/>
                  </a:lnTo>
                  <a:lnTo>
                    <a:pt x="299" y="132"/>
                  </a:lnTo>
                  <a:lnTo>
                    <a:pt x="299" y="129"/>
                  </a:lnTo>
                  <a:lnTo>
                    <a:pt x="292" y="125"/>
                  </a:lnTo>
                  <a:lnTo>
                    <a:pt x="287" y="125"/>
                  </a:lnTo>
                  <a:lnTo>
                    <a:pt x="292" y="117"/>
                  </a:lnTo>
                  <a:lnTo>
                    <a:pt x="284" y="125"/>
                  </a:lnTo>
                  <a:lnTo>
                    <a:pt x="280" y="120"/>
                  </a:lnTo>
                  <a:lnTo>
                    <a:pt x="275" y="123"/>
                  </a:lnTo>
                  <a:lnTo>
                    <a:pt x="280" y="117"/>
                  </a:lnTo>
                  <a:lnTo>
                    <a:pt x="271" y="123"/>
                  </a:lnTo>
                  <a:lnTo>
                    <a:pt x="275" y="117"/>
                  </a:lnTo>
                  <a:lnTo>
                    <a:pt x="268" y="117"/>
                  </a:lnTo>
                  <a:lnTo>
                    <a:pt x="263" y="115"/>
                  </a:lnTo>
                  <a:lnTo>
                    <a:pt x="256" y="115"/>
                  </a:lnTo>
                  <a:lnTo>
                    <a:pt x="265" y="108"/>
                  </a:lnTo>
                  <a:lnTo>
                    <a:pt x="247" y="106"/>
                  </a:lnTo>
                  <a:lnTo>
                    <a:pt x="256" y="106"/>
                  </a:lnTo>
                  <a:lnTo>
                    <a:pt x="247" y="100"/>
                  </a:lnTo>
                  <a:lnTo>
                    <a:pt x="263" y="103"/>
                  </a:lnTo>
                  <a:lnTo>
                    <a:pt x="256" y="100"/>
                  </a:lnTo>
                  <a:lnTo>
                    <a:pt x="265" y="97"/>
                  </a:lnTo>
                  <a:lnTo>
                    <a:pt x="248" y="97"/>
                  </a:lnTo>
                  <a:lnTo>
                    <a:pt x="256" y="91"/>
                  </a:lnTo>
                  <a:lnTo>
                    <a:pt x="248" y="91"/>
                  </a:lnTo>
                  <a:lnTo>
                    <a:pt x="260" y="91"/>
                  </a:lnTo>
                  <a:lnTo>
                    <a:pt x="251" y="88"/>
                  </a:lnTo>
                  <a:lnTo>
                    <a:pt x="280" y="94"/>
                  </a:lnTo>
                  <a:lnTo>
                    <a:pt x="259" y="86"/>
                  </a:lnTo>
                  <a:lnTo>
                    <a:pt x="241" y="86"/>
                  </a:lnTo>
                  <a:lnTo>
                    <a:pt x="280" y="82"/>
                  </a:lnTo>
                  <a:lnTo>
                    <a:pt x="272" y="71"/>
                  </a:lnTo>
                  <a:lnTo>
                    <a:pt x="251" y="79"/>
                  </a:lnTo>
                  <a:lnTo>
                    <a:pt x="241" y="82"/>
                  </a:lnTo>
                  <a:lnTo>
                    <a:pt x="263" y="71"/>
                  </a:lnTo>
                  <a:lnTo>
                    <a:pt x="241" y="77"/>
                  </a:lnTo>
                  <a:lnTo>
                    <a:pt x="272" y="65"/>
                  </a:lnTo>
                  <a:lnTo>
                    <a:pt x="256" y="62"/>
                  </a:lnTo>
                  <a:lnTo>
                    <a:pt x="248" y="62"/>
                  </a:lnTo>
                  <a:lnTo>
                    <a:pt x="256" y="60"/>
                  </a:lnTo>
                  <a:lnTo>
                    <a:pt x="236" y="65"/>
                  </a:lnTo>
                  <a:lnTo>
                    <a:pt x="223" y="77"/>
                  </a:lnTo>
                  <a:lnTo>
                    <a:pt x="229" y="6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5187793" y="1780566"/>
              <a:ext cx="222191" cy="94895"/>
            </a:xfrm>
            <a:custGeom>
              <a:avLst/>
              <a:gdLst>
                <a:gd name="T0" fmla="*/ 2147483647 w 222"/>
                <a:gd name="T1" fmla="*/ 2147483647 h 101"/>
                <a:gd name="T2" fmla="*/ 2147483647 w 222"/>
                <a:gd name="T3" fmla="*/ 2147483647 h 101"/>
                <a:gd name="T4" fmla="*/ 2147483647 w 222"/>
                <a:gd name="T5" fmla="*/ 2147483647 h 101"/>
                <a:gd name="T6" fmla="*/ 2147483647 w 222"/>
                <a:gd name="T7" fmla="*/ 2147483647 h 101"/>
                <a:gd name="T8" fmla="*/ 2147483647 w 222"/>
                <a:gd name="T9" fmla="*/ 2147483647 h 101"/>
                <a:gd name="T10" fmla="*/ 2147483647 w 222"/>
                <a:gd name="T11" fmla="*/ 2147483647 h 101"/>
                <a:gd name="T12" fmla="*/ 2147483647 w 222"/>
                <a:gd name="T13" fmla="*/ 2147483647 h 101"/>
                <a:gd name="T14" fmla="*/ 0 w 222"/>
                <a:gd name="T15" fmla="*/ 2147483647 h 101"/>
                <a:gd name="T16" fmla="*/ 2147483647 w 222"/>
                <a:gd name="T17" fmla="*/ 2147483647 h 101"/>
                <a:gd name="T18" fmla="*/ 2147483647 w 222"/>
                <a:gd name="T19" fmla="*/ 2147483647 h 101"/>
                <a:gd name="T20" fmla="*/ 2147483647 w 222"/>
                <a:gd name="T21" fmla="*/ 2147483647 h 101"/>
                <a:gd name="T22" fmla="*/ 2147483647 w 222"/>
                <a:gd name="T23" fmla="*/ 2147483647 h 101"/>
                <a:gd name="T24" fmla="*/ 2147483647 w 222"/>
                <a:gd name="T25" fmla="*/ 2147483647 h 101"/>
                <a:gd name="T26" fmla="*/ 2147483647 w 222"/>
                <a:gd name="T27" fmla="*/ 2147483647 h 101"/>
                <a:gd name="T28" fmla="*/ 2147483647 w 222"/>
                <a:gd name="T29" fmla="*/ 2147483647 h 101"/>
                <a:gd name="T30" fmla="*/ 2147483647 w 222"/>
                <a:gd name="T31" fmla="*/ 2147483647 h 101"/>
                <a:gd name="T32" fmla="*/ 2147483647 w 222"/>
                <a:gd name="T33" fmla="*/ 2147483647 h 101"/>
                <a:gd name="T34" fmla="*/ 2147483647 w 222"/>
                <a:gd name="T35" fmla="*/ 2147483647 h 101"/>
                <a:gd name="T36" fmla="*/ 2147483647 w 222"/>
                <a:gd name="T37" fmla="*/ 2147483647 h 101"/>
                <a:gd name="T38" fmla="*/ 2147483647 w 222"/>
                <a:gd name="T39" fmla="*/ 2147483647 h 101"/>
                <a:gd name="T40" fmla="*/ 2147483647 w 222"/>
                <a:gd name="T41" fmla="*/ 2147483647 h 101"/>
                <a:gd name="T42" fmla="*/ 2147483647 w 222"/>
                <a:gd name="T43" fmla="*/ 0 h 101"/>
                <a:gd name="T44" fmla="*/ 2147483647 w 222"/>
                <a:gd name="T45" fmla="*/ 2147483647 h 101"/>
                <a:gd name="T46" fmla="*/ 2147483647 w 222"/>
                <a:gd name="T47" fmla="*/ 2147483647 h 101"/>
                <a:gd name="T48" fmla="*/ 2147483647 w 222"/>
                <a:gd name="T49" fmla="*/ 2147483647 h 101"/>
                <a:gd name="T50" fmla="*/ 2147483647 w 222"/>
                <a:gd name="T51" fmla="*/ 2147483647 h 101"/>
                <a:gd name="T52" fmla="*/ 2147483647 w 222"/>
                <a:gd name="T53" fmla="*/ 2147483647 h 101"/>
                <a:gd name="T54" fmla="*/ 2147483647 w 222"/>
                <a:gd name="T55" fmla="*/ 2147483647 h 101"/>
                <a:gd name="T56" fmla="*/ 2147483647 w 222"/>
                <a:gd name="T57" fmla="*/ 2147483647 h 101"/>
                <a:gd name="T58" fmla="*/ 2147483647 w 222"/>
                <a:gd name="T59" fmla="*/ 2147483647 h 101"/>
                <a:gd name="T60" fmla="*/ 2147483647 w 222"/>
                <a:gd name="T61" fmla="*/ 2147483647 h 101"/>
                <a:gd name="T62" fmla="*/ 2147483647 w 222"/>
                <a:gd name="T63" fmla="*/ 2147483647 h 101"/>
                <a:gd name="T64" fmla="*/ 2147483647 w 222"/>
                <a:gd name="T65" fmla="*/ 2147483647 h 101"/>
                <a:gd name="T66" fmla="*/ 2147483647 w 222"/>
                <a:gd name="T67" fmla="*/ 2147483647 h 101"/>
                <a:gd name="T68" fmla="*/ 2147483647 w 222"/>
                <a:gd name="T69" fmla="*/ 2147483647 h 101"/>
                <a:gd name="T70" fmla="*/ 2147483647 w 222"/>
                <a:gd name="T71" fmla="*/ 2147483647 h 101"/>
                <a:gd name="T72" fmla="*/ 2147483647 w 222"/>
                <a:gd name="T73" fmla="*/ 2147483647 h 101"/>
                <a:gd name="T74" fmla="*/ 2147483647 w 222"/>
                <a:gd name="T75" fmla="*/ 2147483647 h 101"/>
                <a:gd name="T76" fmla="*/ 2147483647 w 222"/>
                <a:gd name="T77" fmla="*/ 2147483647 h 101"/>
                <a:gd name="T78" fmla="*/ 2147483647 w 222"/>
                <a:gd name="T79" fmla="*/ 2147483647 h 101"/>
                <a:gd name="T80" fmla="*/ 2147483647 w 222"/>
                <a:gd name="T81" fmla="*/ 2147483647 h 101"/>
                <a:gd name="T82" fmla="*/ 2147483647 w 222"/>
                <a:gd name="T83" fmla="*/ 2147483647 h 101"/>
                <a:gd name="T84" fmla="*/ 2147483647 w 222"/>
                <a:gd name="T85" fmla="*/ 2147483647 h 101"/>
                <a:gd name="T86" fmla="*/ 2147483647 w 222"/>
                <a:gd name="T87" fmla="*/ 2147483647 h 101"/>
                <a:gd name="T88" fmla="*/ 2147483647 w 222"/>
                <a:gd name="T89" fmla="*/ 2147483647 h 101"/>
                <a:gd name="T90" fmla="*/ 2147483647 w 222"/>
                <a:gd name="T91" fmla="*/ 2147483647 h 101"/>
                <a:gd name="T92" fmla="*/ 2147483647 w 222"/>
                <a:gd name="T93" fmla="*/ 2147483647 h 101"/>
                <a:gd name="T94" fmla="*/ 2147483647 w 222"/>
                <a:gd name="T95" fmla="*/ 2147483647 h 101"/>
                <a:gd name="T96" fmla="*/ 2147483647 w 222"/>
                <a:gd name="T97" fmla="*/ 2147483647 h 101"/>
                <a:gd name="T98" fmla="*/ 2147483647 w 222"/>
                <a:gd name="T99" fmla="*/ 2147483647 h 101"/>
                <a:gd name="T100" fmla="*/ 2147483647 w 222"/>
                <a:gd name="T101" fmla="*/ 2147483647 h 101"/>
                <a:gd name="T102" fmla="*/ 2147483647 w 222"/>
                <a:gd name="T103" fmla="*/ 2147483647 h 101"/>
                <a:gd name="T104" fmla="*/ 2147483647 w 222"/>
                <a:gd name="T105" fmla="*/ 2147483647 h 101"/>
                <a:gd name="T106" fmla="*/ 2147483647 w 222"/>
                <a:gd name="T107" fmla="*/ 2147483647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101"/>
                <a:gd name="T164" fmla="*/ 222 w 222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101">
                  <a:moveTo>
                    <a:pt x="144" y="91"/>
                  </a:moveTo>
                  <a:lnTo>
                    <a:pt x="137" y="82"/>
                  </a:lnTo>
                  <a:lnTo>
                    <a:pt x="132" y="79"/>
                  </a:lnTo>
                  <a:lnTo>
                    <a:pt x="108" y="91"/>
                  </a:lnTo>
                  <a:lnTo>
                    <a:pt x="71" y="93"/>
                  </a:lnTo>
                  <a:lnTo>
                    <a:pt x="32" y="100"/>
                  </a:lnTo>
                  <a:lnTo>
                    <a:pt x="32" y="88"/>
                  </a:lnTo>
                  <a:lnTo>
                    <a:pt x="0" y="76"/>
                  </a:lnTo>
                  <a:lnTo>
                    <a:pt x="6" y="65"/>
                  </a:lnTo>
                  <a:lnTo>
                    <a:pt x="47" y="62"/>
                  </a:lnTo>
                  <a:lnTo>
                    <a:pt x="84" y="59"/>
                  </a:lnTo>
                  <a:lnTo>
                    <a:pt x="49" y="53"/>
                  </a:lnTo>
                  <a:lnTo>
                    <a:pt x="11" y="53"/>
                  </a:lnTo>
                  <a:lnTo>
                    <a:pt x="6" y="45"/>
                  </a:lnTo>
                  <a:lnTo>
                    <a:pt x="56" y="36"/>
                  </a:lnTo>
                  <a:lnTo>
                    <a:pt x="18" y="36"/>
                  </a:lnTo>
                  <a:lnTo>
                    <a:pt x="30" y="33"/>
                  </a:lnTo>
                  <a:lnTo>
                    <a:pt x="11" y="33"/>
                  </a:lnTo>
                  <a:lnTo>
                    <a:pt x="37" y="19"/>
                  </a:lnTo>
                  <a:lnTo>
                    <a:pt x="35" y="16"/>
                  </a:lnTo>
                  <a:lnTo>
                    <a:pt x="68" y="8"/>
                  </a:lnTo>
                  <a:lnTo>
                    <a:pt x="104" y="0"/>
                  </a:lnTo>
                  <a:lnTo>
                    <a:pt x="106" y="2"/>
                  </a:lnTo>
                  <a:lnTo>
                    <a:pt x="90" y="14"/>
                  </a:lnTo>
                  <a:lnTo>
                    <a:pt x="104" y="10"/>
                  </a:lnTo>
                  <a:lnTo>
                    <a:pt x="115" y="8"/>
                  </a:lnTo>
                  <a:lnTo>
                    <a:pt x="130" y="16"/>
                  </a:lnTo>
                  <a:lnTo>
                    <a:pt x="120" y="19"/>
                  </a:lnTo>
                  <a:lnTo>
                    <a:pt x="126" y="19"/>
                  </a:lnTo>
                  <a:lnTo>
                    <a:pt x="144" y="16"/>
                  </a:lnTo>
                  <a:lnTo>
                    <a:pt x="147" y="10"/>
                  </a:lnTo>
                  <a:lnTo>
                    <a:pt x="149" y="8"/>
                  </a:lnTo>
                  <a:lnTo>
                    <a:pt x="163" y="16"/>
                  </a:lnTo>
                  <a:lnTo>
                    <a:pt x="154" y="33"/>
                  </a:lnTo>
                  <a:lnTo>
                    <a:pt x="168" y="28"/>
                  </a:lnTo>
                  <a:lnTo>
                    <a:pt x="182" y="2"/>
                  </a:lnTo>
                  <a:lnTo>
                    <a:pt x="204" y="2"/>
                  </a:lnTo>
                  <a:lnTo>
                    <a:pt x="206" y="16"/>
                  </a:lnTo>
                  <a:lnTo>
                    <a:pt x="194" y="42"/>
                  </a:lnTo>
                  <a:lnTo>
                    <a:pt x="194" y="53"/>
                  </a:lnTo>
                  <a:lnTo>
                    <a:pt x="201" y="57"/>
                  </a:lnTo>
                  <a:lnTo>
                    <a:pt x="221" y="65"/>
                  </a:lnTo>
                  <a:lnTo>
                    <a:pt x="218" y="67"/>
                  </a:lnTo>
                  <a:lnTo>
                    <a:pt x="209" y="74"/>
                  </a:lnTo>
                  <a:lnTo>
                    <a:pt x="210" y="67"/>
                  </a:lnTo>
                  <a:lnTo>
                    <a:pt x="201" y="74"/>
                  </a:lnTo>
                  <a:lnTo>
                    <a:pt x="197" y="71"/>
                  </a:lnTo>
                  <a:lnTo>
                    <a:pt x="187" y="76"/>
                  </a:lnTo>
                  <a:lnTo>
                    <a:pt x="182" y="76"/>
                  </a:lnTo>
                  <a:lnTo>
                    <a:pt x="175" y="85"/>
                  </a:lnTo>
                  <a:lnTo>
                    <a:pt x="197" y="79"/>
                  </a:lnTo>
                  <a:lnTo>
                    <a:pt x="194" y="82"/>
                  </a:lnTo>
                  <a:lnTo>
                    <a:pt x="187" y="91"/>
                  </a:lnTo>
                  <a:lnTo>
                    <a:pt x="144" y="9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5121830" y="1757420"/>
              <a:ext cx="164329" cy="67121"/>
            </a:xfrm>
            <a:custGeom>
              <a:avLst/>
              <a:gdLst>
                <a:gd name="T0" fmla="*/ 2147483647 w 165"/>
                <a:gd name="T1" fmla="*/ 2147483647 h 70"/>
                <a:gd name="T2" fmla="*/ 2147483647 w 165"/>
                <a:gd name="T3" fmla="*/ 2147483647 h 70"/>
                <a:gd name="T4" fmla="*/ 2147483647 w 165"/>
                <a:gd name="T5" fmla="*/ 2147483647 h 70"/>
                <a:gd name="T6" fmla="*/ 2147483647 w 165"/>
                <a:gd name="T7" fmla="*/ 2147483647 h 70"/>
                <a:gd name="T8" fmla="*/ 0 w 165"/>
                <a:gd name="T9" fmla="*/ 2147483647 h 70"/>
                <a:gd name="T10" fmla="*/ 2147483647 w 165"/>
                <a:gd name="T11" fmla="*/ 2147483647 h 70"/>
                <a:gd name="T12" fmla="*/ 2147483647 w 165"/>
                <a:gd name="T13" fmla="*/ 2147483647 h 70"/>
                <a:gd name="T14" fmla="*/ 2147483647 w 165"/>
                <a:gd name="T15" fmla="*/ 2147483647 h 70"/>
                <a:gd name="T16" fmla="*/ 2147483647 w 165"/>
                <a:gd name="T17" fmla="*/ 2147483647 h 70"/>
                <a:gd name="T18" fmla="*/ 2147483647 w 165"/>
                <a:gd name="T19" fmla="*/ 0 h 70"/>
                <a:gd name="T20" fmla="*/ 2147483647 w 165"/>
                <a:gd name="T21" fmla="*/ 2147483647 h 70"/>
                <a:gd name="T22" fmla="*/ 2147483647 w 165"/>
                <a:gd name="T23" fmla="*/ 2147483647 h 70"/>
                <a:gd name="T24" fmla="*/ 2147483647 w 165"/>
                <a:gd name="T25" fmla="*/ 2147483647 h 70"/>
                <a:gd name="T26" fmla="*/ 2147483647 w 165"/>
                <a:gd name="T27" fmla="*/ 2147483647 h 70"/>
                <a:gd name="T28" fmla="*/ 2147483647 w 165"/>
                <a:gd name="T29" fmla="*/ 2147483647 h 70"/>
                <a:gd name="T30" fmla="*/ 2147483647 w 165"/>
                <a:gd name="T31" fmla="*/ 2147483647 h 70"/>
                <a:gd name="T32" fmla="*/ 2147483647 w 165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70"/>
                <a:gd name="T53" fmla="*/ 165 w 165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70">
                  <a:moveTo>
                    <a:pt x="74" y="48"/>
                  </a:moveTo>
                  <a:lnTo>
                    <a:pt x="47" y="60"/>
                  </a:lnTo>
                  <a:lnTo>
                    <a:pt x="11" y="69"/>
                  </a:lnTo>
                  <a:lnTo>
                    <a:pt x="4" y="53"/>
                  </a:lnTo>
                  <a:lnTo>
                    <a:pt x="0" y="48"/>
                  </a:lnTo>
                  <a:lnTo>
                    <a:pt x="23" y="34"/>
                  </a:lnTo>
                  <a:lnTo>
                    <a:pt x="30" y="28"/>
                  </a:lnTo>
                  <a:lnTo>
                    <a:pt x="59" y="14"/>
                  </a:lnTo>
                  <a:lnTo>
                    <a:pt x="59" y="2"/>
                  </a:lnTo>
                  <a:lnTo>
                    <a:pt x="110" y="0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49" y="5"/>
                  </a:lnTo>
                  <a:lnTo>
                    <a:pt x="164" y="19"/>
                  </a:lnTo>
                  <a:lnTo>
                    <a:pt x="124" y="31"/>
                  </a:lnTo>
                  <a:lnTo>
                    <a:pt x="88" y="39"/>
                  </a:lnTo>
                  <a:lnTo>
                    <a:pt x="74" y="4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5644904" y="1642851"/>
              <a:ext cx="119196" cy="48605"/>
            </a:xfrm>
            <a:custGeom>
              <a:avLst/>
              <a:gdLst>
                <a:gd name="T0" fmla="*/ 2147483647 w 120"/>
                <a:gd name="T1" fmla="*/ 2147483647 h 52"/>
                <a:gd name="T2" fmla="*/ 2147483647 w 120"/>
                <a:gd name="T3" fmla="*/ 2147483647 h 52"/>
                <a:gd name="T4" fmla="*/ 2147483647 w 120"/>
                <a:gd name="T5" fmla="*/ 0 h 52"/>
                <a:gd name="T6" fmla="*/ 2147483647 w 120"/>
                <a:gd name="T7" fmla="*/ 2147483647 h 52"/>
                <a:gd name="T8" fmla="*/ 2147483647 w 120"/>
                <a:gd name="T9" fmla="*/ 2147483647 h 52"/>
                <a:gd name="T10" fmla="*/ 2147483647 w 120"/>
                <a:gd name="T11" fmla="*/ 2147483647 h 52"/>
                <a:gd name="T12" fmla="*/ 2147483647 w 120"/>
                <a:gd name="T13" fmla="*/ 2147483647 h 52"/>
                <a:gd name="T14" fmla="*/ 2147483647 w 120"/>
                <a:gd name="T15" fmla="*/ 2147483647 h 52"/>
                <a:gd name="T16" fmla="*/ 2147483647 w 120"/>
                <a:gd name="T17" fmla="*/ 2147483647 h 52"/>
                <a:gd name="T18" fmla="*/ 2147483647 w 120"/>
                <a:gd name="T19" fmla="*/ 2147483647 h 52"/>
                <a:gd name="T20" fmla="*/ 2147483647 w 120"/>
                <a:gd name="T21" fmla="*/ 2147483647 h 52"/>
                <a:gd name="T22" fmla="*/ 2147483647 w 120"/>
                <a:gd name="T23" fmla="*/ 2147483647 h 52"/>
                <a:gd name="T24" fmla="*/ 0 w 120"/>
                <a:gd name="T25" fmla="*/ 2147483647 h 52"/>
                <a:gd name="T26" fmla="*/ 2147483647 w 120"/>
                <a:gd name="T27" fmla="*/ 2147483647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52"/>
                <a:gd name="T44" fmla="*/ 120 w 120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52">
                  <a:moveTo>
                    <a:pt x="23" y="13"/>
                  </a:moveTo>
                  <a:lnTo>
                    <a:pt x="13" y="8"/>
                  </a:lnTo>
                  <a:lnTo>
                    <a:pt x="54" y="0"/>
                  </a:lnTo>
                  <a:lnTo>
                    <a:pt x="104" y="10"/>
                  </a:lnTo>
                  <a:lnTo>
                    <a:pt x="95" y="25"/>
                  </a:lnTo>
                  <a:lnTo>
                    <a:pt x="119" y="31"/>
                  </a:lnTo>
                  <a:lnTo>
                    <a:pt x="75" y="39"/>
                  </a:lnTo>
                  <a:lnTo>
                    <a:pt x="54" y="47"/>
                  </a:lnTo>
                  <a:lnTo>
                    <a:pt x="49" y="41"/>
                  </a:lnTo>
                  <a:lnTo>
                    <a:pt x="47" y="51"/>
                  </a:lnTo>
                  <a:lnTo>
                    <a:pt x="6" y="36"/>
                  </a:lnTo>
                  <a:lnTo>
                    <a:pt x="54" y="31"/>
                  </a:lnTo>
                  <a:lnTo>
                    <a:pt x="0" y="21"/>
                  </a:lnTo>
                  <a:lnTo>
                    <a:pt x="23" y="1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5575469" y="1714602"/>
              <a:ext cx="192103" cy="43976"/>
            </a:xfrm>
            <a:custGeom>
              <a:avLst/>
              <a:gdLst>
                <a:gd name="T0" fmla="*/ 2147483647 w 193"/>
                <a:gd name="T1" fmla="*/ 2147483647 h 47"/>
                <a:gd name="T2" fmla="*/ 2147483647 w 193"/>
                <a:gd name="T3" fmla="*/ 2147483647 h 47"/>
                <a:gd name="T4" fmla="*/ 2147483647 w 193"/>
                <a:gd name="T5" fmla="*/ 2147483647 h 47"/>
                <a:gd name="T6" fmla="*/ 2147483647 w 193"/>
                <a:gd name="T7" fmla="*/ 2147483647 h 47"/>
                <a:gd name="T8" fmla="*/ 2147483647 w 193"/>
                <a:gd name="T9" fmla="*/ 0 h 47"/>
                <a:gd name="T10" fmla="*/ 0 w 193"/>
                <a:gd name="T11" fmla="*/ 2147483647 h 47"/>
                <a:gd name="T12" fmla="*/ 2147483647 w 193"/>
                <a:gd name="T13" fmla="*/ 2147483647 h 47"/>
                <a:gd name="T14" fmla="*/ 2147483647 w 193"/>
                <a:gd name="T15" fmla="*/ 2147483647 h 47"/>
                <a:gd name="T16" fmla="*/ 2147483647 w 193"/>
                <a:gd name="T17" fmla="*/ 2147483647 h 47"/>
                <a:gd name="T18" fmla="*/ 2147483647 w 193"/>
                <a:gd name="T19" fmla="*/ 2147483647 h 47"/>
                <a:gd name="T20" fmla="*/ 2147483647 w 193"/>
                <a:gd name="T21" fmla="*/ 2147483647 h 47"/>
                <a:gd name="T22" fmla="*/ 2147483647 w 193"/>
                <a:gd name="T23" fmla="*/ 2147483647 h 47"/>
                <a:gd name="T24" fmla="*/ 2147483647 w 193"/>
                <a:gd name="T25" fmla="*/ 2147483647 h 47"/>
                <a:gd name="T26" fmla="*/ 2147483647 w 193"/>
                <a:gd name="T27" fmla="*/ 2147483647 h 47"/>
                <a:gd name="T28" fmla="*/ 2147483647 w 193"/>
                <a:gd name="T29" fmla="*/ 2147483647 h 47"/>
                <a:gd name="T30" fmla="*/ 2147483647 w 193"/>
                <a:gd name="T31" fmla="*/ 2147483647 h 47"/>
                <a:gd name="T32" fmla="*/ 2147483647 w 193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47"/>
                <a:gd name="T53" fmla="*/ 193 w 193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47">
                  <a:moveTo>
                    <a:pt x="76" y="22"/>
                  </a:moveTo>
                  <a:lnTo>
                    <a:pt x="54" y="12"/>
                  </a:lnTo>
                  <a:lnTo>
                    <a:pt x="84" y="12"/>
                  </a:lnTo>
                  <a:lnTo>
                    <a:pt x="33" y="9"/>
                  </a:lnTo>
                  <a:lnTo>
                    <a:pt x="42" y="0"/>
                  </a:lnTo>
                  <a:lnTo>
                    <a:pt x="0" y="2"/>
                  </a:lnTo>
                  <a:lnTo>
                    <a:pt x="37" y="9"/>
                  </a:lnTo>
                  <a:lnTo>
                    <a:pt x="30" y="28"/>
                  </a:lnTo>
                  <a:lnTo>
                    <a:pt x="25" y="46"/>
                  </a:lnTo>
                  <a:lnTo>
                    <a:pt x="66" y="46"/>
                  </a:lnTo>
                  <a:lnTo>
                    <a:pt x="105" y="42"/>
                  </a:lnTo>
                  <a:lnTo>
                    <a:pt x="145" y="42"/>
                  </a:lnTo>
                  <a:lnTo>
                    <a:pt x="184" y="42"/>
                  </a:lnTo>
                  <a:lnTo>
                    <a:pt x="192" y="32"/>
                  </a:lnTo>
                  <a:lnTo>
                    <a:pt x="157" y="22"/>
                  </a:lnTo>
                  <a:lnTo>
                    <a:pt x="117" y="22"/>
                  </a:lnTo>
                  <a:lnTo>
                    <a:pt x="76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5784931" y="2245785"/>
              <a:ext cx="106466" cy="113412"/>
            </a:xfrm>
            <a:custGeom>
              <a:avLst/>
              <a:gdLst>
                <a:gd name="T0" fmla="*/ 2147483647 w 107"/>
                <a:gd name="T1" fmla="*/ 2147483647 h 121"/>
                <a:gd name="T2" fmla="*/ 2147483647 w 107"/>
                <a:gd name="T3" fmla="*/ 2147483647 h 121"/>
                <a:gd name="T4" fmla="*/ 2147483647 w 107"/>
                <a:gd name="T5" fmla="*/ 2147483647 h 121"/>
                <a:gd name="T6" fmla="*/ 0 w 107"/>
                <a:gd name="T7" fmla="*/ 2147483647 h 121"/>
                <a:gd name="T8" fmla="*/ 2147483647 w 107"/>
                <a:gd name="T9" fmla="*/ 2147483647 h 121"/>
                <a:gd name="T10" fmla="*/ 2147483647 w 107"/>
                <a:gd name="T11" fmla="*/ 2147483647 h 121"/>
                <a:gd name="T12" fmla="*/ 2147483647 w 107"/>
                <a:gd name="T13" fmla="*/ 2147483647 h 121"/>
                <a:gd name="T14" fmla="*/ 2147483647 w 107"/>
                <a:gd name="T15" fmla="*/ 2147483647 h 121"/>
                <a:gd name="T16" fmla="*/ 2147483647 w 107"/>
                <a:gd name="T17" fmla="*/ 2147483647 h 121"/>
                <a:gd name="T18" fmla="*/ 2147483647 w 107"/>
                <a:gd name="T19" fmla="*/ 2147483647 h 121"/>
                <a:gd name="T20" fmla="*/ 2147483647 w 107"/>
                <a:gd name="T21" fmla="*/ 2147483647 h 121"/>
                <a:gd name="T22" fmla="*/ 2147483647 w 107"/>
                <a:gd name="T23" fmla="*/ 2147483647 h 121"/>
                <a:gd name="T24" fmla="*/ 2147483647 w 107"/>
                <a:gd name="T25" fmla="*/ 2147483647 h 121"/>
                <a:gd name="T26" fmla="*/ 2147483647 w 107"/>
                <a:gd name="T27" fmla="*/ 2147483647 h 121"/>
                <a:gd name="T28" fmla="*/ 2147483647 w 107"/>
                <a:gd name="T29" fmla="*/ 2147483647 h 121"/>
                <a:gd name="T30" fmla="*/ 2147483647 w 107"/>
                <a:gd name="T31" fmla="*/ 0 h 121"/>
                <a:gd name="T32" fmla="*/ 2147483647 w 107"/>
                <a:gd name="T33" fmla="*/ 0 h 121"/>
                <a:gd name="T34" fmla="*/ 2147483647 w 107"/>
                <a:gd name="T35" fmla="*/ 2147483647 h 121"/>
                <a:gd name="T36" fmla="*/ 2147483647 w 107"/>
                <a:gd name="T37" fmla="*/ 2147483647 h 121"/>
                <a:gd name="T38" fmla="*/ 2147483647 w 107"/>
                <a:gd name="T39" fmla="*/ 2147483647 h 121"/>
                <a:gd name="T40" fmla="*/ 2147483647 w 107"/>
                <a:gd name="T41" fmla="*/ 2147483647 h 121"/>
                <a:gd name="T42" fmla="*/ 2147483647 w 107"/>
                <a:gd name="T43" fmla="*/ 2147483647 h 121"/>
                <a:gd name="T44" fmla="*/ 2147483647 w 107"/>
                <a:gd name="T45" fmla="*/ 2147483647 h 121"/>
                <a:gd name="T46" fmla="*/ 2147483647 w 107"/>
                <a:gd name="T47" fmla="*/ 2147483647 h 121"/>
                <a:gd name="T48" fmla="*/ 2147483647 w 107"/>
                <a:gd name="T49" fmla="*/ 2147483647 h 121"/>
                <a:gd name="T50" fmla="*/ 2147483647 w 107"/>
                <a:gd name="T51" fmla="*/ 2147483647 h 121"/>
                <a:gd name="T52" fmla="*/ 2147483647 w 107"/>
                <a:gd name="T53" fmla="*/ 2147483647 h 121"/>
                <a:gd name="T54" fmla="*/ 2147483647 w 107"/>
                <a:gd name="T55" fmla="*/ 2147483647 h 121"/>
                <a:gd name="T56" fmla="*/ 2147483647 w 107"/>
                <a:gd name="T57" fmla="*/ 2147483647 h 121"/>
                <a:gd name="T58" fmla="*/ 2147483647 w 107"/>
                <a:gd name="T59" fmla="*/ 2147483647 h 121"/>
                <a:gd name="T60" fmla="*/ 2147483647 w 107"/>
                <a:gd name="T61" fmla="*/ 2147483647 h 121"/>
                <a:gd name="T62" fmla="*/ 2147483647 w 107"/>
                <a:gd name="T63" fmla="*/ 2147483647 h 121"/>
                <a:gd name="T64" fmla="*/ 2147483647 w 107"/>
                <a:gd name="T65" fmla="*/ 2147483647 h 121"/>
                <a:gd name="T66" fmla="*/ 2147483647 w 107"/>
                <a:gd name="T67" fmla="*/ 2147483647 h 121"/>
                <a:gd name="T68" fmla="*/ 2147483647 w 107"/>
                <a:gd name="T69" fmla="*/ 2147483647 h 121"/>
                <a:gd name="T70" fmla="*/ 2147483647 w 107"/>
                <a:gd name="T71" fmla="*/ 2147483647 h 121"/>
                <a:gd name="T72" fmla="*/ 2147483647 w 107"/>
                <a:gd name="T73" fmla="*/ 2147483647 h 121"/>
                <a:gd name="T74" fmla="*/ 2147483647 w 107"/>
                <a:gd name="T75" fmla="*/ 2147483647 h 121"/>
                <a:gd name="T76" fmla="*/ 2147483647 w 107"/>
                <a:gd name="T77" fmla="*/ 2147483647 h 121"/>
                <a:gd name="T78" fmla="*/ 2147483647 w 107"/>
                <a:gd name="T79" fmla="*/ 2147483647 h 121"/>
                <a:gd name="T80" fmla="*/ 2147483647 w 107"/>
                <a:gd name="T81" fmla="*/ 2147483647 h 121"/>
                <a:gd name="T82" fmla="*/ 2147483647 w 107"/>
                <a:gd name="T83" fmla="*/ 2147483647 h 121"/>
                <a:gd name="T84" fmla="*/ 2147483647 w 107"/>
                <a:gd name="T85" fmla="*/ 2147483647 h 121"/>
                <a:gd name="T86" fmla="*/ 2147483647 w 107"/>
                <a:gd name="T87" fmla="*/ 2147483647 h 121"/>
                <a:gd name="T88" fmla="*/ 2147483647 w 107"/>
                <a:gd name="T89" fmla="*/ 2147483647 h 121"/>
                <a:gd name="T90" fmla="*/ 2147483647 w 107"/>
                <a:gd name="T91" fmla="*/ 2147483647 h 121"/>
                <a:gd name="T92" fmla="*/ 2147483647 w 107"/>
                <a:gd name="T93" fmla="*/ 2147483647 h 121"/>
                <a:gd name="T94" fmla="*/ 2147483647 w 107"/>
                <a:gd name="T95" fmla="*/ 2147483647 h 121"/>
                <a:gd name="T96" fmla="*/ 2147483647 w 107"/>
                <a:gd name="T97" fmla="*/ 2147483647 h 121"/>
                <a:gd name="T98" fmla="*/ 2147483647 w 107"/>
                <a:gd name="T99" fmla="*/ 2147483647 h 121"/>
                <a:gd name="T100" fmla="*/ 2147483647 w 107"/>
                <a:gd name="T101" fmla="*/ 2147483647 h 121"/>
                <a:gd name="T102" fmla="*/ 2147483647 w 107"/>
                <a:gd name="T103" fmla="*/ 2147483647 h 121"/>
                <a:gd name="T104" fmla="*/ 2147483647 w 107"/>
                <a:gd name="T105" fmla="*/ 2147483647 h 121"/>
                <a:gd name="T106" fmla="*/ 2147483647 w 107"/>
                <a:gd name="T107" fmla="*/ 2147483647 h 121"/>
                <a:gd name="T108" fmla="*/ 2147483647 w 107"/>
                <a:gd name="T109" fmla="*/ 2147483647 h 121"/>
                <a:gd name="T110" fmla="*/ 2147483647 w 107"/>
                <a:gd name="T111" fmla="*/ 2147483647 h 121"/>
                <a:gd name="T112" fmla="*/ 2147483647 w 107"/>
                <a:gd name="T113" fmla="*/ 2147483647 h 121"/>
                <a:gd name="T114" fmla="*/ 2147483647 w 107"/>
                <a:gd name="T115" fmla="*/ 2147483647 h 121"/>
                <a:gd name="T116" fmla="*/ 2147483647 w 107"/>
                <a:gd name="T117" fmla="*/ 2147483647 h 121"/>
                <a:gd name="T118" fmla="*/ 2147483647 w 107"/>
                <a:gd name="T119" fmla="*/ 2147483647 h 1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21"/>
                <a:gd name="T182" fmla="*/ 107 w 107"/>
                <a:gd name="T183" fmla="*/ 121 h 1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21">
                  <a:moveTo>
                    <a:pt x="56" y="94"/>
                  </a:moveTo>
                  <a:lnTo>
                    <a:pt x="56" y="87"/>
                  </a:lnTo>
                  <a:lnTo>
                    <a:pt x="25" y="94"/>
                  </a:lnTo>
                  <a:lnTo>
                    <a:pt x="0" y="91"/>
                  </a:lnTo>
                  <a:lnTo>
                    <a:pt x="6" y="82"/>
                  </a:lnTo>
                  <a:lnTo>
                    <a:pt x="18" y="70"/>
                  </a:lnTo>
                  <a:lnTo>
                    <a:pt x="6" y="70"/>
                  </a:lnTo>
                  <a:lnTo>
                    <a:pt x="11" y="68"/>
                  </a:lnTo>
                  <a:lnTo>
                    <a:pt x="25" y="60"/>
                  </a:lnTo>
                  <a:lnTo>
                    <a:pt x="28" y="60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35" y="45"/>
                  </a:lnTo>
                  <a:lnTo>
                    <a:pt x="51" y="19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75" y="5"/>
                  </a:lnTo>
                  <a:lnTo>
                    <a:pt x="77" y="10"/>
                  </a:lnTo>
                  <a:lnTo>
                    <a:pt x="70" y="17"/>
                  </a:lnTo>
                  <a:lnTo>
                    <a:pt x="48" y="45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75" y="36"/>
                  </a:lnTo>
                  <a:lnTo>
                    <a:pt x="63" y="45"/>
                  </a:lnTo>
                  <a:lnTo>
                    <a:pt x="63" y="48"/>
                  </a:lnTo>
                  <a:lnTo>
                    <a:pt x="75" y="51"/>
                  </a:lnTo>
                  <a:lnTo>
                    <a:pt x="72" y="56"/>
                  </a:lnTo>
                  <a:lnTo>
                    <a:pt x="89" y="48"/>
                  </a:lnTo>
                  <a:lnTo>
                    <a:pt x="86" y="53"/>
                  </a:lnTo>
                  <a:lnTo>
                    <a:pt x="101" y="51"/>
                  </a:lnTo>
                  <a:lnTo>
                    <a:pt x="91" y="62"/>
                  </a:lnTo>
                  <a:lnTo>
                    <a:pt x="94" y="70"/>
                  </a:lnTo>
                  <a:lnTo>
                    <a:pt x="89" y="77"/>
                  </a:lnTo>
                  <a:lnTo>
                    <a:pt x="106" y="70"/>
                  </a:lnTo>
                  <a:lnTo>
                    <a:pt x="89" y="82"/>
                  </a:lnTo>
                  <a:lnTo>
                    <a:pt x="91" y="87"/>
                  </a:lnTo>
                  <a:lnTo>
                    <a:pt x="89" y="87"/>
                  </a:lnTo>
                  <a:lnTo>
                    <a:pt x="89" y="94"/>
                  </a:lnTo>
                  <a:lnTo>
                    <a:pt x="106" y="79"/>
                  </a:lnTo>
                  <a:lnTo>
                    <a:pt x="98" y="94"/>
                  </a:lnTo>
                  <a:lnTo>
                    <a:pt x="106" y="87"/>
                  </a:lnTo>
                  <a:lnTo>
                    <a:pt x="106" y="96"/>
                  </a:lnTo>
                  <a:lnTo>
                    <a:pt x="91" y="120"/>
                  </a:lnTo>
                  <a:lnTo>
                    <a:pt x="86" y="113"/>
                  </a:lnTo>
                  <a:lnTo>
                    <a:pt x="86" y="108"/>
                  </a:lnTo>
                  <a:lnTo>
                    <a:pt x="77" y="111"/>
                  </a:lnTo>
                  <a:lnTo>
                    <a:pt x="84" y="94"/>
                  </a:lnTo>
                  <a:lnTo>
                    <a:pt x="82" y="87"/>
                  </a:lnTo>
                  <a:lnTo>
                    <a:pt x="75" y="102"/>
                  </a:lnTo>
                  <a:lnTo>
                    <a:pt x="77" y="94"/>
                  </a:lnTo>
                  <a:lnTo>
                    <a:pt x="53" y="113"/>
                  </a:lnTo>
                  <a:lnTo>
                    <a:pt x="51" y="108"/>
                  </a:lnTo>
                  <a:lnTo>
                    <a:pt x="72" y="94"/>
                  </a:lnTo>
                  <a:lnTo>
                    <a:pt x="67" y="94"/>
                  </a:lnTo>
                  <a:lnTo>
                    <a:pt x="70" y="91"/>
                  </a:lnTo>
                  <a:lnTo>
                    <a:pt x="63" y="94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56" y="9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5289630" y="1714602"/>
              <a:ext cx="163171" cy="43976"/>
            </a:xfrm>
            <a:custGeom>
              <a:avLst/>
              <a:gdLst>
                <a:gd name="T0" fmla="*/ 2147483647 w 164"/>
                <a:gd name="T1" fmla="*/ 2147483647 h 47"/>
                <a:gd name="T2" fmla="*/ 2147483647 w 164"/>
                <a:gd name="T3" fmla="*/ 2147483647 h 47"/>
                <a:gd name="T4" fmla="*/ 2147483647 w 164"/>
                <a:gd name="T5" fmla="*/ 2147483647 h 47"/>
                <a:gd name="T6" fmla="*/ 2147483647 w 164"/>
                <a:gd name="T7" fmla="*/ 2147483647 h 47"/>
                <a:gd name="T8" fmla="*/ 0 w 164"/>
                <a:gd name="T9" fmla="*/ 2147483647 h 47"/>
                <a:gd name="T10" fmla="*/ 2147483647 w 164"/>
                <a:gd name="T11" fmla="*/ 2147483647 h 47"/>
                <a:gd name="T12" fmla="*/ 2147483647 w 164"/>
                <a:gd name="T13" fmla="*/ 2147483647 h 47"/>
                <a:gd name="T14" fmla="*/ 2147483647 w 164"/>
                <a:gd name="T15" fmla="*/ 2147483647 h 47"/>
                <a:gd name="T16" fmla="*/ 2147483647 w 164"/>
                <a:gd name="T17" fmla="*/ 2147483647 h 47"/>
                <a:gd name="T18" fmla="*/ 2147483647 w 164"/>
                <a:gd name="T19" fmla="*/ 2147483647 h 47"/>
                <a:gd name="T20" fmla="*/ 2147483647 w 164"/>
                <a:gd name="T21" fmla="*/ 2147483647 h 47"/>
                <a:gd name="T22" fmla="*/ 2147483647 w 164"/>
                <a:gd name="T23" fmla="*/ 2147483647 h 47"/>
                <a:gd name="T24" fmla="*/ 2147483647 w 164"/>
                <a:gd name="T25" fmla="*/ 0 h 47"/>
                <a:gd name="T26" fmla="*/ 2147483647 w 164"/>
                <a:gd name="T27" fmla="*/ 2147483647 h 47"/>
                <a:gd name="T28" fmla="*/ 2147483647 w 164"/>
                <a:gd name="T29" fmla="*/ 2147483647 h 47"/>
                <a:gd name="T30" fmla="*/ 2147483647 w 164"/>
                <a:gd name="T31" fmla="*/ 2147483647 h 47"/>
                <a:gd name="T32" fmla="*/ 2147483647 w 164"/>
                <a:gd name="T33" fmla="*/ 2147483647 h 47"/>
                <a:gd name="T34" fmla="*/ 2147483647 w 164"/>
                <a:gd name="T35" fmla="*/ 2147483647 h 47"/>
                <a:gd name="T36" fmla="*/ 2147483647 w 164"/>
                <a:gd name="T37" fmla="*/ 2147483647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47"/>
                <a:gd name="T59" fmla="*/ 164 w 16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47">
                  <a:moveTo>
                    <a:pt x="45" y="46"/>
                  </a:moveTo>
                  <a:lnTo>
                    <a:pt x="28" y="42"/>
                  </a:lnTo>
                  <a:lnTo>
                    <a:pt x="81" y="28"/>
                  </a:lnTo>
                  <a:lnTo>
                    <a:pt x="40" y="28"/>
                  </a:lnTo>
                  <a:lnTo>
                    <a:pt x="0" y="28"/>
                  </a:lnTo>
                  <a:lnTo>
                    <a:pt x="37" y="22"/>
                  </a:lnTo>
                  <a:lnTo>
                    <a:pt x="21" y="19"/>
                  </a:lnTo>
                  <a:lnTo>
                    <a:pt x="47" y="17"/>
                  </a:lnTo>
                  <a:lnTo>
                    <a:pt x="35" y="10"/>
                  </a:lnTo>
                  <a:lnTo>
                    <a:pt x="81" y="17"/>
                  </a:lnTo>
                  <a:lnTo>
                    <a:pt x="115" y="25"/>
                  </a:lnTo>
                  <a:lnTo>
                    <a:pt x="115" y="8"/>
                  </a:lnTo>
                  <a:lnTo>
                    <a:pt x="143" y="0"/>
                  </a:lnTo>
                  <a:lnTo>
                    <a:pt x="133" y="19"/>
                  </a:lnTo>
                  <a:lnTo>
                    <a:pt x="163" y="19"/>
                  </a:lnTo>
                  <a:lnTo>
                    <a:pt x="139" y="34"/>
                  </a:lnTo>
                  <a:lnTo>
                    <a:pt x="119" y="34"/>
                  </a:lnTo>
                  <a:lnTo>
                    <a:pt x="81" y="39"/>
                  </a:lnTo>
                  <a:lnTo>
                    <a:pt x="45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5429657" y="1771308"/>
              <a:ext cx="91422" cy="45133"/>
            </a:xfrm>
            <a:custGeom>
              <a:avLst/>
              <a:gdLst>
                <a:gd name="T0" fmla="*/ 2147483647 w 92"/>
                <a:gd name="T1" fmla="*/ 0 h 47"/>
                <a:gd name="T2" fmla="*/ 2147483647 w 92"/>
                <a:gd name="T3" fmla="*/ 0 h 47"/>
                <a:gd name="T4" fmla="*/ 2147483647 w 92"/>
                <a:gd name="T5" fmla="*/ 2147483647 h 47"/>
                <a:gd name="T6" fmla="*/ 2147483647 w 92"/>
                <a:gd name="T7" fmla="*/ 2147483647 h 47"/>
                <a:gd name="T8" fmla="*/ 0 w 92"/>
                <a:gd name="T9" fmla="*/ 2147483647 h 47"/>
                <a:gd name="T10" fmla="*/ 2147483647 w 92"/>
                <a:gd name="T11" fmla="*/ 2147483647 h 47"/>
                <a:gd name="T12" fmla="*/ 2147483647 w 92"/>
                <a:gd name="T13" fmla="*/ 2147483647 h 47"/>
                <a:gd name="T14" fmla="*/ 2147483647 w 92"/>
                <a:gd name="T15" fmla="*/ 2147483647 h 47"/>
                <a:gd name="T16" fmla="*/ 2147483647 w 92"/>
                <a:gd name="T17" fmla="*/ 2147483647 h 47"/>
                <a:gd name="T18" fmla="*/ 2147483647 w 92"/>
                <a:gd name="T19" fmla="*/ 2147483647 h 47"/>
                <a:gd name="T20" fmla="*/ 2147483647 w 92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47"/>
                <a:gd name="T35" fmla="*/ 92 w 92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47">
                  <a:moveTo>
                    <a:pt x="91" y="0"/>
                  </a:moveTo>
                  <a:lnTo>
                    <a:pt x="37" y="0"/>
                  </a:lnTo>
                  <a:lnTo>
                    <a:pt x="42" y="11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18" y="34"/>
                  </a:lnTo>
                  <a:lnTo>
                    <a:pt x="40" y="46"/>
                  </a:lnTo>
                  <a:lnTo>
                    <a:pt x="42" y="37"/>
                  </a:lnTo>
                  <a:lnTo>
                    <a:pt x="67" y="37"/>
                  </a:lnTo>
                  <a:lnTo>
                    <a:pt x="79" y="19"/>
                  </a:lnTo>
                  <a:lnTo>
                    <a:pt x="91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508349" y="1929852"/>
              <a:ext cx="102995" cy="57863"/>
            </a:xfrm>
            <a:custGeom>
              <a:avLst/>
              <a:gdLst>
                <a:gd name="T0" fmla="*/ 2147483647 w 103"/>
                <a:gd name="T1" fmla="*/ 2147483647 h 62"/>
                <a:gd name="T2" fmla="*/ 2147483647 w 103"/>
                <a:gd name="T3" fmla="*/ 2147483647 h 62"/>
                <a:gd name="T4" fmla="*/ 2147483647 w 103"/>
                <a:gd name="T5" fmla="*/ 2147483647 h 62"/>
                <a:gd name="T6" fmla="*/ 2147483647 w 103"/>
                <a:gd name="T7" fmla="*/ 2147483647 h 62"/>
                <a:gd name="T8" fmla="*/ 2147483647 w 103"/>
                <a:gd name="T9" fmla="*/ 2147483647 h 62"/>
                <a:gd name="T10" fmla="*/ 2147483647 w 103"/>
                <a:gd name="T11" fmla="*/ 2147483647 h 62"/>
                <a:gd name="T12" fmla="*/ 0 w 103"/>
                <a:gd name="T13" fmla="*/ 2147483647 h 62"/>
                <a:gd name="T14" fmla="*/ 2147483647 w 103"/>
                <a:gd name="T15" fmla="*/ 2147483647 h 62"/>
                <a:gd name="T16" fmla="*/ 2147483647 w 103"/>
                <a:gd name="T17" fmla="*/ 2147483647 h 62"/>
                <a:gd name="T18" fmla="*/ 2147483647 w 103"/>
                <a:gd name="T19" fmla="*/ 0 h 62"/>
                <a:gd name="T20" fmla="*/ 2147483647 w 103"/>
                <a:gd name="T21" fmla="*/ 2147483647 h 62"/>
                <a:gd name="T22" fmla="*/ 2147483647 w 103"/>
                <a:gd name="T23" fmla="*/ 2147483647 h 62"/>
                <a:gd name="T24" fmla="*/ 2147483647 w 103"/>
                <a:gd name="T25" fmla="*/ 2147483647 h 62"/>
                <a:gd name="T26" fmla="*/ 2147483647 w 103"/>
                <a:gd name="T27" fmla="*/ 2147483647 h 62"/>
                <a:gd name="T28" fmla="*/ 2147483647 w 103"/>
                <a:gd name="T29" fmla="*/ 2147483647 h 62"/>
                <a:gd name="T30" fmla="*/ 2147483647 w 103"/>
                <a:gd name="T31" fmla="*/ 2147483647 h 62"/>
                <a:gd name="T32" fmla="*/ 2147483647 w 103"/>
                <a:gd name="T33" fmla="*/ 2147483647 h 62"/>
                <a:gd name="T34" fmla="*/ 2147483647 w 103"/>
                <a:gd name="T35" fmla="*/ 2147483647 h 62"/>
                <a:gd name="T36" fmla="*/ 2147483647 w 103"/>
                <a:gd name="T37" fmla="*/ 214748364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62"/>
                <a:gd name="T59" fmla="*/ 103 w 103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62">
                  <a:moveTo>
                    <a:pt x="70" y="45"/>
                  </a:moveTo>
                  <a:lnTo>
                    <a:pt x="61" y="40"/>
                  </a:lnTo>
                  <a:lnTo>
                    <a:pt x="63" y="37"/>
                  </a:lnTo>
                  <a:lnTo>
                    <a:pt x="54" y="43"/>
                  </a:lnTo>
                  <a:lnTo>
                    <a:pt x="21" y="61"/>
                  </a:lnTo>
                  <a:lnTo>
                    <a:pt x="21" y="45"/>
                  </a:lnTo>
                  <a:lnTo>
                    <a:pt x="0" y="49"/>
                  </a:lnTo>
                  <a:lnTo>
                    <a:pt x="21" y="37"/>
                  </a:lnTo>
                  <a:lnTo>
                    <a:pt x="34" y="17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54" y="10"/>
                  </a:lnTo>
                  <a:lnTo>
                    <a:pt x="61" y="8"/>
                  </a:lnTo>
                  <a:lnTo>
                    <a:pt x="87" y="28"/>
                  </a:lnTo>
                  <a:lnTo>
                    <a:pt x="78" y="40"/>
                  </a:lnTo>
                  <a:lnTo>
                    <a:pt x="99" y="43"/>
                  </a:lnTo>
                  <a:lnTo>
                    <a:pt x="102" y="45"/>
                  </a:lnTo>
                  <a:lnTo>
                    <a:pt x="85" y="52"/>
                  </a:lnTo>
                  <a:lnTo>
                    <a:pt x="70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517607" y="1766678"/>
              <a:ext cx="93737" cy="43976"/>
            </a:xfrm>
            <a:custGeom>
              <a:avLst/>
              <a:gdLst>
                <a:gd name="T0" fmla="*/ 2147483647 w 93"/>
                <a:gd name="T1" fmla="*/ 2147483647 h 47"/>
                <a:gd name="T2" fmla="*/ 2147483647 w 93"/>
                <a:gd name="T3" fmla="*/ 2147483647 h 47"/>
                <a:gd name="T4" fmla="*/ 2147483647 w 93"/>
                <a:gd name="T5" fmla="*/ 2147483647 h 47"/>
                <a:gd name="T6" fmla="*/ 2147483647 w 93"/>
                <a:gd name="T7" fmla="*/ 2147483647 h 47"/>
                <a:gd name="T8" fmla="*/ 0 w 93"/>
                <a:gd name="T9" fmla="*/ 2147483647 h 47"/>
                <a:gd name="T10" fmla="*/ 2147483647 w 93"/>
                <a:gd name="T11" fmla="*/ 2147483647 h 47"/>
                <a:gd name="T12" fmla="*/ 2147483647 w 93"/>
                <a:gd name="T13" fmla="*/ 2147483647 h 47"/>
                <a:gd name="T14" fmla="*/ 2147483647 w 93"/>
                <a:gd name="T15" fmla="*/ 2147483647 h 47"/>
                <a:gd name="T16" fmla="*/ 2147483647 w 93"/>
                <a:gd name="T17" fmla="*/ 2147483647 h 47"/>
                <a:gd name="T18" fmla="*/ 2147483647 w 93"/>
                <a:gd name="T19" fmla="*/ 0 h 47"/>
                <a:gd name="T20" fmla="*/ 2147483647 w 93"/>
                <a:gd name="T21" fmla="*/ 2147483647 h 47"/>
                <a:gd name="T22" fmla="*/ 2147483647 w 93"/>
                <a:gd name="T23" fmla="*/ 2147483647 h 47"/>
                <a:gd name="T24" fmla="*/ 2147483647 w 93"/>
                <a:gd name="T25" fmla="*/ 2147483647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47"/>
                <a:gd name="T41" fmla="*/ 93 w 93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47">
                  <a:moveTo>
                    <a:pt x="56" y="24"/>
                  </a:moveTo>
                  <a:lnTo>
                    <a:pt x="25" y="27"/>
                  </a:lnTo>
                  <a:lnTo>
                    <a:pt x="28" y="33"/>
                  </a:lnTo>
                  <a:lnTo>
                    <a:pt x="13" y="42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18" y="9"/>
                  </a:lnTo>
                  <a:lnTo>
                    <a:pt x="28" y="9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92" y="2"/>
                  </a:lnTo>
                  <a:lnTo>
                    <a:pt x="77" y="9"/>
                  </a:lnTo>
                  <a:lnTo>
                    <a:pt x="56" y="2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246812" y="1703029"/>
              <a:ext cx="118039" cy="45133"/>
            </a:xfrm>
            <a:custGeom>
              <a:avLst/>
              <a:gdLst>
                <a:gd name="T0" fmla="*/ 2147483647 w 119"/>
                <a:gd name="T1" fmla="*/ 2147483647 h 47"/>
                <a:gd name="T2" fmla="*/ 2147483647 w 119"/>
                <a:gd name="T3" fmla="*/ 2147483647 h 47"/>
                <a:gd name="T4" fmla="*/ 2147483647 w 119"/>
                <a:gd name="T5" fmla="*/ 2147483647 h 47"/>
                <a:gd name="T6" fmla="*/ 2147483647 w 119"/>
                <a:gd name="T7" fmla="*/ 2147483647 h 47"/>
                <a:gd name="T8" fmla="*/ 2147483647 w 119"/>
                <a:gd name="T9" fmla="*/ 2147483647 h 47"/>
                <a:gd name="T10" fmla="*/ 2147483647 w 119"/>
                <a:gd name="T11" fmla="*/ 2147483647 h 47"/>
                <a:gd name="T12" fmla="*/ 2147483647 w 119"/>
                <a:gd name="T13" fmla="*/ 2147483647 h 47"/>
                <a:gd name="T14" fmla="*/ 2147483647 w 119"/>
                <a:gd name="T15" fmla="*/ 2147483647 h 47"/>
                <a:gd name="T16" fmla="*/ 0 w 119"/>
                <a:gd name="T17" fmla="*/ 2147483647 h 47"/>
                <a:gd name="T18" fmla="*/ 2147483647 w 119"/>
                <a:gd name="T19" fmla="*/ 2147483647 h 47"/>
                <a:gd name="T20" fmla="*/ 2147483647 w 119"/>
                <a:gd name="T21" fmla="*/ 2147483647 h 47"/>
                <a:gd name="T22" fmla="*/ 2147483647 w 119"/>
                <a:gd name="T23" fmla="*/ 2147483647 h 47"/>
                <a:gd name="T24" fmla="*/ 2147483647 w 119"/>
                <a:gd name="T25" fmla="*/ 0 h 47"/>
                <a:gd name="T26" fmla="*/ 2147483647 w 119"/>
                <a:gd name="T27" fmla="*/ 2147483647 h 47"/>
                <a:gd name="T28" fmla="*/ 2147483647 w 119"/>
                <a:gd name="T29" fmla="*/ 2147483647 h 47"/>
                <a:gd name="T30" fmla="*/ 2147483647 w 119"/>
                <a:gd name="T31" fmla="*/ 2147483647 h 47"/>
                <a:gd name="T32" fmla="*/ 2147483647 w 119"/>
                <a:gd name="T33" fmla="*/ 2147483647 h 47"/>
                <a:gd name="T34" fmla="*/ 2147483647 w 119"/>
                <a:gd name="T35" fmla="*/ 2147483647 h 47"/>
                <a:gd name="T36" fmla="*/ 2147483647 w 119"/>
                <a:gd name="T37" fmla="*/ 2147483647 h 47"/>
                <a:gd name="T38" fmla="*/ 2147483647 w 119"/>
                <a:gd name="T39" fmla="*/ 2147483647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47"/>
                <a:gd name="T62" fmla="*/ 119 w 119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47">
                  <a:moveTo>
                    <a:pt x="71" y="24"/>
                  </a:moveTo>
                  <a:lnTo>
                    <a:pt x="71" y="20"/>
                  </a:lnTo>
                  <a:lnTo>
                    <a:pt x="57" y="28"/>
                  </a:lnTo>
                  <a:lnTo>
                    <a:pt x="42" y="33"/>
                  </a:lnTo>
                  <a:lnTo>
                    <a:pt x="33" y="41"/>
                  </a:lnTo>
                  <a:lnTo>
                    <a:pt x="21" y="46"/>
                  </a:lnTo>
                  <a:lnTo>
                    <a:pt x="21" y="37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6" y="28"/>
                  </a:lnTo>
                  <a:lnTo>
                    <a:pt x="50" y="16"/>
                  </a:lnTo>
                  <a:lnTo>
                    <a:pt x="78" y="3"/>
                  </a:lnTo>
                  <a:lnTo>
                    <a:pt x="101" y="0"/>
                  </a:lnTo>
                  <a:lnTo>
                    <a:pt x="118" y="3"/>
                  </a:lnTo>
                  <a:lnTo>
                    <a:pt x="101" y="11"/>
                  </a:lnTo>
                  <a:lnTo>
                    <a:pt x="103" y="16"/>
                  </a:lnTo>
                  <a:lnTo>
                    <a:pt x="101" y="16"/>
                  </a:lnTo>
                  <a:lnTo>
                    <a:pt x="78" y="24"/>
                  </a:lnTo>
                  <a:lnTo>
                    <a:pt x="69" y="33"/>
                  </a:lnTo>
                  <a:lnTo>
                    <a:pt x="71" y="2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5511821" y="1674098"/>
              <a:ext cx="64806" cy="43976"/>
            </a:xfrm>
            <a:custGeom>
              <a:avLst/>
              <a:gdLst>
                <a:gd name="T0" fmla="*/ 2147483647 w 64"/>
                <a:gd name="T1" fmla="*/ 2147483647 h 47"/>
                <a:gd name="T2" fmla="*/ 2147483647 w 64"/>
                <a:gd name="T3" fmla="*/ 2147483647 h 47"/>
                <a:gd name="T4" fmla="*/ 2147483647 w 64"/>
                <a:gd name="T5" fmla="*/ 2147483647 h 47"/>
                <a:gd name="T6" fmla="*/ 2147483647 w 64"/>
                <a:gd name="T7" fmla="*/ 2147483647 h 47"/>
                <a:gd name="T8" fmla="*/ 2147483647 w 64"/>
                <a:gd name="T9" fmla="*/ 2147483647 h 47"/>
                <a:gd name="T10" fmla="*/ 2147483647 w 64"/>
                <a:gd name="T11" fmla="*/ 2147483647 h 47"/>
                <a:gd name="T12" fmla="*/ 2147483647 w 64"/>
                <a:gd name="T13" fmla="*/ 2147483647 h 47"/>
                <a:gd name="T14" fmla="*/ 2147483647 w 64"/>
                <a:gd name="T15" fmla="*/ 2147483647 h 47"/>
                <a:gd name="T16" fmla="*/ 0 w 64"/>
                <a:gd name="T17" fmla="*/ 2147483647 h 47"/>
                <a:gd name="T18" fmla="*/ 2147483647 w 64"/>
                <a:gd name="T19" fmla="*/ 2147483647 h 47"/>
                <a:gd name="T20" fmla="*/ 2147483647 w 64"/>
                <a:gd name="T21" fmla="*/ 2147483647 h 47"/>
                <a:gd name="T22" fmla="*/ 2147483647 w 64"/>
                <a:gd name="T23" fmla="*/ 2147483647 h 47"/>
                <a:gd name="T24" fmla="*/ 2147483647 w 64"/>
                <a:gd name="T25" fmla="*/ 2147483647 h 47"/>
                <a:gd name="T26" fmla="*/ 2147483647 w 64"/>
                <a:gd name="T27" fmla="*/ 0 h 47"/>
                <a:gd name="T28" fmla="*/ 2147483647 w 64"/>
                <a:gd name="T29" fmla="*/ 0 h 47"/>
                <a:gd name="T30" fmla="*/ 2147483647 w 64"/>
                <a:gd name="T31" fmla="*/ 214748364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7"/>
                <a:gd name="T50" fmla="*/ 64 w 64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7">
                  <a:moveTo>
                    <a:pt x="39" y="9"/>
                  </a:moveTo>
                  <a:lnTo>
                    <a:pt x="39" y="4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58" y="25"/>
                  </a:lnTo>
                  <a:lnTo>
                    <a:pt x="63" y="35"/>
                  </a:lnTo>
                  <a:lnTo>
                    <a:pt x="46" y="46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23" y="15"/>
                  </a:lnTo>
                  <a:lnTo>
                    <a:pt x="20" y="9"/>
                  </a:lnTo>
                  <a:lnTo>
                    <a:pt x="8" y="9"/>
                  </a:lnTo>
                  <a:lnTo>
                    <a:pt x="6" y="0"/>
                  </a:lnTo>
                  <a:lnTo>
                    <a:pt x="39" y="0"/>
                  </a:lnTo>
                  <a:lnTo>
                    <a:pt x="39" y="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486362" y="1716916"/>
              <a:ext cx="70592" cy="45133"/>
            </a:xfrm>
            <a:custGeom>
              <a:avLst/>
              <a:gdLst>
                <a:gd name="T0" fmla="*/ 2147483647 w 71"/>
                <a:gd name="T1" fmla="*/ 2147483647 h 47"/>
                <a:gd name="T2" fmla="*/ 2147483647 w 71"/>
                <a:gd name="T3" fmla="*/ 2147483647 h 47"/>
                <a:gd name="T4" fmla="*/ 2147483647 w 71"/>
                <a:gd name="T5" fmla="*/ 2147483647 h 47"/>
                <a:gd name="T6" fmla="*/ 2147483647 w 71"/>
                <a:gd name="T7" fmla="*/ 2147483647 h 47"/>
                <a:gd name="T8" fmla="*/ 2147483647 w 71"/>
                <a:gd name="T9" fmla="*/ 2147483647 h 47"/>
                <a:gd name="T10" fmla="*/ 2147483647 w 71"/>
                <a:gd name="T11" fmla="*/ 2147483647 h 47"/>
                <a:gd name="T12" fmla="*/ 0 w 71"/>
                <a:gd name="T13" fmla="*/ 2147483647 h 47"/>
                <a:gd name="T14" fmla="*/ 2147483647 w 71"/>
                <a:gd name="T15" fmla="*/ 2147483647 h 47"/>
                <a:gd name="T16" fmla="*/ 2147483647 w 71"/>
                <a:gd name="T17" fmla="*/ 2147483647 h 47"/>
                <a:gd name="T18" fmla="*/ 2147483647 w 71"/>
                <a:gd name="T19" fmla="*/ 2147483647 h 47"/>
                <a:gd name="T20" fmla="*/ 2147483647 w 71"/>
                <a:gd name="T21" fmla="*/ 2147483647 h 47"/>
                <a:gd name="T22" fmla="*/ 2147483647 w 71"/>
                <a:gd name="T23" fmla="*/ 2147483647 h 47"/>
                <a:gd name="T24" fmla="*/ 2147483647 w 71"/>
                <a:gd name="T25" fmla="*/ 2147483647 h 47"/>
                <a:gd name="T26" fmla="*/ 2147483647 w 71"/>
                <a:gd name="T27" fmla="*/ 2147483647 h 47"/>
                <a:gd name="T28" fmla="*/ 2147483647 w 71"/>
                <a:gd name="T29" fmla="*/ 2147483647 h 47"/>
                <a:gd name="T30" fmla="*/ 2147483647 w 71"/>
                <a:gd name="T31" fmla="*/ 2147483647 h 47"/>
                <a:gd name="T32" fmla="*/ 2147483647 w 71"/>
                <a:gd name="T33" fmla="*/ 2147483647 h 47"/>
                <a:gd name="T34" fmla="*/ 2147483647 w 71"/>
                <a:gd name="T35" fmla="*/ 0 h 47"/>
                <a:gd name="T36" fmla="*/ 2147483647 w 71"/>
                <a:gd name="T37" fmla="*/ 2147483647 h 47"/>
                <a:gd name="T38" fmla="*/ 2147483647 w 71"/>
                <a:gd name="T39" fmla="*/ 2147483647 h 47"/>
                <a:gd name="T40" fmla="*/ 2147483647 w 71"/>
                <a:gd name="T41" fmla="*/ 2147483647 h 47"/>
                <a:gd name="T42" fmla="*/ 2147483647 w 71"/>
                <a:gd name="T43" fmla="*/ 2147483647 h 47"/>
                <a:gd name="T44" fmla="*/ 2147483647 w 71"/>
                <a:gd name="T45" fmla="*/ 2147483647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47"/>
                <a:gd name="T71" fmla="*/ 71 w 71"/>
                <a:gd name="T72" fmla="*/ 47 h 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47">
                  <a:moveTo>
                    <a:pt x="32" y="16"/>
                  </a:moveTo>
                  <a:lnTo>
                    <a:pt x="20" y="8"/>
                  </a:lnTo>
                  <a:lnTo>
                    <a:pt x="25" y="11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0" y="28"/>
                  </a:lnTo>
                  <a:lnTo>
                    <a:pt x="43" y="24"/>
                  </a:lnTo>
                  <a:lnTo>
                    <a:pt x="16" y="37"/>
                  </a:lnTo>
                  <a:lnTo>
                    <a:pt x="16" y="41"/>
                  </a:lnTo>
                  <a:lnTo>
                    <a:pt x="43" y="46"/>
                  </a:lnTo>
                  <a:lnTo>
                    <a:pt x="46" y="41"/>
                  </a:lnTo>
                  <a:lnTo>
                    <a:pt x="48" y="37"/>
                  </a:lnTo>
                  <a:lnTo>
                    <a:pt x="58" y="37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70" y="11"/>
                  </a:lnTo>
                  <a:lnTo>
                    <a:pt x="65" y="0"/>
                  </a:lnTo>
                  <a:lnTo>
                    <a:pt x="55" y="8"/>
                  </a:lnTo>
                  <a:lnTo>
                    <a:pt x="35" y="8"/>
                  </a:lnTo>
                  <a:lnTo>
                    <a:pt x="43" y="16"/>
                  </a:lnTo>
                  <a:lnTo>
                    <a:pt x="36" y="20"/>
                  </a:lnTo>
                  <a:lnTo>
                    <a:pt x="32" y="1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4699435" y="2260829"/>
              <a:ext cx="49762" cy="55549"/>
            </a:xfrm>
            <a:custGeom>
              <a:avLst/>
              <a:gdLst>
                <a:gd name="T0" fmla="*/ 2147483647 w 50"/>
                <a:gd name="T1" fmla="*/ 2147483647 h 59"/>
                <a:gd name="T2" fmla="*/ 2147483647 w 50"/>
                <a:gd name="T3" fmla="*/ 2147483647 h 59"/>
                <a:gd name="T4" fmla="*/ 2147483647 w 50"/>
                <a:gd name="T5" fmla="*/ 2147483647 h 59"/>
                <a:gd name="T6" fmla="*/ 2147483647 w 50"/>
                <a:gd name="T7" fmla="*/ 2147483647 h 59"/>
                <a:gd name="T8" fmla="*/ 2147483647 w 50"/>
                <a:gd name="T9" fmla="*/ 2147483647 h 59"/>
                <a:gd name="T10" fmla="*/ 2147483647 w 50"/>
                <a:gd name="T11" fmla="*/ 2147483647 h 59"/>
                <a:gd name="T12" fmla="*/ 2147483647 w 50"/>
                <a:gd name="T13" fmla="*/ 2147483647 h 59"/>
                <a:gd name="T14" fmla="*/ 2147483647 w 50"/>
                <a:gd name="T15" fmla="*/ 2147483647 h 59"/>
                <a:gd name="T16" fmla="*/ 2147483647 w 50"/>
                <a:gd name="T17" fmla="*/ 2147483647 h 59"/>
                <a:gd name="T18" fmla="*/ 2147483647 w 50"/>
                <a:gd name="T19" fmla="*/ 2147483647 h 59"/>
                <a:gd name="T20" fmla="*/ 2147483647 w 50"/>
                <a:gd name="T21" fmla="*/ 2147483647 h 59"/>
                <a:gd name="T22" fmla="*/ 2147483647 w 50"/>
                <a:gd name="T23" fmla="*/ 2147483647 h 59"/>
                <a:gd name="T24" fmla="*/ 2147483647 w 50"/>
                <a:gd name="T25" fmla="*/ 2147483647 h 59"/>
                <a:gd name="T26" fmla="*/ 0 w 50"/>
                <a:gd name="T27" fmla="*/ 0 h 59"/>
                <a:gd name="T28" fmla="*/ 2147483647 w 50"/>
                <a:gd name="T29" fmla="*/ 2147483647 h 59"/>
                <a:gd name="T30" fmla="*/ 2147483647 w 50"/>
                <a:gd name="T31" fmla="*/ 2147483647 h 59"/>
                <a:gd name="T32" fmla="*/ 2147483647 w 50"/>
                <a:gd name="T33" fmla="*/ 2147483647 h 59"/>
                <a:gd name="T34" fmla="*/ 2147483647 w 50"/>
                <a:gd name="T35" fmla="*/ 2147483647 h 59"/>
                <a:gd name="T36" fmla="*/ 2147483647 w 50"/>
                <a:gd name="T37" fmla="*/ 2147483647 h 59"/>
                <a:gd name="T38" fmla="*/ 2147483647 w 50"/>
                <a:gd name="T39" fmla="*/ 2147483647 h 59"/>
                <a:gd name="T40" fmla="*/ 2147483647 w 50"/>
                <a:gd name="T41" fmla="*/ 2147483647 h 59"/>
                <a:gd name="T42" fmla="*/ 2147483647 w 50"/>
                <a:gd name="T43" fmla="*/ 2147483647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59"/>
                <a:gd name="T68" fmla="*/ 50 w 50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59">
                  <a:moveTo>
                    <a:pt x="34" y="40"/>
                  </a:moveTo>
                  <a:lnTo>
                    <a:pt x="29" y="42"/>
                  </a:lnTo>
                  <a:lnTo>
                    <a:pt x="18" y="42"/>
                  </a:lnTo>
                  <a:lnTo>
                    <a:pt x="22" y="37"/>
                  </a:lnTo>
                  <a:lnTo>
                    <a:pt x="16" y="37"/>
                  </a:lnTo>
                  <a:lnTo>
                    <a:pt x="9" y="34"/>
                  </a:lnTo>
                  <a:lnTo>
                    <a:pt x="20" y="28"/>
                  </a:lnTo>
                  <a:lnTo>
                    <a:pt x="9" y="23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6" y="8"/>
                  </a:lnTo>
                  <a:lnTo>
                    <a:pt x="0" y="0"/>
                  </a:lnTo>
                  <a:lnTo>
                    <a:pt x="16" y="5"/>
                  </a:lnTo>
                  <a:lnTo>
                    <a:pt x="34" y="8"/>
                  </a:lnTo>
                  <a:lnTo>
                    <a:pt x="37" y="19"/>
                  </a:lnTo>
                  <a:lnTo>
                    <a:pt x="46" y="37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22" y="49"/>
                  </a:lnTo>
                  <a:lnTo>
                    <a:pt x="34" y="4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5720125" y="1774779"/>
              <a:ext cx="57862" cy="45133"/>
            </a:xfrm>
            <a:custGeom>
              <a:avLst/>
              <a:gdLst>
                <a:gd name="T0" fmla="*/ 2147483647 w 58"/>
                <a:gd name="T1" fmla="*/ 0 h 48"/>
                <a:gd name="T2" fmla="*/ 2147483647 w 58"/>
                <a:gd name="T3" fmla="*/ 0 h 48"/>
                <a:gd name="T4" fmla="*/ 0 w 58"/>
                <a:gd name="T5" fmla="*/ 2147483647 h 48"/>
                <a:gd name="T6" fmla="*/ 2147483647 w 58"/>
                <a:gd name="T7" fmla="*/ 2147483647 h 48"/>
                <a:gd name="T8" fmla="*/ 2147483647 w 58"/>
                <a:gd name="T9" fmla="*/ 2147483647 h 48"/>
                <a:gd name="T10" fmla="*/ 2147483647 w 58"/>
                <a:gd name="T11" fmla="*/ 2147483647 h 48"/>
                <a:gd name="T12" fmla="*/ 2147483647 w 5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8"/>
                <a:gd name="T23" fmla="*/ 58 w 5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8">
                  <a:moveTo>
                    <a:pt x="40" y="0"/>
                  </a:moveTo>
                  <a:lnTo>
                    <a:pt x="4" y="0"/>
                  </a:lnTo>
                  <a:lnTo>
                    <a:pt x="0" y="15"/>
                  </a:lnTo>
                  <a:lnTo>
                    <a:pt x="4" y="30"/>
                  </a:lnTo>
                  <a:lnTo>
                    <a:pt x="11" y="47"/>
                  </a:lnTo>
                  <a:lnTo>
                    <a:pt x="57" y="38"/>
                  </a:lnTo>
                  <a:lnTo>
                    <a:pt x="40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5408826" y="1848844"/>
              <a:ext cx="57862" cy="42819"/>
            </a:xfrm>
            <a:custGeom>
              <a:avLst/>
              <a:gdLst>
                <a:gd name="T0" fmla="*/ 2147483647 w 59"/>
                <a:gd name="T1" fmla="*/ 2147483647 h 46"/>
                <a:gd name="T2" fmla="*/ 2147483647 w 59"/>
                <a:gd name="T3" fmla="*/ 2147483647 h 46"/>
                <a:gd name="T4" fmla="*/ 2147483647 w 59"/>
                <a:gd name="T5" fmla="*/ 0 h 46"/>
                <a:gd name="T6" fmla="*/ 2147483647 w 59"/>
                <a:gd name="T7" fmla="*/ 2147483647 h 46"/>
                <a:gd name="T8" fmla="*/ 2147483647 w 59"/>
                <a:gd name="T9" fmla="*/ 2147483647 h 46"/>
                <a:gd name="T10" fmla="*/ 2147483647 w 59"/>
                <a:gd name="T11" fmla="*/ 2147483647 h 46"/>
                <a:gd name="T12" fmla="*/ 0 w 59"/>
                <a:gd name="T13" fmla="*/ 2147483647 h 46"/>
                <a:gd name="T14" fmla="*/ 2147483647 w 59"/>
                <a:gd name="T15" fmla="*/ 2147483647 h 46"/>
                <a:gd name="T16" fmla="*/ 2147483647 w 59"/>
                <a:gd name="T17" fmla="*/ 2147483647 h 46"/>
                <a:gd name="T18" fmla="*/ 2147483647 w 59"/>
                <a:gd name="T19" fmla="*/ 2147483647 h 46"/>
                <a:gd name="T20" fmla="*/ 2147483647 w 59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46"/>
                <a:gd name="T35" fmla="*/ 59 w 5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46">
                  <a:moveTo>
                    <a:pt x="50" y="22"/>
                  </a:moveTo>
                  <a:lnTo>
                    <a:pt x="50" y="18"/>
                  </a:lnTo>
                  <a:lnTo>
                    <a:pt x="35" y="0"/>
                  </a:lnTo>
                  <a:lnTo>
                    <a:pt x="29" y="13"/>
                  </a:lnTo>
                  <a:lnTo>
                    <a:pt x="26" y="9"/>
                  </a:lnTo>
                  <a:lnTo>
                    <a:pt x="21" y="18"/>
                  </a:lnTo>
                  <a:lnTo>
                    <a:pt x="0" y="27"/>
                  </a:lnTo>
                  <a:lnTo>
                    <a:pt x="33" y="45"/>
                  </a:lnTo>
                  <a:lnTo>
                    <a:pt x="58" y="31"/>
                  </a:lnTo>
                  <a:lnTo>
                    <a:pt x="53" y="31"/>
                  </a:lnTo>
                  <a:lnTo>
                    <a:pt x="50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5591671" y="1681041"/>
              <a:ext cx="40504" cy="43976"/>
            </a:xfrm>
            <a:custGeom>
              <a:avLst/>
              <a:gdLst>
                <a:gd name="T0" fmla="*/ 0 w 41"/>
                <a:gd name="T1" fmla="*/ 2147483647 h 47"/>
                <a:gd name="T2" fmla="*/ 2147483647 w 41"/>
                <a:gd name="T3" fmla="*/ 0 h 47"/>
                <a:gd name="T4" fmla="*/ 2147483647 w 41"/>
                <a:gd name="T5" fmla="*/ 2147483647 h 47"/>
                <a:gd name="T6" fmla="*/ 2147483647 w 41"/>
                <a:gd name="T7" fmla="*/ 2147483647 h 47"/>
                <a:gd name="T8" fmla="*/ 2147483647 w 41"/>
                <a:gd name="T9" fmla="*/ 2147483647 h 47"/>
                <a:gd name="T10" fmla="*/ 2147483647 w 41"/>
                <a:gd name="T11" fmla="*/ 2147483647 h 47"/>
                <a:gd name="T12" fmla="*/ 0 w 41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7"/>
                <a:gd name="T23" fmla="*/ 41 w 41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7">
                  <a:moveTo>
                    <a:pt x="0" y="22"/>
                  </a:moveTo>
                  <a:lnTo>
                    <a:pt x="4" y="0"/>
                  </a:lnTo>
                  <a:lnTo>
                    <a:pt x="40" y="15"/>
                  </a:lnTo>
                  <a:lnTo>
                    <a:pt x="32" y="30"/>
                  </a:lnTo>
                  <a:lnTo>
                    <a:pt x="4" y="46"/>
                  </a:lnTo>
                  <a:lnTo>
                    <a:pt x="1" y="30"/>
                  </a:lnTo>
                  <a:lnTo>
                    <a:pt x="0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5545381" y="1736590"/>
              <a:ext cx="43975" cy="43976"/>
            </a:xfrm>
            <a:custGeom>
              <a:avLst/>
              <a:gdLst>
                <a:gd name="T0" fmla="*/ 2147483647 w 45"/>
                <a:gd name="T1" fmla="*/ 2147483647 h 45"/>
                <a:gd name="T2" fmla="*/ 0 w 45"/>
                <a:gd name="T3" fmla="*/ 2147483647 h 45"/>
                <a:gd name="T4" fmla="*/ 2147483647 w 45"/>
                <a:gd name="T5" fmla="*/ 0 h 45"/>
                <a:gd name="T6" fmla="*/ 2147483647 w 45"/>
                <a:gd name="T7" fmla="*/ 2147483647 h 45"/>
                <a:gd name="T8" fmla="*/ 2147483647 w 45"/>
                <a:gd name="T9" fmla="*/ 2147483647 h 45"/>
                <a:gd name="T10" fmla="*/ 2147483647 w 45"/>
                <a:gd name="T11" fmla="*/ 2147483647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12" y="36"/>
                  </a:moveTo>
                  <a:lnTo>
                    <a:pt x="0" y="29"/>
                  </a:lnTo>
                  <a:lnTo>
                    <a:pt x="33" y="0"/>
                  </a:lnTo>
                  <a:lnTo>
                    <a:pt x="44" y="29"/>
                  </a:lnTo>
                  <a:lnTo>
                    <a:pt x="36" y="44"/>
                  </a:lnTo>
                  <a:lnTo>
                    <a:pt x="12" y="3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5694665" y="1881247"/>
              <a:ext cx="40504" cy="42819"/>
            </a:xfrm>
            <a:custGeom>
              <a:avLst/>
              <a:gdLst>
                <a:gd name="T0" fmla="*/ 2147483647 w 40"/>
                <a:gd name="T1" fmla="*/ 2147483647 h 46"/>
                <a:gd name="T2" fmla="*/ 2147483647 w 40"/>
                <a:gd name="T3" fmla="*/ 2147483647 h 46"/>
                <a:gd name="T4" fmla="*/ 0 w 40"/>
                <a:gd name="T5" fmla="*/ 2147483647 h 46"/>
                <a:gd name="T6" fmla="*/ 2147483647 w 40"/>
                <a:gd name="T7" fmla="*/ 0 h 46"/>
                <a:gd name="T8" fmla="*/ 2147483647 w 40"/>
                <a:gd name="T9" fmla="*/ 2147483647 h 46"/>
                <a:gd name="T10" fmla="*/ 2147483647 w 40"/>
                <a:gd name="T11" fmla="*/ 214748364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6"/>
                <a:gd name="T20" fmla="*/ 40 w 40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6">
                  <a:moveTo>
                    <a:pt x="33" y="25"/>
                  </a:moveTo>
                  <a:lnTo>
                    <a:pt x="2" y="45"/>
                  </a:lnTo>
                  <a:lnTo>
                    <a:pt x="0" y="25"/>
                  </a:lnTo>
                  <a:lnTo>
                    <a:pt x="22" y="0"/>
                  </a:lnTo>
                  <a:lnTo>
                    <a:pt x="39" y="6"/>
                  </a:lnTo>
                  <a:lnTo>
                    <a:pt x="33" y="2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149"/>
            <p:cNvSpPr>
              <a:spLocks/>
            </p:cNvSpPr>
            <p:nvPr/>
          </p:nvSpPr>
          <p:spPr bwMode="auto">
            <a:xfrm>
              <a:off x="5391467" y="1771308"/>
              <a:ext cx="38189" cy="45133"/>
            </a:xfrm>
            <a:custGeom>
              <a:avLst/>
              <a:gdLst>
                <a:gd name="T0" fmla="*/ 2147483647 w 39"/>
                <a:gd name="T1" fmla="*/ 2147483647 h 47"/>
                <a:gd name="T2" fmla="*/ 0 w 39"/>
                <a:gd name="T3" fmla="*/ 2147483647 h 47"/>
                <a:gd name="T4" fmla="*/ 2147483647 w 39"/>
                <a:gd name="T5" fmla="*/ 0 h 47"/>
                <a:gd name="T6" fmla="*/ 2147483647 w 39"/>
                <a:gd name="T7" fmla="*/ 2147483647 h 47"/>
                <a:gd name="T8" fmla="*/ 2147483647 w 39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7"/>
                <a:gd name="T17" fmla="*/ 39 w 3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7">
                  <a:moveTo>
                    <a:pt x="10" y="46"/>
                  </a:moveTo>
                  <a:lnTo>
                    <a:pt x="0" y="15"/>
                  </a:lnTo>
                  <a:lnTo>
                    <a:pt x="29" y="0"/>
                  </a:lnTo>
                  <a:lnTo>
                    <a:pt x="38" y="7"/>
                  </a:lnTo>
                  <a:lnTo>
                    <a:pt x="10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50"/>
            <p:cNvSpPr>
              <a:spLocks/>
            </p:cNvSpPr>
            <p:nvPr/>
          </p:nvSpPr>
          <p:spPr bwMode="auto">
            <a:xfrm>
              <a:off x="6021008" y="1839586"/>
              <a:ext cx="40504" cy="43976"/>
            </a:xfrm>
            <a:custGeom>
              <a:avLst/>
              <a:gdLst>
                <a:gd name="T0" fmla="*/ 2147483647 w 39"/>
                <a:gd name="T1" fmla="*/ 2147483647 h 48"/>
                <a:gd name="T2" fmla="*/ 2147483647 w 39"/>
                <a:gd name="T3" fmla="*/ 0 h 48"/>
                <a:gd name="T4" fmla="*/ 0 w 39"/>
                <a:gd name="T5" fmla="*/ 2147483647 h 48"/>
                <a:gd name="T6" fmla="*/ 2147483647 w 39"/>
                <a:gd name="T7" fmla="*/ 2147483647 h 48"/>
                <a:gd name="T8" fmla="*/ 0 w 39"/>
                <a:gd name="T9" fmla="*/ 2147483647 h 48"/>
                <a:gd name="T10" fmla="*/ 2147483647 w 39"/>
                <a:gd name="T11" fmla="*/ 2147483647 h 48"/>
                <a:gd name="T12" fmla="*/ 2147483647 w 39"/>
                <a:gd name="T13" fmla="*/ 2147483647 h 48"/>
                <a:gd name="T14" fmla="*/ 2147483647 w 39"/>
                <a:gd name="T15" fmla="*/ 2147483647 h 48"/>
                <a:gd name="T16" fmla="*/ 2147483647 w 39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8"/>
                <a:gd name="T29" fmla="*/ 39 w 39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8">
                  <a:moveTo>
                    <a:pt x="38" y="33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4" y="33"/>
                  </a:lnTo>
                  <a:lnTo>
                    <a:pt x="12" y="39"/>
                  </a:lnTo>
                  <a:lnTo>
                    <a:pt x="4" y="47"/>
                  </a:lnTo>
                  <a:lnTo>
                    <a:pt x="38" y="3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51"/>
            <p:cNvSpPr>
              <a:spLocks/>
            </p:cNvSpPr>
            <p:nvPr/>
          </p:nvSpPr>
          <p:spPr bwMode="auto">
            <a:xfrm>
              <a:off x="7422431" y="3040824"/>
              <a:ext cx="121511" cy="136557"/>
            </a:xfrm>
            <a:custGeom>
              <a:avLst/>
              <a:gdLst>
                <a:gd name="T0" fmla="*/ 0 w 123"/>
                <a:gd name="T1" fmla="*/ 2147483647 h 144"/>
                <a:gd name="T2" fmla="*/ 2147483647 w 123"/>
                <a:gd name="T3" fmla="*/ 2147483647 h 144"/>
                <a:gd name="T4" fmla="*/ 2147483647 w 123"/>
                <a:gd name="T5" fmla="*/ 2147483647 h 144"/>
                <a:gd name="T6" fmla="*/ 2147483647 w 123"/>
                <a:gd name="T7" fmla="*/ 2147483647 h 144"/>
                <a:gd name="T8" fmla="*/ 2147483647 w 123"/>
                <a:gd name="T9" fmla="*/ 2147483647 h 144"/>
                <a:gd name="T10" fmla="*/ 2147483647 w 123"/>
                <a:gd name="T11" fmla="*/ 2147483647 h 144"/>
                <a:gd name="T12" fmla="*/ 2147483647 w 123"/>
                <a:gd name="T13" fmla="*/ 0 h 144"/>
                <a:gd name="T14" fmla="*/ 2147483647 w 123"/>
                <a:gd name="T15" fmla="*/ 2147483647 h 144"/>
                <a:gd name="T16" fmla="*/ 2147483647 w 123"/>
                <a:gd name="T17" fmla="*/ 2147483647 h 144"/>
                <a:gd name="T18" fmla="*/ 2147483647 w 123"/>
                <a:gd name="T19" fmla="*/ 2147483647 h 144"/>
                <a:gd name="T20" fmla="*/ 2147483647 w 123"/>
                <a:gd name="T21" fmla="*/ 2147483647 h 144"/>
                <a:gd name="T22" fmla="*/ 2147483647 w 123"/>
                <a:gd name="T23" fmla="*/ 2147483647 h 144"/>
                <a:gd name="T24" fmla="*/ 2147483647 w 123"/>
                <a:gd name="T25" fmla="*/ 2147483647 h 144"/>
                <a:gd name="T26" fmla="*/ 2147483647 w 123"/>
                <a:gd name="T27" fmla="*/ 2147483647 h 144"/>
                <a:gd name="T28" fmla="*/ 2147483647 w 123"/>
                <a:gd name="T29" fmla="*/ 2147483647 h 144"/>
                <a:gd name="T30" fmla="*/ 2147483647 w 123"/>
                <a:gd name="T31" fmla="*/ 2147483647 h 144"/>
                <a:gd name="T32" fmla="*/ 2147483647 w 123"/>
                <a:gd name="T33" fmla="*/ 2147483647 h 144"/>
                <a:gd name="T34" fmla="*/ 2147483647 w 123"/>
                <a:gd name="T35" fmla="*/ 2147483647 h 144"/>
                <a:gd name="T36" fmla="*/ 2147483647 w 123"/>
                <a:gd name="T37" fmla="*/ 2147483647 h 144"/>
                <a:gd name="T38" fmla="*/ 2147483647 w 123"/>
                <a:gd name="T39" fmla="*/ 2147483647 h 144"/>
                <a:gd name="T40" fmla="*/ 2147483647 w 123"/>
                <a:gd name="T41" fmla="*/ 2147483647 h 144"/>
                <a:gd name="T42" fmla="*/ 2147483647 w 123"/>
                <a:gd name="T43" fmla="*/ 2147483647 h 144"/>
                <a:gd name="T44" fmla="*/ 2147483647 w 123"/>
                <a:gd name="T45" fmla="*/ 2147483647 h 144"/>
                <a:gd name="T46" fmla="*/ 2147483647 w 123"/>
                <a:gd name="T47" fmla="*/ 2147483647 h 144"/>
                <a:gd name="T48" fmla="*/ 2147483647 w 123"/>
                <a:gd name="T49" fmla="*/ 2147483647 h 144"/>
                <a:gd name="T50" fmla="*/ 2147483647 w 123"/>
                <a:gd name="T51" fmla="*/ 2147483647 h 144"/>
                <a:gd name="T52" fmla="*/ 2147483647 w 123"/>
                <a:gd name="T53" fmla="*/ 2147483647 h 144"/>
                <a:gd name="T54" fmla="*/ 2147483647 w 123"/>
                <a:gd name="T55" fmla="*/ 2147483647 h 144"/>
                <a:gd name="T56" fmla="*/ 2147483647 w 123"/>
                <a:gd name="T57" fmla="*/ 2147483647 h 144"/>
                <a:gd name="T58" fmla="*/ 2147483647 w 123"/>
                <a:gd name="T59" fmla="*/ 2147483647 h 144"/>
                <a:gd name="T60" fmla="*/ 2147483647 w 123"/>
                <a:gd name="T61" fmla="*/ 2147483647 h 144"/>
                <a:gd name="T62" fmla="*/ 0 w 123"/>
                <a:gd name="T63" fmla="*/ 214748364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144"/>
                <a:gd name="T98" fmla="*/ 123 w 123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144">
                  <a:moveTo>
                    <a:pt x="0" y="108"/>
                  </a:moveTo>
                  <a:lnTo>
                    <a:pt x="1" y="91"/>
                  </a:lnTo>
                  <a:lnTo>
                    <a:pt x="4" y="57"/>
                  </a:lnTo>
                  <a:lnTo>
                    <a:pt x="11" y="22"/>
                  </a:lnTo>
                  <a:lnTo>
                    <a:pt x="23" y="13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43" y="16"/>
                  </a:lnTo>
                  <a:lnTo>
                    <a:pt x="47" y="37"/>
                  </a:lnTo>
                  <a:lnTo>
                    <a:pt x="55" y="54"/>
                  </a:lnTo>
                  <a:lnTo>
                    <a:pt x="61" y="71"/>
                  </a:lnTo>
                  <a:lnTo>
                    <a:pt x="61" y="65"/>
                  </a:lnTo>
                  <a:lnTo>
                    <a:pt x="66" y="67"/>
                  </a:lnTo>
                  <a:lnTo>
                    <a:pt x="80" y="82"/>
                  </a:lnTo>
                  <a:lnTo>
                    <a:pt x="99" y="105"/>
                  </a:lnTo>
                  <a:lnTo>
                    <a:pt x="122" y="131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14" y="136"/>
                  </a:lnTo>
                  <a:lnTo>
                    <a:pt x="104" y="143"/>
                  </a:lnTo>
                  <a:lnTo>
                    <a:pt x="102" y="136"/>
                  </a:lnTo>
                  <a:lnTo>
                    <a:pt x="88" y="131"/>
                  </a:lnTo>
                  <a:lnTo>
                    <a:pt x="76" y="116"/>
                  </a:lnTo>
                  <a:lnTo>
                    <a:pt x="71" y="108"/>
                  </a:lnTo>
                  <a:lnTo>
                    <a:pt x="59" y="99"/>
                  </a:lnTo>
                  <a:lnTo>
                    <a:pt x="49" y="96"/>
                  </a:lnTo>
                  <a:lnTo>
                    <a:pt x="37" y="99"/>
                  </a:lnTo>
                  <a:lnTo>
                    <a:pt x="28" y="87"/>
                  </a:lnTo>
                  <a:lnTo>
                    <a:pt x="25" y="108"/>
                  </a:lnTo>
                  <a:lnTo>
                    <a:pt x="16" y="99"/>
                  </a:lnTo>
                  <a:lnTo>
                    <a:pt x="9" y="111"/>
                  </a:lnTo>
                  <a:lnTo>
                    <a:pt x="0" y="10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52"/>
            <p:cNvSpPr>
              <a:spLocks/>
            </p:cNvSpPr>
            <p:nvPr/>
          </p:nvSpPr>
          <p:spPr bwMode="auto">
            <a:xfrm>
              <a:off x="7365726" y="3125304"/>
              <a:ext cx="273110" cy="260384"/>
            </a:xfrm>
            <a:custGeom>
              <a:avLst/>
              <a:gdLst>
                <a:gd name="T0" fmla="*/ 2147483647 w 275"/>
                <a:gd name="T1" fmla="*/ 2147483647 h 277"/>
                <a:gd name="T2" fmla="*/ 2147483647 w 275"/>
                <a:gd name="T3" fmla="*/ 2147483647 h 277"/>
                <a:gd name="T4" fmla="*/ 2147483647 w 275"/>
                <a:gd name="T5" fmla="*/ 2147483647 h 277"/>
                <a:gd name="T6" fmla="*/ 2147483647 w 275"/>
                <a:gd name="T7" fmla="*/ 2147483647 h 277"/>
                <a:gd name="T8" fmla="*/ 2147483647 w 275"/>
                <a:gd name="T9" fmla="*/ 2147483647 h 277"/>
                <a:gd name="T10" fmla="*/ 2147483647 w 275"/>
                <a:gd name="T11" fmla="*/ 2147483647 h 277"/>
                <a:gd name="T12" fmla="*/ 2147483647 w 275"/>
                <a:gd name="T13" fmla="*/ 2147483647 h 277"/>
                <a:gd name="T14" fmla="*/ 2147483647 w 275"/>
                <a:gd name="T15" fmla="*/ 2147483647 h 277"/>
                <a:gd name="T16" fmla="*/ 0 w 275"/>
                <a:gd name="T17" fmla="*/ 2147483647 h 277"/>
                <a:gd name="T18" fmla="*/ 2147483647 w 275"/>
                <a:gd name="T19" fmla="*/ 2147483647 h 277"/>
                <a:gd name="T20" fmla="*/ 2147483647 w 275"/>
                <a:gd name="T21" fmla="*/ 2147483647 h 277"/>
                <a:gd name="T22" fmla="*/ 2147483647 w 275"/>
                <a:gd name="T23" fmla="*/ 2147483647 h 277"/>
                <a:gd name="T24" fmla="*/ 2147483647 w 275"/>
                <a:gd name="T25" fmla="*/ 2147483647 h 277"/>
                <a:gd name="T26" fmla="*/ 2147483647 w 275"/>
                <a:gd name="T27" fmla="*/ 2147483647 h 277"/>
                <a:gd name="T28" fmla="*/ 2147483647 w 275"/>
                <a:gd name="T29" fmla="*/ 2147483647 h 277"/>
                <a:gd name="T30" fmla="*/ 2147483647 w 275"/>
                <a:gd name="T31" fmla="*/ 2147483647 h 277"/>
                <a:gd name="T32" fmla="*/ 2147483647 w 275"/>
                <a:gd name="T33" fmla="*/ 2147483647 h 277"/>
                <a:gd name="T34" fmla="*/ 2147483647 w 275"/>
                <a:gd name="T35" fmla="*/ 2147483647 h 277"/>
                <a:gd name="T36" fmla="*/ 2147483647 w 275"/>
                <a:gd name="T37" fmla="*/ 2147483647 h 277"/>
                <a:gd name="T38" fmla="*/ 2147483647 w 275"/>
                <a:gd name="T39" fmla="*/ 0 h 277"/>
                <a:gd name="T40" fmla="*/ 2147483647 w 275"/>
                <a:gd name="T41" fmla="*/ 2147483647 h 277"/>
                <a:gd name="T42" fmla="*/ 2147483647 w 275"/>
                <a:gd name="T43" fmla="*/ 2147483647 h 277"/>
                <a:gd name="T44" fmla="*/ 2147483647 w 275"/>
                <a:gd name="T45" fmla="*/ 2147483647 h 277"/>
                <a:gd name="T46" fmla="*/ 2147483647 w 275"/>
                <a:gd name="T47" fmla="*/ 2147483647 h 277"/>
                <a:gd name="T48" fmla="*/ 2147483647 w 275"/>
                <a:gd name="T49" fmla="*/ 2147483647 h 277"/>
                <a:gd name="T50" fmla="*/ 2147483647 w 275"/>
                <a:gd name="T51" fmla="*/ 2147483647 h 277"/>
                <a:gd name="T52" fmla="*/ 2147483647 w 275"/>
                <a:gd name="T53" fmla="*/ 2147483647 h 277"/>
                <a:gd name="T54" fmla="*/ 2147483647 w 275"/>
                <a:gd name="T55" fmla="*/ 2147483647 h 277"/>
                <a:gd name="T56" fmla="*/ 2147483647 w 275"/>
                <a:gd name="T57" fmla="*/ 2147483647 h 277"/>
                <a:gd name="T58" fmla="*/ 2147483647 w 275"/>
                <a:gd name="T59" fmla="*/ 2147483647 h 277"/>
                <a:gd name="T60" fmla="*/ 2147483647 w 275"/>
                <a:gd name="T61" fmla="*/ 2147483647 h 277"/>
                <a:gd name="T62" fmla="*/ 2147483647 w 275"/>
                <a:gd name="T63" fmla="*/ 2147483647 h 277"/>
                <a:gd name="T64" fmla="*/ 2147483647 w 275"/>
                <a:gd name="T65" fmla="*/ 2147483647 h 277"/>
                <a:gd name="T66" fmla="*/ 2147483647 w 275"/>
                <a:gd name="T67" fmla="*/ 2147483647 h 277"/>
                <a:gd name="T68" fmla="*/ 2147483647 w 275"/>
                <a:gd name="T69" fmla="*/ 2147483647 h 277"/>
                <a:gd name="T70" fmla="*/ 2147483647 w 275"/>
                <a:gd name="T71" fmla="*/ 2147483647 h 277"/>
                <a:gd name="T72" fmla="*/ 2147483647 w 275"/>
                <a:gd name="T73" fmla="*/ 2147483647 h 277"/>
                <a:gd name="T74" fmla="*/ 2147483647 w 275"/>
                <a:gd name="T75" fmla="*/ 2147483647 h 277"/>
                <a:gd name="T76" fmla="*/ 2147483647 w 275"/>
                <a:gd name="T77" fmla="*/ 2147483647 h 277"/>
                <a:gd name="T78" fmla="*/ 2147483647 w 275"/>
                <a:gd name="T79" fmla="*/ 2147483647 h 277"/>
                <a:gd name="T80" fmla="*/ 2147483647 w 275"/>
                <a:gd name="T81" fmla="*/ 2147483647 h 277"/>
                <a:gd name="T82" fmla="*/ 2147483647 w 275"/>
                <a:gd name="T83" fmla="*/ 2147483647 h 277"/>
                <a:gd name="T84" fmla="*/ 2147483647 w 275"/>
                <a:gd name="T85" fmla="*/ 2147483647 h 277"/>
                <a:gd name="T86" fmla="*/ 2147483647 w 275"/>
                <a:gd name="T87" fmla="*/ 2147483647 h 277"/>
                <a:gd name="T88" fmla="*/ 2147483647 w 275"/>
                <a:gd name="T89" fmla="*/ 2147483647 h 277"/>
                <a:gd name="T90" fmla="*/ 2147483647 w 275"/>
                <a:gd name="T91" fmla="*/ 2147483647 h 277"/>
                <a:gd name="T92" fmla="*/ 2147483647 w 275"/>
                <a:gd name="T93" fmla="*/ 2147483647 h 277"/>
                <a:gd name="T94" fmla="*/ 2147483647 w 275"/>
                <a:gd name="T95" fmla="*/ 2147483647 h 277"/>
                <a:gd name="T96" fmla="*/ 2147483647 w 275"/>
                <a:gd name="T97" fmla="*/ 2147483647 h 277"/>
                <a:gd name="T98" fmla="*/ 2147483647 w 275"/>
                <a:gd name="T99" fmla="*/ 2147483647 h 277"/>
                <a:gd name="T100" fmla="*/ 2147483647 w 275"/>
                <a:gd name="T101" fmla="*/ 2147483647 h 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5"/>
                <a:gd name="T154" fmla="*/ 0 h 277"/>
                <a:gd name="T155" fmla="*/ 275 w 275"/>
                <a:gd name="T156" fmla="*/ 277 h 2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5" h="277">
                  <a:moveTo>
                    <a:pt x="92" y="269"/>
                  </a:moveTo>
                  <a:lnTo>
                    <a:pt x="71" y="252"/>
                  </a:lnTo>
                  <a:lnTo>
                    <a:pt x="54" y="247"/>
                  </a:lnTo>
                  <a:lnTo>
                    <a:pt x="49" y="229"/>
                  </a:lnTo>
                  <a:lnTo>
                    <a:pt x="37" y="221"/>
                  </a:lnTo>
                  <a:lnTo>
                    <a:pt x="30" y="206"/>
                  </a:lnTo>
                  <a:lnTo>
                    <a:pt x="25" y="189"/>
                  </a:lnTo>
                  <a:lnTo>
                    <a:pt x="6" y="169"/>
                  </a:lnTo>
                  <a:lnTo>
                    <a:pt x="0" y="163"/>
                  </a:lnTo>
                  <a:lnTo>
                    <a:pt x="6" y="151"/>
                  </a:lnTo>
                  <a:lnTo>
                    <a:pt x="18" y="149"/>
                  </a:lnTo>
                  <a:lnTo>
                    <a:pt x="21" y="120"/>
                  </a:lnTo>
                  <a:lnTo>
                    <a:pt x="23" y="94"/>
                  </a:lnTo>
                  <a:lnTo>
                    <a:pt x="32" y="89"/>
                  </a:lnTo>
                  <a:lnTo>
                    <a:pt x="37" y="62"/>
                  </a:lnTo>
                  <a:lnTo>
                    <a:pt x="56" y="19"/>
                  </a:lnTo>
                  <a:lnTo>
                    <a:pt x="65" y="22"/>
                  </a:lnTo>
                  <a:lnTo>
                    <a:pt x="73" y="10"/>
                  </a:lnTo>
                  <a:lnTo>
                    <a:pt x="83" y="19"/>
                  </a:lnTo>
                  <a:lnTo>
                    <a:pt x="85" y="0"/>
                  </a:lnTo>
                  <a:lnTo>
                    <a:pt x="95" y="10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8" y="19"/>
                  </a:lnTo>
                  <a:lnTo>
                    <a:pt x="132" y="27"/>
                  </a:lnTo>
                  <a:lnTo>
                    <a:pt x="144" y="42"/>
                  </a:lnTo>
                  <a:lnTo>
                    <a:pt x="159" y="48"/>
                  </a:lnTo>
                  <a:lnTo>
                    <a:pt x="161" y="53"/>
                  </a:lnTo>
                  <a:lnTo>
                    <a:pt x="171" y="48"/>
                  </a:lnTo>
                  <a:lnTo>
                    <a:pt x="159" y="85"/>
                  </a:lnTo>
                  <a:lnTo>
                    <a:pt x="180" y="89"/>
                  </a:lnTo>
                  <a:lnTo>
                    <a:pt x="178" y="99"/>
                  </a:lnTo>
                  <a:lnTo>
                    <a:pt x="187" y="117"/>
                  </a:lnTo>
                  <a:lnTo>
                    <a:pt x="202" y="137"/>
                  </a:lnTo>
                  <a:lnTo>
                    <a:pt x="214" y="142"/>
                  </a:lnTo>
                  <a:lnTo>
                    <a:pt x="228" y="149"/>
                  </a:lnTo>
                  <a:lnTo>
                    <a:pt x="242" y="157"/>
                  </a:lnTo>
                  <a:lnTo>
                    <a:pt x="257" y="163"/>
                  </a:lnTo>
                  <a:lnTo>
                    <a:pt x="274" y="163"/>
                  </a:lnTo>
                  <a:lnTo>
                    <a:pt x="262" y="183"/>
                  </a:lnTo>
                  <a:lnTo>
                    <a:pt x="247" y="200"/>
                  </a:lnTo>
                  <a:lnTo>
                    <a:pt x="235" y="221"/>
                  </a:lnTo>
                  <a:lnTo>
                    <a:pt x="221" y="241"/>
                  </a:lnTo>
                  <a:lnTo>
                    <a:pt x="207" y="243"/>
                  </a:lnTo>
                  <a:lnTo>
                    <a:pt x="190" y="243"/>
                  </a:lnTo>
                  <a:lnTo>
                    <a:pt x="173" y="258"/>
                  </a:lnTo>
                  <a:lnTo>
                    <a:pt x="164" y="264"/>
                  </a:lnTo>
                  <a:lnTo>
                    <a:pt x="147" y="261"/>
                  </a:lnTo>
                  <a:lnTo>
                    <a:pt x="125" y="267"/>
                  </a:lnTo>
                  <a:lnTo>
                    <a:pt x="119" y="276"/>
                  </a:lnTo>
                  <a:lnTo>
                    <a:pt x="92" y="26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53"/>
            <p:cNvSpPr>
              <a:spLocks/>
            </p:cNvSpPr>
            <p:nvPr/>
          </p:nvSpPr>
          <p:spPr bwMode="auto">
            <a:xfrm>
              <a:off x="7155108" y="2916997"/>
              <a:ext cx="302041" cy="468691"/>
            </a:xfrm>
            <a:custGeom>
              <a:avLst/>
              <a:gdLst>
                <a:gd name="T0" fmla="*/ 2147483647 w 304"/>
                <a:gd name="T1" fmla="*/ 2147483647 h 496"/>
                <a:gd name="T2" fmla="*/ 2147483647 w 304"/>
                <a:gd name="T3" fmla="*/ 2147483647 h 496"/>
                <a:gd name="T4" fmla="*/ 2147483647 w 304"/>
                <a:gd name="T5" fmla="*/ 2147483647 h 496"/>
                <a:gd name="T6" fmla="*/ 2147483647 w 304"/>
                <a:gd name="T7" fmla="*/ 2147483647 h 496"/>
                <a:gd name="T8" fmla="*/ 2147483647 w 304"/>
                <a:gd name="T9" fmla="*/ 2147483647 h 496"/>
                <a:gd name="T10" fmla="*/ 2147483647 w 304"/>
                <a:gd name="T11" fmla="*/ 2147483647 h 496"/>
                <a:gd name="T12" fmla="*/ 2147483647 w 304"/>
                <a:gd name="T13" fmla="*/ 2147483647 h 496"/>
                <a:gd name="T14" fmla="*/ 2147483647 w 304"/>
                <a:gd name="T15" fmla="*/ 2147483647 h 496"/>
                <a:gd name="T16" fmla="*/ 2147483647 w 304"/>
                <a:gd name="T17" fmla="*/ 2147483647 h 496"/>
                <a:gd name="T18" fmla="*/ 2147483647 w 304"/>
                <a:gd name="T19" fmla="*/ 2147483647 h 496"/>
                <a:gd name="T20" fmla="*/ 2147483647 w 304"/>
                <a:gd name="T21" fmla="*/ 0 h 496"/>
                <a:gd name="T22" fmla="*/ 2147483647 w 304"/>
                <a:gd name="T23" fmla="*/ 2147483647 h 496"/>
                <a:gd name="T24" fmla="*/ 2147483647 w 304"/>
                <a:gd name="T25" fmla="*/ 2147483647 h 496"/>
                <a:gd name="T26" fmla="*/ 2147483647 w 304"/>
                <a:gd name="T27" fmla="*/ 2147483647 h 496"/>
                <a:gd name="T28" fmla="*/ 2147483647 w 304"/>
                <a:gd name="T29" fmla="*/ 2147483647 h 496"/>
                <a:gd name="T30" fmla="*/ 2147483647 w 304"/>
                <a:gd name="T31" fmla="*/ 2147483647 h 496"/>
                <a:gd name="T32" fmla="*/ 2147483647 w 304"/>
                <a:gd name="T33" fmla="*/ 2147483647 h 496"/>
                <a:gd name="T34" fmla="*/ 2147483647 w 304"/>
                <a:gd name="T35" fmla="*/ 2147483647 h 496"/>
                <a:gd name="T36" fmla="*/ 2147483647 w 304"/>
                <a:gd name="T37" fmla="*/ 2147483647 h 496"/>
                <a:gd name="T38" fmla="*/ 2147483647 w 304"/>
                <a:gd name="T39" fmla="*/ 2147483647 h 496"/>
                <a:gd name="T40" fmla="*/ 2147483647 w 304"/>
                <a:gd name="T41" fmla="*/ 2147483647 h 496"/>
                <a:gd name="T42" fmla="*/ 2147483647 w 304"/>
                <a:gd name="T43" fmla="*/ 2147483647 h 496"/>
                <a:gd name="T44" fmla="*/ 2147483647 w 304"/>
                <a:gd name="T45" fmla="*/ 2147483647 h 496"/>
                <a:gd name="T46" fmla="*/ 2147483647 w 304"/>
                <a:gd name="T47" fmla="*/ 2147483647 h 496"/>
                <a:gd name="T48" fmla="*/ 2147483647 w 304"/>
                <a:gd name="T49" fmla="*/ 2147483647 h 496"/>
                <a:gd name="T50" fmla="*/ 2147483647 w 304"/>
                <a:gd name="T51" fmla="*/ 2147483647 h 496"/>
                <a:gd name="T52" fmla="*/ 2147483647 w 304"/>
                <a:gd name="T53" fmla="*/ 2147483647 h 496"/>
                <a:gd name="T54" fmla="*/ 2147483647 w 304"/>
                <a:gd name="T55" fmla="*/ 2147483647 h 496"/>
                <a:gd name="T56" fmla="*/ 2147483647 w 304"/>
                <a:gd name="T57" fmla="*/ 2147483647 h 496"/>
                <a:gd name="T58" fmla="*/ 2147483647 w 304"/>
                <a:gd name="T59" fmla="*/ 2147483647 h 496"/>
                <a:gd name="T60" fmla="*/ 2147483647 w 304"/>
                <a:gd name="T61" fmla="*/ 2147483647 h 496"/>
                <a:gd name="T62" fmla="*/ 2147483647 w 304"/>
                <a:gd name="T63" fmla="*/ 2147483647 h 496"/>
                <a:gd name="T64" fmla="*/ 2147483647 w 304"/>
                <a:gd name="T65" fmla="*/ 2147483647 h 496"/>
                <a:gd name="T66" fmla="*/ 2147483647 w 304"/>
                <a:gd name="T67" fmla="*/ 2147483647 h 496"/>
                <a:gd name="T68" fmla="*/ 2147483647 w 304"/>
                <a:gd name="T69" fmla="*/ 2147483647 h 496"/>
                <a:gd name="T70" fmla="*/ 2147483647 w 304"/>
                <a:gd name="T71" fmla="*/ 2147483647 h 496"/>
                <a:gd name="T72" fmla="*/ 2147483647 w 304"/>
                <a:gd name="T73" fmla="*/ 2147483647 h 496"/>
                <a:gd name="T74" fmla="*/ 0 w 304"/>
                <a:gd name="T75" fmla="*/ 2147483647 h 496"/>
                <a:gd name="T76" fmla="*/ 2147483647 w 304"/>
                <a:gd name="T77" fmla="*/ 2147483647 h 496"/>
                <a:gd name="T78" fmla="*/ 2147483647 w 304"/>
                <a:gd name="T79" fmla="*/ 2147483647 h 496"/>
                <a:gd name="T80" fmla="*/ 2147483647 w 304"/>
                <a:gd name="T81" fmla="*/ 2147483647 h 496"/>
                <a:gd name="T82" fmla="*/ 2147483647 w 304"/>
                <a:gd name="T83" fmla="*/ 2147483647 h 496"/>
                <a:gd name="T84" fmla="*/ 2147483647 w 304"/>
                <a:gd name="T85" fmla="*/ 2147483647 h 4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4"/>
                <a:gd name="T130" fmla="*/ 0 h 496"/>
                <a:gd name="T131" fmla="*/ 304 w 304"/>
                <a:gd name="T132" fmla="*/ 496 h 4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4" h="496">
                  <a:moveTo>
                    <a:pt x="35" y="91"/>
                  </a:moveTo>
                  <a:lnTo>
                    <a:pt x="35" y="77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2" y="27"/>
                  </a:lnTo>
                  <a:lnTo>
                    <a:pt x="66" y="27"/>
                  </a:lnTo>
                  <a:lnTo>
                    <a:pt x="80" y="27"/>
                  </a:lnTo>
                  <a:lnTo>
                    <a:pt x="95" y="27"/>
                  </a:lnTo>
                  <a:lnTo>
                    <a:pt x="109" y="27"/>
                  </a:lnTo>
                  <a:lnTo>
                    <a:pt x="123" y="27"/>
                  </a:lnTo>
                  <a:lnTo>
                    <a:pt x="137" y="27"/>
                  </a:lnTo>
                  <a:lnTo>
                    <a:pt x="152" y="27"/>
                  </a:lnTo>
                  <a:lnTo>
                    <a:pt x="166" y="27"/>
                  </a:lnTo>
                  <a:lnTo>
                    <a:pt x="166" y="22"/>
                  </a:lnTo>
                  <a:lnTo>
                    <a:pt x="168" y="27"/>
                  </a:lnTo>
                  <a:lnTo>
                    <a:pt x="192" y="31"/>
                  </a:lnTo>
                  <a:lnTo>
                    <a:pt x="214" y="34"/>
                  </a:lnTo>
                  <a:lnTo>
                    <a:pt x="216" y="22"/>
                  </a:lnTo>
                  <a:lnTo>
                    <a:pt x="228" y="19"/>
                  </a:lnTo>
                  <a:lnTo>
                    <a:pt x="231" y="8"/>
                  </a:lnTo>
                  <a:lnTo>
                    <a:pt x="235" y="8"/>
                  </a:lnTo>
                  <a:lnTo>
                    <a:pt x="243" y="0"/>
                  </a:lnTo>
                  <a:lnTo>
                    <a:pt x="257" y="17"/>
                  </a:lnTo>
                  <a:lnTo>
                    <a:pt x="267" y="31"/>
                  </a:lnTo>
                  <a:lnTo>
                    <a:pt x="274" y="51"/>
                  </a:lnTo>
                  <a:lnTo>
                    <a:pt x="279" y="80"/>
                  </a:lnTo>
                  <a:lnTo>
                    <a:pt x="286" y="111"/>
                  </a:lnTo>
                  <a:lnTo>
                    <a:pt x="303" y="132"/>
                  </a:lnTo>
                  <a:lnTo>
                    <a:pt x="291" y="143"/>
                  </a:lnTo>
                  <a:lnTo>
                    <a:pt x="279" y="152"/>
                  </a:lnTo>
                  <a:lnTo>
                    <a:pt x="271" y="186"/>
                  </a:lnTo>
                  <a:lnTo>
                    <a:pt x="268" y="221"/>
                  </a:lnTo>
                  <a:lnTo>
                    <a:pt x="267" y="238"/>
                  </a:lnTo>
                  <a:lnTo>
                    <a:pt x="247" y="281"/>
                  </a:lnTo>
                  <a:lnTo>
                    <a:pt x="243" y="307"/>
                  </a:lnTo>
                  <a:lnTo>
                    <a:pt x="233" y="313"/>
                  </a:lnTo>
                  <a:lnTo>
                    <a:pt x="231" y="339"/>
                  </a:lnTo>
                  <a:lnTo>
                    <a:pt x="228" y="368"/>
                  </a:lnTo>
                  <a:lnTo>
                    <a:pt x="216" y="370"/>
                  </a:lnTo>
                  <a:lnTo>
                    <a:pt x="209" y="382"/>
                  </a:lnTo>
                  <a:lnTo>
                    <a:pt x="216" y="387"/>
                  </a:lnTo>
                  <a:lnTo>
                    <a:pt x="235" y="408"/>
                  </a:lnTo>
                  <a:lnTo>
                    <a:pt x="240" y="425"/>
                  </a:lnTo>
                  <a:lnTo>
                    <a:pt x="247" y="440"/>
                  </a:lnTo>
                  <a:lnTo>
                    <a:pt x="259" y="448"/>
                  </a:lnTo>
                  <a:lnTo>
                    <a:pt x="264" y="466"/>
                  </a:lnTo>
                  <a:lnTo>
                    <a:pt x="250" y="466"/>
                  </a:lnTo>
                  <a:lnTo>
                    <a:pt x="235" y="466"/>
                  </a:lnTo>
                  <a:lnTo>
                    <a:pt x="228" y="477"/>
                  </a:lnTo>
                  <a:lnTo>
                    <a:pt x="219" y="488"/>
                  </a:lnTo>
                  <a:lnTo>
                    <a:pt x="200" y="488"/>
                  </a:lnTo>
                  <a:lnTo>
                    <a:pt x="190" y="491"/>
                  </a:lnTo>
                  <a:lnTo>
                    <a:pt x="185" y="488"/>
                  </a:lnTo>
                  <a:lnTo>
                    <a:pt x="171" y="491"/>
                  </a:lnTo>
                  <a:lnTo>
                    <a:pt x="171" y="495"/>
                  </a:lnTo>
                  <a:lnTo>
                    <a:pt x="156" y="480"/>
                  </a:lnTo>
                  <a:lnTo>
                    <a:pt x="145" y="466"/>
                  </a:lnTo>
                  <a:lnTo>
                    <a:pt x="137" y="471"/>
                  </a:lnTo>
                  <a:lnTo>
                    <a:pt x="125" y="474"/>
                  </a:lnTo>
                  <a:lnTo>
                    <a:pt x="112" y="462"/>
                  </a:lnTo>
                  <a:lnTo>
                    <a:pt x="107" y="457"/>
                  </a:lnTo>
                  <a:lnTo>
                    <a:pt x="101" y="448"/>
                  </a:lnTo>
                  <a:lnTo>
                    <a:pt x="92" y="431"/>
                  </a:lnTo>
                  <a:lnTo>
                    <a:pt x="85" y="419"/>
                  </a:lnTo>
                  <a:lnTo>
                    <a:pt x="71" y="399"/>
                  </a:lnTo>
                  <a:lnTo>
                    <a:pt x="66" y="387"/>
                  </a:lnTo>
                  <a:lnTo>
                    <a:pt x="49" y="376"/>
                  </a:lnTo>
                  <a:lnTo>
                    <a:pt x="47" y="368"/>
                  </a:lnTo>
                  <a:lnTo>
                    <a:pt x="33" y="361"/>
                  </a:lnTo>
                  <a:lnTo>
                    <a:pt x="35" y="339"/>
                  </a:lnTo>
                  <a:lnTo>
                    <a:pt x="28" y="324"/>
                  </a:lnTo>
                  <a:lnTo>
                    <a:pt x="21" y="307"/>
                  </a:lnTo>
                  <a:lnTo>
                    <a:pt x="18" y="296"/>
                  </a:lnTo>
                  <a:lnTo>
                    <a:pt x="13" y="281"/>
                  </a:lnTo>
                  <a:lnTo>
                    <a:pt x="6" y="261"/>
                  </a:lnTo>
                  <a:lnTo>
                    <a:pt x="0" y="261"/>
                  </a:lnTo>
                  <a:lnTo>
                    <a:pt x="6" y="241"/>
                  </a:lnTo>
                  <a:lnTo>
                    <a:pt x="9" y="229"/>
                  </a:lnTo>
                  <a:lnTo>
                    <a:pt x="11" y="221"/>
                  </a:lnTo>
                  <a:lnTo>
                    <a:pt x="11" y="212"/>
                  </a:lnTo>
                  <a:lnTo>
                    <a:pt x="21" y="195"/>
                  </a:lnTo>
                  <a:lnTo>
                    <a:pt x="25" y="186"/>
                  </a:lnTo>
                  <a:lnTo>
                    <a:pt x="40" y="186"/>
                  </a:lnTo>
                  <a:lnTo>
                    <a:pt x="37" y="163"/>
                  </a:lnTo>
                  <a:lnTo>
                    <a:pt x="37" y="140"/>
                  </a:lnTo>
                  <a:lnTo>
                    <a:pt x="35" y="114"/>
                  </a:lnTo>
                  <a:lnTo>
                    <a:pt x="35" y="9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6518623" y="2613794"/>
              <a:ext cx="216405" cy="195577"/>
            </a:xfrm>
            <a:custGeom>
              <a:avLst/>
              <a:gdLst>
                <a:gd name="T0" fmla="*/ 2147483647 w 218"/>
                <a:gd name="T1" fmla="*/ 2147483647 h 208"/>
                <a:gd name="T2" fmla="*/ 2147483647 w 218"/>
                <a:gd name="T3" fmla="*/ 2147483647 h 208"/>
                <a:gd name="T4" fmla="*/ 2147483647 w 218"/>
                <a:gd name="T5" fmla="*/ 2147483647 h 208"/>
                <a:gd name="T6" fmla="*/ 2147483647 w 218"/>
                <a:gd name="T7" fmla="*/ 2147483647 h 208"/>
                <a:gd name="T8" fmla="*/ 2147483647 w 218"/>
                <a:gd name="T9" fmla="*/ 2147483647 h 208"/>
                <a:gd name="T10" fmla="*/ 2147483647 w 218"/>
                <a:gd name="T11" fmla="*/ 2147483647 h 208"/>
                <a:gd name="T12" fmla="*/ 2147483647 w 218"/>
                <a:gd name="T13" fmla="*/ 2147483647 h 208"/>
                <a:gd name="T14" fmla="*/ 2147483647 w 218"/>
                <a:gd name="T15" fmla="*/ 2147483647 h 208"/>
                <a:gd name="T16" fmla="*/ 2147483647 w 218"/>
                <a:gd name="T17" fmla="*/ 2147483647 h 208"/>
                <a:gd name="T18" fmla="*/ 2147483647 w 218"/>
                <a:gd name="T19" fmla="*/ 2147483647 h 208"/>
                <a:gd name="T20" fmla="*/ 0 w 218"/>
                <a:gd name="T21" fmla="*/ 2147483647 h 208"/>
                <a:gd name="T22" fmla="*/ 2147483647 w 218"/>
                <a:gd name="T23" fmla="*/ 2147483647 h 208"/>
                <a:gd name="T24" fmla="*/ 2147483647 w 218"/>
                <a:gd name="T25" fmla="*/ 2147483647 h 208"/>
                <a:gd name="T26" fmla="*/ 2147483647 w 218"/>
                <a:gd name="T27" fmla="*/ 2147483647 h 208"/>
                <a:gd name="T28" fmla="*/ 2147483647 w 218"/>
                <a:gd name="T29" fmla="*/ 2147483647 h 208"/>
                <a:gd name="T30" fmla="*/ 2147483647 w 218"/>
                <a:gd name="T31" fmla="*/ 2147483647 h 208"/>
                <a:gd name="T32" fmla="*/ 2147483647 w 218"/>
                <a:gd name="T33" fmla="*/ 2147483647 h 208"/>
                <a:gd name="T34" fmla="*/ 2147483647 w 218"/>
                <a:gd name="T35" fmla="*/ 2147483647 h 208"/>
                <a:gd name="T36" fmla="*/ 2147483647 w 218"/>
                <a:gd name="T37" fmla="*/ 2147483647 h 208"/>
                <a:gd name="T38" fmla="*/ 2147483647 w 218"/>
                <a:gd name="T39" fmla="*/ 2147483647 h 208"/>
                <a:gd name="T40" fmla="*/ 2147483647 w 218"/>
                <a:gd name="T41" fmla="*/ 2147483647 h 208"/>
                <a:gd name="T42" fmla="*/ 2147483647 w 218"/>
                <a:gd name="T43" fmla="*/ 2147483647 h 208"/>
                <a:gd name="T44" fmla="*/ 2147483647 w 218"/>
                <a:gd name="T45" fmla="*/ 2147483647 h 208"/>
                <a:gd name="T46" fmla="*/ 2147483647 w 218"/>
                <a:gd name="T47" fmla="*/ 2147483647 h 208"/>
                <a:gd name="T48" fmla="*/ 2147483647 w 218"/>
                <a:gd name="T49" fmla="*/ 2147483647 h 208"/>
                <a:gd name="T50" fmla="*/ 2147483647 w 218"/>
                <a:gd name="T51" fmla="*/ 2147483647 h 208"/>
                <a:gd name="T52" fmla="*/ 2147483647 w 218"/>
                <a:gd name="T53" fmla="*/ 2147483647 h 208"/>
                <a:gd name="T54" fmla="*/ 2147483647 w 218"/>
                <a:gd name="T55" fmla="*/ 2147483647 h 208"/>
                <a:gd name="T56" fmla="*/ 2147483647 w 218"/>
                <a:gd name="T57" fmla="*/ 2147483647 h 208"/>
                <a:gd name="T58" fmla="*/ 2147483647 w 218"/>
                <a:gd name="T59" fmla="*/ 2147483647 h 208"/>
                <a:gd name="T60" fmla="*/ 2147483647 w 218"/>
                <a:gd name="T61" fmla="*/ 2147483647 h 208"/>
                <a:gd name="T62" fmla="*/ 2147483647 w 218"/>
                <a:gd name="T63" fmla="*/ 2147483647 h 208"/>
                <a:gd name="T64" fmla="*/ 2147483647 w 218"/>
                <a:gd name="T65" fmla="*/ 2147483647 h 208"/>
                <a:gd name="T66" fmla="*/ 2147483647 w 218"/>
                <a:gd name="T67" fmla="*/ 0 h 208"/>
                <a:gd name="T68" fmla="*/ 2147483647 w 218"/>
                <a:gd name="T69" fmla="*/ 2147483647 h 208"/>
                <a:gd name="T70" fmla="*/ 2147483647 w 218"/>
                <a:gd name="T71" fmla="*/ 2147483647 h 208"/>
                <a:gd name="T72" fmla="*/ 2147483647 w 218"/>
                <a:gd name="T73" fmla="*/ 2147483647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208"/>
                <a:gd name="T113" fmla="*/ 218 w 218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208">
                  <a:moveTo>
                    <a:pt x="111" y="51"/>
                  </a:moveTo>
                  <a:lnTo>
                    <a:pt x="94" y="63"/>
                  </a:lnTo>
                  <a:lnTo>
                    <a:pt x="80" y="74"/>
                  </a:lnTo>
                  <a:lnTo>
                    <a:pt x="70" y="94"/>
                  </a:lnTo>
                  <a:lnTo>
                    <a:pt x="64" y="114"/>
                  </a:lnTo>
                  <a:lnTo>
                    <a:pt x="64" y="137"/>
                  </a:lnTo>
                  <a:lnTo>
                    <a:pt x="56" y="154"/>
                  </a:lnTo>
                  <a:lnTo>
                    <a:pt x="47" y="171"/>
                  </a:lnTo>
                  <a:lnTo>
                    <a:pt x="35" y="183"/>
                  </a:lnTo>
                  <a:lnTo>
                    <a:pt x="21" y="198"/>
                  </a:lnTo>
                  <a:lnTo>
                    <a:pt x="0" y="207"/>
                  </a:lnTo>
                  <a:lnTo>
                    <a:pt x="21" y="207"/>
                  </a:lnTo>
                  <a:lnTo>
                    <a:pt x="40" y="207"/>
                  </a:lnTo>
                  <a:lnTo>
                    <a:pt x="58" y="207"/>
                  </a:lnTo>
                  <a:lnTo>
                    <a:pt x="80" y="207"/>
                  </a:lnTo>
                  <a:lnTo>
                    <a:pt x="85" y="178"/>
                  </a:lnTo>
                  <a:lnTo>
                    <a:pt x="100" y="166"/>
                  </a:lnTo>
                  <a:lnTo>
                    <a:pt x="113" y="157"/>
                  </a:lnTo>
                  <a:lnTo>
                    <a:pt x="130" y="149"/>
                  </a:lnTo>
                  <a:lnTo>
                    <a:pt x="145" y="140"/>
                  </a:lnTo>
                  <a:lnTo>
                    <a:pt x="159" y="131"/>
                  </a:lnTo>
                  <a:lnTo>
                    <a:pt x="170" y="120"/>
                  </a:lnTo>
                  <a:lnTo>
                    <a:pt x="169" y="103"/>
                  </a:lnTo>
                  <a:lnTo>
                    <a:pt x="194" y="94"/>
                  </a:lnTo>
                  <a:lnTo>
                    <a:pt x="214" y="91"/>
                  </a:lnTo>
                  <a:lnTo>
                    <a:pt x="217" y="85"/>
                  </a:lnTo>
                  <a:lnTo>
                    <a:pt x="205" y="63"/>
                  </a:lnTo>
                  <a:lnTo>
                    <a:pt x="205" y="42"/>
                  </a:lnTo>
                  <a:lnTo>
                    <a:pt x="202" y="25"/>
                  </a:lnTo>
                  <a:lnTo>
                    <a:pt x="197" y="19"/>
                  </a:lnTo>
                  <a:lnTo>
                    <a:pt x="185" y="13"/>
                  </a:lnTo>
                  <a:lnTo>
                    <a:pt x="181" y="17"/>
                  </a:lnTo>
                  <a:lnTo>
                    <a:pt x="149" y="13"/>
                  </a:lnTo>
                  <a:lnTo>
                    <a:pt x="140" y="0"/>
                  </a:lnTo>
                  <a:lnTo>
                    <a:pt x="130" y="8"/>
                  </a:lnTo>
                  <a:lnTo>
                    <a:pt x="121" y="31"/>
                  </a:lnTo>
                  <a:lnTo>
                    <a:pt x="111" y="5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155"/>
            <p:cNvSpPr>
              <a:spLocks/>
            </p:cNvSpPr>
            <p:nvPr/>
          </p:nvSpPr>
          <p:spPr bwMode="auto">
            <a:xfrm>
              <a:off x="6884313" y="2580234"/>
              <a:ext cx="71749" cy="165488"/>
            </a:xfrm>
            <a:custGeom>
              <a:avLst/>
              <a:gdLst>
                <a:gd name="T0" fmla="*/ 2147483647 w 72"/>
                <a:gd name="T1" fmla="*/ 2147483647 h 175"/>
                <a:gd name="T2" fmla="*/ 2147483647 w 72"/>
                <a:gd name="T3" fmla="*/ 2147483647 h 175"/>
                <a:gd name="T4" fmla="*/ 2147483647 w 72"/>
                <a:gd name="T5" fmla="*/ 2147483647 h 175"/>
                <a:gd name="T6" fmla="*/ 2147483647 w 72"/>
                <a:gd name="T7" fmla="*/ 2147483647 h 175"/>
                <a:gd name="T8" fmla="*/ 2147483647 w 72"/>
                <a:gd name="T9" fmla="*/ 2147483647 h 175"/>
                <a:gd name="T10" fmla="*/ 0 w 72"/>
                <a:gd name="T11" fmla="*/ 2147483647 h 175"/>
                <a:gd name="T12" fmla="*/ 2147483647 w 72"/>
                <a:gd name="T13" fmla="*/ 2147483647 h 175"/>
                <a:gd name="T14" fmla="*/ 2147483647 w 72"/>
                <a:gd name="T15" fmla="*/ 2147483647 h 175"/>
                <a:gd name="T16" fmla="*/ 2147483647 w 72"/>
                <a:gd name="T17" fmla="*/ 2147483647 h 175"/>
                <a:gd name="T18" fmla="*/ 2147483647 w 72"/>
                <a:gd name="T19" fmla="*/ 2147483647 h 175"/>
                <a:gd name="T20" fmla="*/ 2147483647 w 72"/>
                <a:gd name="T21" fmla="*/ 0 h 175"/>
                <a:gd name="T22" fmla="*/ 2147483647 w 72"/>
                <a:gd name="T23" fmla="*/ 2147483647 h 175"/>
                <a:gd name="T24" fmla="*/ 2147483647 w 72"/>
                <a:gd name="T25" fmla="*/ 2147483647 h 175"/>
                <a:gd name="T26" fmla="*/ 2147483647 w 72"/>
                <a:gd name="T27" fmla="*/ 2147483647 h 175"/>
                <a:gd name="T28" fmla="*/ 2147483647 w 72"/>
                <a:gd name="T29" fmla="*/ 2147483647 h 175"/>
                <a:gd name="T30" fmla="*/ 2147483647 w 72"/>
                <a:gd name="T31" fmla="*/ 2147483647 h 175"/>
                <a:gd name="T32" fmla="*/ 2147483647 w 72"/>
                <a:gd name="T33" fmla="*/ 2147483647 h 175"/>
                <a:gd name="T34" fmla="*/ 2147483647 w 72"/>
                <a:gd name="T35" fmla="*/ 2147483647 h 175"/>
                <a:gd name="T36" fmla="*/ 2147483647 w 72"/>
                <a:gd name="T37" fmla="*/ 2147483647 h 175"/>
                <a:gd name="T38" fmla="*/ 2147483647 w 72"/>
                <a:gd name="T39" fmla="*/ 2147483647 h 175"/>
                <a:gd name="T40" fmla="*/ 2147483647 w 72"/>
                <a:gd name="T41" fmla="*/ 2147483647 h 175"/>
                <a:gd name="T42" fmla="*/ 2147483647 w 72"/>
                <a:gd name="T43" fmla="*/ 2147483647 h 175"/>
                <a:gd name="T44" fmla="*/ 2147483647 w 72"/>
                <a:gd name="T45" fmla="*/ 2147483647 h 175"/>
                <a:gd name="T46" fmla="*/ 2147483647 w 72"/>
                <a:gd name="T47" fmla="*/ 2147483647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175"/>
                <a:gd name="T74" fmla="*/ 72 w 72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175">
                  <a:moveTo>
                    <a:pt x="47" y="165"/>
                  </a:moveTo>
                  <a:lnTo>
                    <a:pt x="37" y="174"/>
                  </a:lnTo>
                  <a:lnTo>
                    <a:pt x="32" y="150"/>
                  </a:lnTo>
                  <a:lnTo>
                    <a:pt x="28" y="128"/>
                  </a:lnTo>
                  <a:lnTo>
                    <a:pt x="13" y="110"/>
                  </a:lnTo>
                  <a:lnTo>
                    <a:pt x="0" y="84"/>
                  </a:lnTo>
                  <a:lnTo>
                    <a:pt x="9" y="67"/>
                  </a:lnTo>
                  <a:lnTo>
                    <a:pt x="16" y="47"/>
                  </a:lnTo>
                  <a:lnTo>
                    <a:pt x="13" y="13"/>
                  </a:lnTo>
                  <a:lnTo>
                    <a:pt x="16" y="8"/>
                  </a:lnTo>
                  <a:lnTo>
                    <a:pt x="37" y="0"/>
                  </a:lnTo>
                  <a:lnTo>
                    <a:pt x="44" y="5"/>
                  </a:lnTo>
                  <a:lnTo>
                    <a:pt x="47" y="13"/>
                  </a:lnTo>
                  <a:lnTo>
                    <a:pt x="59" y="5"/>
                  </a:lnTo>
                  <a:lnTo>
                    <a:pt x="51" y="30"/>
                  </a:lnTo>
                  <a:lnTo>
                    <a:pt x="60" y="50"/>
                  </a:lnTo>
                  <a:lnTo>
                    <a:pt x="51" y="64"/>
                  </a:lnTo>
                  <a:lnTo>
                    <a:pt x="44" y="82"/>
                  </a:lnTo>
                  <a:lnTo>
                    <a:pt x="59" y="91"/>
                  </a:lnTo>
                  <a:lnTo>
                    <a:pt x="71" y="101"/>
                  </a:lnTo>
                  <a:lnTo>
                    <a:pt x="68" y="122"/>
                  </a:lnTo>
                  <a:lnTo>
                    <a:pt x="59" y="133"/>
                  </a:lnTo>
                  <a:lnTo>
                    <a:pt x="47" y="145"/>
                  </a:lnTo>
                  <a:lnTo>
                    <a:pt x="47" y="16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156"/>
            <p:cNvSpPr>
              <a:spLocks/>
            </p:cNvSpPr>
            <p:nvPr/>
          </p:nvSpPr>
          <p:spPr bwMode="auto">
            <a:xfrm>
              <a:off x="6597316" y="2588335"/>
              <a:ext cx="374947" cy="425872"/>
            </a:xfrm>
            <a:custGeom>
              <a:avLst/>
              <a:gdLst>
                <a:gd name="T0" fmla="*/ 0 w 375"/>
                <a:gd name="T1" fmla="*/ 2147483647 h 449"/>
                <a:gd name="T2" fmla="*/ 2147483647 w 375"/>
                <a:gd name="T3" fmla="*/ 2147483647 h 449"/>
                <a:gd name="T4" fmla="*/ 2147483647 w 375"/>
                <a:gd name="T5" fmla="*/ 2147483647 h 449"/>
                <a:gd name="T6" fmla="*/ 2147483647 w 375"/>
                <a:gd name="T7" fmla="*/ 2147483647 h 449"/>
                <a:gd name="T8" fmla="*/ 2147483647 w 375"/>
                <a:gd name="T9" fmla="*/ 2147483647 h 449"/>
                <a:gd name="T10" fmla="*/ 2147483647 w 375"/>
                <a:gd name="T11" fmla="*/ 2147483647 h 449"/>
                <a:gd name="T12" fmla="*/ 2147483647 w 375"/>
                <a:gd name="T13" fmla="*/ 2147483647 h 449"/>
                <a:gd name="T14" fmla="*/ 2147483647 w 375"/>
                <a:gd name="T15" fmla="*/ 2147483647 h 449"/>
                <a:gd name="T16" fmla="*/ 2147483647 w 375"/>
                <a:gd name="T17" fmla="*/ 2147483647 h 449"/>
                <a:gd name="T18" fmla="*/ 2147483647 w 375"/>
                <a:gd name="T19" fmla="*/ 2147483647 h 449"/>
                <a:gd name="T20" fmla="*/ 2147483647 w 375"/>
                <a:gd name="T21" fmla="*/ 2147483647 h 449"/>
                <a:gd name="T22" fmla="*/ 2147483647 w 375"/>
                <a:gd name="T23" fmla="*/ 2147483647 h 449"/>
                <a:gd name="T24" fmla="*/ 2147483647 w 375"/>
                <a:gd name="T25" fmla="*/ 2147483647 h 449"/>
                <a:gd name="T26" fmla="*/ 2147483647 w 375"/>
                <a:gd name="T27" fmla="*/ 2147483647 h 449"/>
                <a:gd name="T28" fmla="*/ 2147483647 w 375"/>
                <a:gd name="T29" fmla="*/ 2147483647 h 449"/>
                <a:gd name="T30" fmla="*/ 2147483647 w 375"/>
                <a:gd name="T31" fmla="*/ 2147483647 h 449"/>
                <a:gd name="T32" fmla="*/ 2147483647 w 375"/>
                <a:gd name="T33" fmla="*/ 2147483647 h 449"/>
                <a:gd name="T34" fmla="*/ 2147483647 w 375"/>
                <a:gd name="T35" fmla="*/ 2147483647 h 449"/>
                <a:gd name="T36" fmla="*/ 2147483647 w 375"/>
                <a:gd name="T37" fmla="*/ 2147483647 h 449"/>
                <a:gd name="T38" fmla="*/ 2147483647 w 375"/>
                <a:gd name="T39" fmla="*/ 2147483647 h 449"/>
                <a:gd name="T40" fmla="*/ 2147483647 w 375"/>
                <a:gd name="T41" fmla="*/ 2147483647 h 449"/>
                <a:gd name="T42" fmla="*/ 2147483647 w 375"/>
                <a:gd name="T43" fmla="*/ 2147483647 h 449"/>
                <a:gd name="T44" fmla="*/ 2147483647 w 375"/>
                <a:gd name="T45" fmla="*/ 0 h 449"/>
                <a:gd name="T46" fmla="*/ 2147483647 w 375"/>
                <a:gd name="T47" fmla="*/ 2147483647 h 449"/>
                <a:gd name="T48" fmla="*/ 2147483647 w 375"/>
                <a:gd name="T49" fmla="*/ 2147483647 h 449"/>
                <a:gd name="T50" fmla="*/ 2147483647 w 375"/>
                <a:gd name="T51" fmla="*/ 2147483647 h 449"/>
                <a:gd name="T52" fmla="*/ 2147483647 w 375"/>
                <a:gd name="T53" fmla="*/ 2147483647 h 449"/>
                <a:gd name="T54" fmla="*/ 2147483647 w 375"/>
                <a:gd name="T55" fmla="*/ 2147483647 h 449"/>
                <a:gd name="T56" fmla="*/ 2147483647 w 375"/>
                <a:gd name="T57" fmla="*/ 2147483647 h 449"/>
                <a:gd name="T58" fmla="*/ 2147483647 w 375"/>
                <a:gd name="T59" fmla="*/ 2147483647 h 449"/>
                <a:gd name="T60" fmla="*/ 2147483647 w 375"/>
                <a:gd name="T61" fmla="*/ 2147483647 h 449"/>
                <a:gd name="T62" fmla="*/ 2147483647 w 375"/>
                <a:gd name="T63" fmla="*/ 2147483647 h 449"/>
                <a:gd name="T64" fmla="*/ 2147483647 w 375"/>
                <a:gd name="T65" fmla="*/ 2147483647 h 449"/>
                <a:gd name="T66" fmla="*/ 2147483647 w 375"/>
                <a:gd name="T67" fmla="*/ 2147483647 h 4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5"/>
                <a:gd name="T103" fmla="*/ 0 h 449"/>
                <a:gd name="T104" fmla="*/ 375 w 375"/>
                <a:gd name="T105" fmla="*/ 449 h 4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5" h="449">
                  <a:moveTo>
                    <a:pt x="4" y="203"/>
                  </a:moveTo>
                  <a:lnTo>
                    <a:pt x="0" y="232"/>
                  </a:lnTo>
                  <a:lnTo>
                    <a:pt x="0" y="241"/>
                  </a:lnTo>
                  <a:lnTo>
                    <a:pt x="16" y="258"/>
                  </a:lnTo>
                  <a:lnTo>
                    <a:pt x="33" y="269"/>
                  </a:lnTo>
                  <a:lnTo>
                    <a:pt x="49" y="287"/>
                  </a:lnTo>
                  <a:lnTo>
                    <a:pt x="66" y="301"/>
                  </a:lnTo>
                  <a:lnTo>
                    <a:pt x="81" y="312"/>
                  </a:lnTo>
                  <a:lnTo>
                    <a:pt x="95" y="323"/>
                  </a:lnTo>
                  <a:lnTo>
                    <a:pt x="109" y="335"/>
                  </a:lnTo>
                  <a:lnTo>
                    <a:pt x="121" y="350"/>
                  </a:lnTo>
                  <a:lnTo>
                    <a:pt x="136" y="361"/>
                  </a:lnTo>
                  <a:lnTo>
                    <a:pt x="151" y="373"/>
                  </a:lnTo>
                  <a:lnTo>
                    <a:pt x="163" y="384"/>
                  </a:lnTo>
                  <a:lnTo>
                    <a:pt x="176" y="398"/>
                  </a:lnTo>
                  <a:lnTo>
                    <a:pt x="176" y="407"/>
                  </a:lnTo>
                  <a:lnTo>
                    <a:pt x="187" y="415"/>
                  </a:lnTo>
                  <a:lnTo>
                    <a:pt x="210" y="427"/>
                  </a:lnTo>
                  <a:lnTo>
                    <a:pt x="212" y="448"/>
                  </a:lnTo>
                  <a:lnTo>
                    <a:pt x="232" y="448"/>
                  </a:lnTo>
                  <a:lnTo>
                    <a:pt x="246" y="444"/>
                  </a:lnTo>
                  <a:lnTo>
                    <a:pt x="260" y="439"/>
                  </a:lnTo>
                  <a:lnTo>
                    <a:pt x="275" y="422"/>
                  </a:lnTo>
                  <a:lnTo>
                    <a:pt x="291" y="404"/>
                  </a:lnTo>
                  <a:lnTo>
                    <a:pt x="311" y="386"/>
                  </a:lnTo>
                  <a:lnTo>
                    <a:pt x="332" y="369"/>
                  </a:lnTo>
                  <a:lnTo>
                    <a:pt x="351" y="355"/>
                  </a:lnTo>
                  <a:lnTo>
                    <a:pt x="374" y="338"/>
                  </a:lnTo>
                  <a:lnTo>
                    <a:pt x="363" y="315"/>
                  </a:lnTo>
                  <a:lnTo>
                    <a:pt x="344" y="312"/>
                  </a:lnTo>
                  <a:lnTo>
                    <a:pt x="335" y="292"/>
                  </a:lnTo>
                  <a:lnTo>
                    <a:pt x="326" y="269"/>
                  </a:lnTo>
                  <a:lnTo>
                    <a:pt x="332" y="260"/>
                  </a:lnTo>
                  <a:lnTo>
                    <a:pt x="332" y="232"/>
                  </a:lnTo>
                  <a:lnTo>
                    <a:pt x="332" y="203"/>
                  </a:lnTo>
                  <a:lnTo>
                    <a:pt x="326" y="174"/>
                  </a:lnTo>
                  <a:lnTo>
                    <a:pt x="326" y="166"/>
                  </a:lnTo>
                  <a:lnTo>
                    <a:pt x="320" y="143"/>
                  </a:lnTo>
                  <a:lnTo>
                    <a:pt x="315" y="120"/>
                  </a:lnTo>
                  <a:lnTo>
                    <a:pt x="302" y="102"/>
                  </a:lnTo>
                  <a:lnTo>
                    <a:pt x="287" y="77"/>
                  </a:lnTo>
                  <a:lnTo>
                    <a:pt x="296" y="60"/>
                  </a:lnTo>
                  <a:lnTo>
                    <a:pt x="303" y="39"/>
                  </a:lnTo>
                  <a:lnTo>
                    <a:pt x="302" y="5"/>
                  </a:lnTo>
                  <a:lnTo>
                    <a:pt x="303" y="0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44" y="2"/>
                  </a:lnTo>
                  <a:lnTo>
                    <a:pt x="224" y="2"/>
                  </a:lnTo>
                  <a:lnTo>
                    <a:pt x="205" y="5"/>
                  </a:lnTo>
                  <a:lnTo>
                    <a:pt x="181" y="10"/>
                  </a:lnTo>
                  <a:lnTo>
                    <a:pt x="160" y="19"/>
                  </a:lnTo>
                  <a:lnTo>
                    <a:pt x="151" y="25"/>
                  </a:lnTo>
                  <a:lnTo>
                    <a:pt x="133" y="34"/>
                  </a:lnTo>
                  <a:lnTo>
                    <a:pt x="116" y="45"/>
                  </a:lnTo>
                  <a:lnTo>
                    <a:pt x="121" y="51"/>
                  </a:lnTo>
                  <a:lnTo>
                    <a:pt x="124" y="68"/>
                  </a:lnTo>
                  <a:lnTo>
                    <a:pt x="124" y="88"/>
                  </a:lnTo>
                  <a:lnTo>
                    <a:pt x="136" y="111"/>
                  </a:lnTo>
                  <a:lnTo>
                    <a:pt x="133" y="116"/>
                  </a:lnTo>
                  <a:lnTo>
                    <a:pt x="114" y="120"/>
                  </a:lnTo>
                  <a:lnTo>
                    <a:pt x="88" y="128"/>
                  </a:lnTo>
                  <a:lnTo>
                    <a:pt x="90" y="145"/>
                  </a:lnTo>
                  <a:lnTo>
                    <a:pt x="78" y="157"/>
                  </a:lnTo>
                  <a:lnTo>
                    <a:pt x="64" y="166"/>
                  </a:lnTo>
                  <a:lnTo>
                    <a:pt x="49" y="174"/>
                  </a:lnTo>
                  <a:lnTo>
                    <a:pt x="33" y="183"/>
                  </a:lnTo>
                  <a:lnTo>
                    <a:pt x="18" y="191"/>
                  </a:lnTo>
                  <a:lnTo>
                    <a:pt x="4" y="20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157"/>
            <p:cNvSpPr>
              <a:spLocks/>
            </p:cNvSpPr>
            <p:nvPr/>
          </p:nvSpPr>
          <p:spPr bwMode="auto">
            <a:xfrm>
              <a:off x="6913244" y="3157707"/>
              <a:ext cx="142341" cy="269642"/>
            </a:xfrm>
            <a:custGeom>
              <a:avLst/>
              <a:gdLst>
                <a:gd name="T0" fmla="*/ 2147483647 w 143"/>
                <a:gd name="T1" fmla="*/ 2147483647 h 285"/>
                <a:gd name="T2" fmla="*/ 2147483647 w 143"/>
                <a:gd name="T3" fmla="*/ 2147483647 h 285"/>
                <a:gd name="T4" fmla="*/ 2147483647 w 143"/>
                <a:gd name="T5" fmla="*/ 2147483647 h 285"/>
                <a:gd name="T6" fmla="*/ 2147483647 w 143"/>
                <a:gd name="T7" fmla="*/ 2147483647 h 285"/>
                <a:gd name="T8" fmla="*/ 2147483647 w 143"/>
                <a:gd name="T9" fmla="*/ 2147483647 h 285"/>
                <a:gd name="T10" fmla="*/ 2147483647 w 143"/>
                <a:gd name="T11" fmla="*/ 2147483647 h 285"/>
                <a:gd name="T12" fmla="*/ 2147483647 w 143"/>
                <a:gd name="T13" fmla="*/ 2147483647 h 285"/>
                <a:gd name="T14" fmla="*/ 2147483647 w 143"/>
                <a:gd name="T15" fmla="*/ 2147483647 h 285"/>
                <a:gd name="T16" fmla="*/ 2147483647 w 143"/>
                <a:gd name="T17" fmla="*/ 2147483647 h 285"/>
                <a:gd name="T18" fmla="*/ 2147483647 w 143"/>
                <a:gd name="T19" fmla="*/ 2147483647 h 285"/>
                <a:gd name="T20" fmla="*/ 2147483647 w 143"/>
                <a:gd name="T21" fmla="*/ 2147483647 h 285"/>
                <a:gd name="T22" fmla="*/ 2147483647 w 143"/>
                <a:gd name="T23" fmla="*/ 2147483647 h 285"/>
                <a:gd name="T24" fmla="*/ 2147483647 w 143"/>
                <a:gd name="T25" fmla="*/ 2147483647 h 285"/>
                <a:gd name="T26" fmla="*/ 2147483647 w 143"/>
                <a:gd name="T27" fmla="*/ 2147483647 h 285"/>
                <a:gd name="T28" fmla="*/ 2147483647 w 143"/>
                <a:gd name="T29" fmla="*/ 2147483647 h 285"/>
                <a:gd name="T30" fmla="*/ 2147483647 w 143"/>
                <a:gd name="T31" fmla="*/ 2147483647 h 285"/>
                <a:gd name="T32" fmla="*/ 2147483647 w 143"/>
                <a:gd name="T33" fmla="*/ 2147483647 h 285"/>
                <a:gd name="T34" fmla="*/ 2147483647 w 143"/>
                <a:gd name="T35" fmla="*/ 2147483647 h 285"/>
                <a:gd name="T36" fmla="*/ 2147483647 w 143"/>
                <a:gd name="T37" fmla="*/ 2147483647 h 285"/>
                <a:gd name="T38" fmla="*/ 2147483647 w 143"/>
                <a:gd name="T39" fmla="*/ 2147483647 h 285"/>
                <a:gd name="T40" fmla="*/ 2147483647 w 143"/>
                <a:gd name="T41" fmla="*/ 2147483647 h 285"/>
                <a:gd name="T42" fmla="*/ 2147483647 w 143"/>
                <a:gd name="T43" fmla="*/ 2147483647 h 285"/>
                <a:gd name="T44" fmla="*/ 2147483647 w 143"/>
                <a:gd name="T45" fmla="*/ 2147483647 h 285"/>
                <a:gd name="T46" fmla="*/ 2147483647 w 143"/>
                <a:gd name="T47" fmla="*/ 2147483647 h 285"/>
                <a:gd name="T48" fmla="*/ 0 w 143"/>
                <a:gd name="T49" fmla="*/ 2147483647 h 285"/>
                <a:gd name="T50" fmla="*/ 0 w 143"/>
                <a:gd name="T51" fmla="*/ 2147483647 h 285"/>
                <a:gd name="T52" fmla="*/ 2147483647 w 143"/>
                <a:gd name="T53" fmla="*/ 2147483647 h 285"/>
                <a:gd name="T54" fmla="*/ 2147483647 w 143"/>
                <a:gd name="T55" fmla="*/ 2147483647 h 285"/>
                <a:gd name="T56" fmla="*/ 2147483647 w 143"/>
                <a:gd name="T57" fmla="*/ 2147483647 h 285"/>
                <a:gd name="T58" fmla="*/ 2147483647 w 143"/>
                <a:gd name="T59" fmla="*/ 2147483647 h 285"/>
                <a:gd name="T60" fmla="*/ 2147483647 w 143"/>
                <a:gd name="T61" fmla="*/ 2147483647 h 285"/>
                <a:gd name="T62" fmla="*/ 2147483647 w 143"/>
                <a:gd name="T63" fmla="*/ 2147483647 h 285"/>
                <a:gd name="T64" fmla="*/ 2147483647 w 143"/>
                <a:gd name="T65" fmla="*/ 2147483647 h 285"/>
                <a:gd name="T66" fmla="*/ 2147483647 w 143"/>
                <a:gd name="T67" fmla="*/ 2147483647 h 285"/>
                <a:gd name="T68" fmla="*/ 2147483647 w 143"/>
                <a:gd name="T69" fmla="*/ 2147483647 h 285"/>
                <a:gd name="T70" fmla="*/ 2147483647 w 143"/>
                <a:gd name="T71" fmla="*/ 2147483647 h 285"/>
                <a:gd name="T72" fmla="*/ 2147483647 w 143"/>
                <a:gd name="T73" fmla="*/ 2147483647 h 285"/>
                <a:gd name="T74" fmla="*/ 2147483647 w 143"/>
                <a:gd name="T75" fmla="*/ 2147483647 h 285"/>
                <a:gd name="T76" fmla="*/ 2147483647 w 143"/>
                <a:gd name="T77" fmla="*/ 2147483647 h 285"/>
                <a:gd name="T78" fmla="*/ 2147483647 w 143"/>
                <a:gd name="T79" fmla="*/ 2147483647 h 285"/>
                <a:gd name="T80" fmla="*/ 2147483647 w 143"/>
                <a:gd name="T81" fmla="*/ 0 h 285"/>
                <a:gd name="T82" fmla="*/ 2147483647 w 143"/>
                <a:gd name="T83" fmla="*/ 0 h 285"/>
                <a:gd name="T84" fmla="*/ 2147483647 w 143"/>
                <a:gd name="T85" fmla="*/ 2147483647 h 285"/>
                <a:gd name="T86" fmla="*/ 2147483647 w 143"/>
                <a:gd name="T87" fmla="*/ 2147483647 h 285"/>
                <a:gd name="T88" fmla="*/ 2147483647 w 143"/>
                <a:gd name="T89" fmla="*/ 2147483647 h 2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3"/>
                <a:gd name="T136" fmla="*/ 0 h 285"/>
                <a:gd name="T137" fmla="*/ 143 w 143"/>
                <a:gd name="T138" fmla="*/ 285 h 2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3" h="285">
                  <a:moveTo>
                    <a:pt x="130" y="77"/>
                  </a:moveTo>
                  <a:lnTo>
                    <a:pt x="111" y="77"/>
                  </a:lnTo>
                  <a:lnTo>
                    <a:pt x="99" y="82"/>
                  </a:lnTo>
                  <a:lnTo>
                    <a:pt x="115" y="108"/>
                  </a:lnTo>
                  <a:lnTo>
                    <a:pt x="127" y="140"/>
                  </a:lnTo>
                  <a:lnTo>
                    <a:pt x="118" y="160"/>
                  </a:lnTo>
                  <a:lnTo>
                    <a:pt x="108" y="180"/>
                  </a:lnTo>
                  <a:lnTo>
                    <a:pt x="115" y="214"/>
                  </a:lnTo>
                  <a:lnTo>
                    <a:pt x="125" y="234"/>
                  </a:lnTo>
                  <a:lnTo>
                    <a:pt x="134" y="249"/>
                  </a:lnTo>
                  <a:lnTo>
                    <a:pt x="142" y="272"/>
                  </a:lnTo>
                  <a:lnTo>
                    <a:pt x="137" y="284"/>
                  </a:lnTo>
                  <a:lnTo>
                    <a:pt x="120" y="280"/>
                  </a:lnTo>
                  <a:lnTo>
                    <a:pt x="106" y="275"/>
                  </a:lnTo>
                  <a:lnTo>
                    <a:pt x="87" y="275"/>
                  </a:lnTo>
                  <a:lnTo>
                    <a:pt x="71" y="275"/>
                  </a:lnTo>
                  <a:lnTo>
                    <a:pt x="51" y="275"/>
                  </a:lnTo>
                  <a:lnTo>
                    <a:pt x="37" y="272"/>
                  </a:lnTo>
                  <a:lnTo>
                    <a:pt x="23" y="272"/>
                  </a:lnTo>
                  <a:lnTo>
                    <a:pt x="23" y="243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6" y="226"/>
                  </a:lnTo>
                  <a:lnTo>
                    <a:pt x="1" y="212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6" y="186"/>
                  </a:lnTo>
                  <a:lnTo>
                    <a:pt x="13" y="174"/>
                  </a:lnTo>
                  <a:lnTo>
                    <a:pt x="23" y="157"/>
                  </a:lnTo>
                  <a:lnTo>
                    <a:pt x="37" y="151"/>
                  </a:lnTo>
                  <a:lnTo>
                    <a:pt x="49" y="169"/>
                  </a:lnTo>
                  <a:lnTo>
                    <a:pt x="60" y="148"/>
                  </a:lnTo>
                  <a:lnTo>
                    <a:pt x="68" y="125"/>
                  </a:lnTo>
                  <a:lnTo>
                    <a:pt x="72" y="114"/>
                  </a:lnTo>
                  <a:lnTo>
                    <a:pt x="80" y="91"/>
                  </a:lnTo>
                  <a:lnTo>
                    <a:pt x="87" y="73"/>
                  </a:lnTo>
                  <a:lnTo>
                    <a:pt x="94" y="56"/>
                  </a:lnTo>
                  <a:lnTo>
                    <a:pt x="106" y="42"/>
                  </a:lnTo>
                  <a:lnTo>
                    <a:pt x="111" y="27"/>
                  </a:lnTo>
                  <a:lnTo>
                    <a:pt x="103" y="19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8" y="25"/>
                  </a:lnTo>
                  <a:lnTo>
                    <a:pt x="118" y="53"/>
                  </a:lnTo>
                  <a:lnTo>
                    <a:pt x="130" y="7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158"/>
            <p:cNvSpPr>
              <a:spLocks/>
            </p:cNvSpPr>
            <p:nvPr/>
          </p:nvSpPr>
          <p:spPr bwMode="auto">
            <a:xfrm>
              <a:off x="6443403" y="2808214"/>
              <a:ext cx="155071" cy="166646"/>
            </a:xfrm>
            <a:custGeom>
              <a:avLst/>
              <a:gdLst>
                <a:gd name="T0" fmla="*/ 2147483647 w 156"/>
                <a:gd name="T1" fmla="*/ 2147483647 h 176"/>
                <a:gd name="T2" fmla="*/ 0 w 156"/>
                <a:gd name="T3" fmla="*/ 2147483647 h 176"/>
                <a:gd name="T4" fmla="*/ 2147483647 w 156"/>
                <a:gd name="T5" fmla="*/ 2147483647 h 176"/>
                <a:gd name="T6" fmla="*/ 2147483647 w 156"/>
                <a:gd name="T7" fmla="*/ 2147483647 h 176"/>
                <a:gd name="T8" fmla="*/ 2147483647 w 156"/>
                <a:gd name="T9" fmla="*/ 2147483647 h 176"/>
                <a:gd name="T10" fmla="*/ 2147483647 w 156"/>
                <a:gd name="T11" fmla="*/ 2147483647 h 176"/>
                <a:gd name="T12" fmla="*/ 2147483647 w 156"/>
                <a:gd name="T13" fmla="*/ 2147483647 h 176"/>
                <a:gd name="T14" fmla="*/ 2147483647 w 156"/>
                <a:gd name="T15" fmla="*/ 2147483647 h 176"/>
                <a:gd name="T16" fmla="*/ 2147483647 w 156"/>
                <a:gd name="T17" fmla="*/ 2147483647 h 176"/>
                <a:gd name="T18" fmla="*/ 2147483647 w 156"/>
                <a:gd name="T19" fmla="*/ 2147483647 h 176"/>
                <a:gd name="T20" fmla="*/ 2147483647 w 156"/>
                <a:gd name="T21" fmla="*/ 0 h 176"/>
                <a:gd name="T22" fmla="*/ 2147483647 w 156"/>
                <a:gd name="T23" fmla="*/ 0 h 176"/>
                <a:gd name="T24" fmla="*/ 2147483647 w 156"/>
                <a:gd name="T25" fmla="*/ 0 h 176"/>
                <a:gd name="T26" fmla="*/ 2147483647 w 156"/>
                <a:gd name="T27" fmla="*/ 0 h 176"/>
                <a:gd name="T28" fmla="*/ 2147483647 w 156"/>
                <a:gd name="T29" fmla="*/ 0 h 176"/>
                <a:gd name="T30" fmla="*/ 2147483647 w 156"/>
                <a:gd name="T31" fmla="*/ 2147483647 h 176"/>
                <a:gd name="T32" fmla="*/ 2147483647 w 156"/>
                <a:gd name="T33" fmla="*/ 2147483647 h 176"/>
                <a:gd name="T34" fmla="*/ 2147483647 w 156"/>
                <a:gd name="T35" fmla="*/ 2147483647 h 176"/>
                <a:gd name="T36" fmla="*/ 2147483647 w 156"/>
                <a:gd name="T37" fmla="*/ 2147483647 h 176"/>
                <a:gd name="T38" fmla="*/ 2147483647 w 156"/>
                <a:gd name="T39" fmla="*/ 2147483647 h 176"/>
                <a:gd name="T40" fmla="*/ 2147483647 w 156"/>
                <a:gd name="T41" fmla="*/ 2147483647 h 176"/>
                <a:gd name="T42" fmla="*/ 2147483647 w 156"/>
                <a:gd name="T43" fmla="*/ 2147483647 h 176"/>
                <a:gd name="T44" fmla="*/ 2147483647 w 156"/>
                <a:gd name="T45" fmla="*/ 2147483647 h 176"/>
                <a:gd name="T46" fmla="*/ 2147483647 w 156"/>
                <a:gd name="T47" fmla="*/ 2147483647 h 176"/>
                <a:gd name="T48" fmla="*/ 2147483647 w 156"/>
                <a:gd name="T49" fmla="*/ 2147483647 h 176"/>
                <a:gd name="T50" fmla="*/ 2147483647 w 156"/>
                <a:gd name="T51" fmla="*/ 2147483647 h 176"/>
                <a:gd name="T52" fmla="*/ 2147483647 w 156"/>
                <a:gd name="T53" fmla="*/ 2147483647 h 176"/>
                <a:gd name="T54" fmla="*/ 2147483647 w 156"/>
                <a:gd name="T55" fmla="*/ 2147483647 h 176"/>
                <a:gd name="T56" fmla="*/ 2147483647 w 156"/>
                <a:gd name="T57" fmla="*/ 2147483647 h 176"/>
                <a:gd name="T58" fmla="*/ 2147483647 w 156"/>
                <a:gd name="T59" fmla="*/ 2147483647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76"/>
                <a:gd name="T92" fmla="*/ 156 w 15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76">
                  <a:moveTo>
                    <a:pt x="1" y="160"/>
                  </a:moveTo>
                  <a:lnTo>
                    <a:pt x="0" y="175"/>
                  </a:lnTo>
                  <a:lnTo>
                    <a:pt x="1" y="160"/>
                  </a:lnTo>
                  <a:lnTo>
                    <a:pt x="11" y="128"/>
                  </a:lnTo>
                  <a:lnTo>
                    <a:pt x="25" y="96"/>
                  </a:lnTo>
                  <a:lnTo>
                    <a:pt x="21" y="99"/>
                  </a:lnTo>
                  <a:lnTo>
                    <a:pt x="35" y="79"/>
                  </a:lnTo>
                  <a:lnTo>
                    <a:pt x="42" y="60"/>
                  </a:lnTo>
                  <a:lnTo>
                    <a:pt x="49" y="42"/>
                  </a:lnTo>
                  <a:lnTo>
                    <a:pt x="64" y="25"/>
                  </a:lnTo>
                  <a:lnTo>
                    <a:pt x="73" y="0"/>
                  </a:lnTo>
                  <a:lnTo>
                    <a:pt x="95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55" y="0"/>
                  </a:lnTo>
                  <a:lnTo>
                    <a:pt x="155" y="8"/>
                  </a:lnTo>
                  <a:lnTo>
                    <a:pt x="155" y="42"/>
                  </a:lnTo>
                  <a:lnTo>
                    <a:pt x="138" y="42"/>
                  </a:lnTo>
                  <a:lnTo>
                    <a:pt x="123" y="42"/>
                  </a:lnTo>
                  <a:lnTo>
                    <a:pt x="109" y="42"/>
                  </a:lnTo>
                  <a:lnTo>
                    <a:pt x="95" y="42"/>
                  </a:lnTo>
                  <a:lnTo>
                    <a:pt x="92" y="74"/>
                  </a:lnTo>
                  <a:lnTo>
                    <a:pt x="92" y="105"/>
                  </a:lnTo>
                  <a:lnTo>
                    <a:pt x="73" y="117"/>
                  </a:lnTo>
                  <a:lnTo>
                    <a:pt x="73" y="137"/>
                  </a:lnTo>
                  <a:lnTo>
                    <a:pt x="73" y="160"/>
                  </a:lnTo>
                  <a:lnTo>
                    <a:pt x="54" y="160"/>
                  </a:lnTo>
                  <a:lnTo>
                    <a:pt x="37" y="160"/>
                  </a:lnTo>
                  <a:lnTo>
                    <a:pt x="18" y="160"/>
                  </a:lnTo>
                  <a:lnTo>
                    <a:pt x="1" y="16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159"/>
            <p:cNvSpPr>
              <a:spLocks/>
            </p:cNvSpPr>
            <p:nvPr/>
          </p:nvSpPr>
          <p:spPr bwMode="auto">
            <a:xfrm>
              <a:off x="6649392" y="3110260"/>
              <a:ext cx="149285" cy="134242"/>
            </a:xfrm>
            <a:custGeom>
              <a:avLst/>
              <a:gdLst>
                <a:gd name="T0" fmla="*/ 2147483647 w 150"/>
                <a:gd name="T1" fmla="*/ 2147483647 h 142"/>
                <a:gd name="T2" fmla="*/ 2147483647 w 150"/>
                <a:gd name="T3" fmla="*/ 2147483647 h 142"/>
                <a:gd name="T4" fmla="*/ 2147483647 w 150"/>
                <a:gd name="T5" fmla="*/ 2147483647 h 142"/>
                <a:gd name="T6" fmla="*/ 2147483647 w 150"/>
                <a:gd name="T7" fmla="*/ 2147483647 h 142"/>
                <a:gd name="T8" fmla="*/ 2147483647 w 150"/>
                <a:gd name="T9" fmla="*/ 2147483647 h 142"/>
                <a:gd name="T10" fmla="*/ 2147483647 w 150"/>
                <a:gd name="T11" fmla="*/ 2147483647 h 142"/>
                <a:gd name="T12" fmla="*/ 2147483647 w 150"/>
                <a:gd name="T13" fmla="*/ 2147483647 h 142"/>
                <a:gd name="T14" fmla="*/ 2147483647 w 150"/>
                <a:gd name="T15" fmla="*/ 2147483647 h 142"/>
                <a:gd name="T16" fmla="*/ 2147483647 w 150"/>
                <a:gd name="T17" fmla="*/ 2147483647 h 142"/>
                <a:gd name="T18" fmla="*/ 2147483647 w 150"/>
                <a:gd name="T19" fmla="*/ 2147483647 h 142"/>
                <a:gd name="T20" fmla="*/ 2147483647 w 150"/>
                <a:gd name="T21" fmla="*/ 2147483647 h 142"/>
                <a:gd name="T22" fmla="*/ 0 w 150"/>
                <a:gd name="T23" fmla="*/ 2147483647 h 142"/>
                <a:gd name="T24" fmla="*/ 2147483647 w 150"/>
                <a:gd name="T25" fmla="*/ 2147483647 h 142"/>
                <a:gd name="T26" fmla="*/ 2147483647 w 150"/>
                <a:gd name="T27" fmla="*/ 2147483647 h 142"/>
                <a:gd name="T28" fmla="*/ 2147483647 w 150"/>
                <a:gd name="T29" fmla="*/ 2147483647 h 142"/>
                <a:gd name="T30" fmla="*/ 2147483647 w 150"/>
                <a:gd name="T31" fmla="*/ 2147483647 h 142"/>
                <a:gd name="T32" fmla="*/ 2147483647 w 150"/>
                <a:gd name="T33" fmla="*/ 2147483647 h 142"/>
                <a:gd name="T34" fmla="*/ 2147483647 w 150"/>
                <a:gd name="T35" fmla="*/ 2147483647 h 142"/>
                <a:gd name="T36" fmla="*/ 2147483647 w 150"/>
                <a:gd name="T37" fmla="*/ 2147483647 h 142"/>
                <a:gd name="T38" fmla="*/ 2147483647 w 150"/>
                <a:gd name="T39" fmla="*/ 2147483647 h 142"/>
                <a:gd name="T40" fmla="*/ 2147483647 w 150"/>
                <a:gd name="T41" fmla="*/ 2147483647 h 142"/>
                <a:gd name="T42" fmla="*/ 2147483647 w 150"/>
                <a:gd name="T43" fmla="*/ 2147483647 h 142"/>
                <a:gd name="T44" fmla="*/ 2147483647 w 150"/>
                <a:gd name="T45" fmla="*/ 2147483647 h 142"/>
                <a:gd name="T46" fmla="*/ 2147483647 w 150"/>
                <a:gd name="T47" fmla="*/ 0 h 142"/>
                <a:gd name="T48" fmla="*/ 2147483647 w 150"/>
                <a:gd name="T49" fmla="*/ 0 h 142"/>
                <a:gd name="T50" fmla="*/ 2147483647 w 150"/>
                <a:gd name="T51" fmla="*/ 2147483647 h 142"/>
                <a:gd name="T52" fmla="*/ 2147483647 w 150"/>
                <a:gd name="T53" fmla="*/ 2147483647 h 142"/>
                <a:gd name="T54" fmla="*/ 2147483647 w 150"/>
                <a:gd name="T55" fmla="*/ 2147483647 h 142"/>
                <a:gd name="T56" fmla="*/ 2147483647 w 150"/>
                <a:gd name="T57" fmla="*/ 2147483647 h 142"/>
                <a:gd name="T58" fmla="*/ 2147483647 w 150"/>
                <a:gd name="T59" fmla="*/ 2147483647 h 142"/>
                <a:gd name="T60" fmla="*/ 2147483647 w 150"/>
                <a:gd name="T61" fmla="*/ 2147483647 h 142"/>
                <a:gd name="T62" fmla="*/ 2147483647 w 150"/>
                <a:gd name="T63" fmla="*/ 2147483647 h 142"/>
                <a:gd name="T64" fmla="*/ 2147483647 w 150"/>
                <a:gd name="T65" fmla="*/ 2147483647 h 142"/>
                <a:gd name="T66" fmla="*/ 2147483647 w 150"/>
                <a:gd name="T67" fmla="*/ 2147483647 h 142"/>
                <a:gd name="T68" fmla="*/ 2147483647 w 150"/>
                <a:gd name="T69" fmla="*/ 2147483647 h 142"/>
                <a:gd name="T70" fmla="*/ 2147483647 w 150"/>
                <a:gd name="T71" fmla="*/ 2147483647 h 142"/>
                <a:gd name="T72" fmla="*/ 2147483647 w 150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42"/>
                <a:gd name="T113" fmla="*/ 150 w 150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42">
                  <a:moveTo>
                    <a:pt x="120" y="103"/>
                  </a:moveTo>
                  <a:lnTo>
                    <a:pt x="114" y="103"/>
                  </a:lnTo>
                  <a:lnTo>
                    <a:pt x="100" y="100"/>
                  </a:lnTo>
                  <a:lnTo>
                    <a:pt x="93" y="100"/>
                  </a:lnTo>
                  <a:lnTo>
                    <a:pt x="72" y="100"/>
                  </a:lnTo>
                  <a:lnTo>
                    <a:pt x="49" y="103"/>
                  </a:lnTo>
                  <a:lnTo>
                    <a:pt x="49" y="120"/>
                  </a:lnTo>
                  <a:lnTo>
                    <a:pt x="52" y="141"/>
                  </a:lnTo>
                  <a:lnTo>
                    <a:pt x="36" y="129"/>
                  </a:lnTo>
                  <a:lnTo>
                    <a:pt x="18" y="134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4" y="83"/>
                  </a:lnTo>
                  <a:lnTo>
                    <a:pt x="12" y="76"/>
                  </a:lnTo>
                  <a:lnTo>
                    <a:pt x="21" y="66"/>
                  </a:lnTo>
                  <a:lnTo>
                    <a:pt x="25" y="54"/>
                  </a:lnTo>
                  <a:lnTo>
                    <a:pt x="25" y="39"/>
                  </a:lnTo>
                  <a:lnTo>
                    <a:pt x="40" y="45"/>
                  </a:lnTo>
                  <a:lnTo>
                    <a:pt x="42" y="37"/>
                  </a:lnTo>
                  <a:lnTo>
                    <a:pt x="48" y="34"/>
                  </a:lnTo>
                  <a:lnTo>
                    <a:pt x="54" y="22"/>
                  </a:lnTo>
                  <a:lnTo>
                    <a:pt x="64" y="22"/>
                  </a:lnTo>
                  <a:lnTo>
                    <a:pt x="66" y="13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22"/>
                  </a:lnTo>
                  <a:lnTo>
                    <a:pt x="124" y="39"/>
                  </a:lnTo>
                  <a:lnTo>
                    <a:pt x="122" y="42"/>
                  </a:lnTo>
                  <a:lnTo>
                    <a:pt x="122" y="48"/>
                  </a:lnTo>
                  <a:lnTo>
                    <a:pt x="132" y="59"/>
                  </a:lnTo>
                  <a:lnTo>
                    <a:pt x="138" y="59"/>
                  </a:lnTo>
                  <a:lnTo>
                    <a:pt x="144" y="66"/>
                  </a:lnTo>
                  <a:lnTo>
                    <a:pt x="149" y="76"/>
                  </a:lnTo>
                  <a:lnTo>
                    <a:pt x="149" y="80"/>
                  </a:lnTo>
                  <a:lnTo>
                    <a:pt x="146" y="83"/>
                  </a:lnTo>
                  <a:lnTo>
                    <a:pt x="134" y="91"/>
                  </a:lnTo>
                  <a:lnTo>
                    <a:pt x="120" y="10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160"/>
            <p:cNvSpPr>
              <a:spLocks/>
            </p:cNvSpPr>
            <p:nvPr/>
          </p:nvSpPr>
          <p:spPr bwMode="auto">
            <a:xfrm>
              <a:off x="6445717" y="3140349"/>
              <a:ext cx="53233" cy="45133"/>
            </a:xfrm>
            <a:custGeom>
              <a:avLst/>
              <a:gdLst>
                <a:gd name="T0" fmla="*/ 2147483647 w 54"/>
                <a:gd name="T1" fmla="*/ 2147483647 h 47"/>
                <a:gd name="T2" fmla="*/ 0 w 54"/>
                <a:gd name="T3" fmla="*/ 2147483647 h 47"/>
                <a:gd name="T4" fmla="*/ 2147483647 w 54"/>
                <a:gd name="T5" fmla="*/ 2147483647 h 47"/>
                <a:gd name="T6" fmla="*/ 2147483647 w 54"/>
                <a:gd name="T7" fmla="*/ 2147483647 h 47"/>
                <a:gd name="T8" fmla="*/ 2147483647 w 54"/>
                <a:gd name="T9" fmla="*/ 2147483647 h 47"/>
                <a:gd name="T10" fmla="*/ 2147483647 w 54"/>
                <a:gd name="T11" fmla="*/ 2147483647 h 47"/>
                <a:gd name="T12" fmla="*/ 2147483647 w 54"/>
                <a:gd name="T13" fmla="*/ 0 h 47"/>
                <a:gd name="T14" fmla="*/ 2147483647 w 54"/>
                <a:gd name="T15" fmla="*/ 2147483647 h 47"/>
                <a:gd name="T16" fmla="*/ 2147483647 w 54"/>
                <a:gd name="T17" fmla="*/ 2147483647 h 47"/>
                <a:gd name="T18" fmla="*/ 2147483647 w 54"/>
                <a:gd name="T19" fmla="*/ 2147483647 h 47"/>
                <a:gd name="T20" fmla="*/ 2147483647 w 54"/>
                <a:gd name="T21" fmla="*/ 2147483647 h 47"/>
                <a:gd name="T22" fmla="*/ 2147483647 w 54"/>
                <a:gd name="T23" fmla="*/ 2147483647 h 47"/>
                <a:gd name="T24" fmla="*/ 2147483647 w 54"/>
                <a:gd name="T25" fmla="*/ 2147483647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47"/>
                <a:gd name="T41" fmla="*/ 54 w 5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47">
                  <a:moveTo>
                    <a:pt x="1" y="22"/>
                  </a:moveTo>
                  <a:lnTo>
                    <a:pt x="0" y="46"/>
                  </a:lnTo>
                  <a:lnTo>
                    <a:pt x="13" y="30"/>
                  </a:lnTo>
                  <a:lnTo>
                    <a:pt x="28" y="15"/>
                  </a:lnTo>
                  <a:lnTo>
                    <a:pt x="53" y="30"/>
                  </a:lnTo>
                  <a:lnTo>
                    <a:pt x="48" y="15"/>
                  </a:lnTo>
                  <a:lnTo>
                    <a:pt x="24" y="0"/>
                  </a:lnTo>
                  <a:lnTo>
                    <a:pt x="24" y="15"/>
                  </a:lnTo>
                  <a:lnTo>
                    <a:pt x="1" y="15"/>
                  </a:lnTo>
                  <a:lnTo>
                    <a:pt x="1" y="22"/>
                  </a:lnTo>
                  <a:lnTo>
                    <a:pt x="21" y="22"/>
                  </a:lnTo>
                  <a:lnTo>
                    <a:pt x="9" y="30"/>
                  </a:lnTo>
                  <a:lnTo>
                    <a:pt x="1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61"/>
            <p:cNvSpPr>
              <a:spLocks/>
            </p:cNvSpPr>
            <p:nvPr/>
          </p:nvSpPr>
          <p:spPr bwMode="auto">
            <a:xfrm>
              <a:off x="6475805" y="3168123"/>
              <a:ext cx="136555" cy="127299"/>
            </a:xfrm>
            <a:custGeom>
              <a:avLst/>
              <a:gdLst>
                <a:gd name="T0" fmla="*/ 2147483647 w 136"/>
                <a:gd name="T1" fmla="*/ 2147483647 h 135"/>
                <a:gd name="T2" fmla="*/ 2147483647 w 136"/>
                <a:gd name="T3" fmla="*/ 2147483647 h 135"/>
                <a:gd name="T4" fmla="*/ 2147483647 w 136"/>
                <a:gd name="T5" fmla="*/ 2147483647 h 135"/>
                <a:gd name="T6" fmla="*/ 2147483647 w 136"/>
                <a:gd name="T7" fmla="*/ 2147483647 h 135"/>
                <a:gd name="T8" fmla="*/ 2147483647 w 136"/>
                <a:gd name="T9" fmla="*/ 2147483647 h 135"/>
                <a:gd name="T10" fmla="*/ 2147483647 w 136"/>
                <a:gd name="T11" fmla="*/ 2147483647 h 135"/>
                <a:gd name="T12" fmla="*/ 2147483647 w 136"/>
                <a:gd name="T13" fmla="*/ 2147483647 h 135"/>
                <a:gd name="T14" fmla="*/ 2147483647 w 136"/>
                <a:gd name="T15" fmla="*/ 2147483647 h 135"/>
                <a:gd name="T16" fmla="*/ 2147483647 w 136"/>
                <a:gd name="T17" fmla="*/ 2147483647 h 135"/>
                <a:gd name="T18" fmla="*/ 2147483647 w 136"/>
                <a:gd name="T19" fmla="*/ 2147483647 h 135"/>
                <a:gd name="T20" fmla="*/ 2147483647 w 136"/>
                <a:gd name="T21" fmla="*/ 2147483647 h 135"/>
                <a:gd name="T22" fmla="*/ 2147483647 w 136"/>
                <a:gd name="T23" fmla="*/ 2147483647 h 135"/>
                <a:gd name="T24" fmla="*/ 2147483647 w 136"/>
                <a:gd name="T25" fmla="*/ 2147483647 h 135"/>
                <a:gd name="T26" fmla="*/ 2147483647 w 136"/>
                <a:gd name="T27" fmla="*/ 2147483647 h 135"/>
                <a:gd name="T28" fmla="*/ 2147483647 w 136"/>
                <a:gd name="T29" fmla="*/ 2147483647 h 135"/>
                <a:gd name="T30" fmla="*/ 2147483647 w 136"/>
                <a:gd name="T31" fmla="*/ 2147483647 h 135"/>
                <a:gd name="T32" fmla="*/ 2147483647 w 136"/>
                <a:gd name="T33" fmla="*/ 2147483647 h 135"/>
                <a:gd name="T34" fmla="*/ 2147483647 w 136"/>
                <a:gd name="T35" fmla="*/ 2147483647 h 135"/>
                <a:gd name="T36" fmla="*/ 2147483647 w 136"/>
                <a:gd name="T37" fmla="*/ 2147483647 h 135"/>
                <a:gd name="T38" fmla="*/ 2147483647 w 136"/>
                <a:gd name="T39" fmla="*/ 2147483647 h 135"/>
                <a:gd name="T40" fmla="*/ 2147483647 w 136"/>
                <a:gd name="T41" fmla="*/ 2147483647 h 135"/>
                <a:gd name="T42" fmla="*/ 2147483647 w 136"/>
                <a:gd name="T43" fmla="*/ 2147483647 h 135"/>
                <a:gd name="T44" fmla="*/ 2147483647 w 136"/>
                <a:gd name="T45" fmla="*/ 2147483647 h 135"/>
                <a:gd name="T46" fmla="*/ 2147483647 w 136"/>
                <a:gd name="T47" fmla="*/ 2147483647 h 135"/>
                <a:gd name="T48" fmla="*/ 2147483647 w 136"/>
                <a:gd name="T49" fmla="*/ 2147483647 h 135"/>
                <a:gd name="T50" fmla="*/ 2147483647 w 136"/>
                <a:gd name="T51" fmla="*/ 2147483647 h 135"/>
                <a:gd name="T52" fmla="*/ 2147483647 w 136"/>
                <a:gd name="T53" fmla="*/ 2147483647 h 135"/>
                <a:gd name="T54" fmla="*/ 2147483647 w 136"/>
                <a:gd name="T55" fmla="*/ 2147483647 h 135"/>
                <a:gd name="T56" fmla="*/ 2147483647 w 136"/>
                <a:gd name="T57" fmla="*/ 2147483647 h 135"/>
                <a:gd name="T58" fmla="*/ 2147483647 w 136"/>
                <a:gd name="T59" fmla="*/ 2147483647 h 135"/>
                <a:gd name="T60" fmla="*/ 2147483647 w 136"/>
                <a:gd name="T61" fmla="*/ 2147483647 h 135"/>
                <a:gd name="T62" fmla="*/ 0 w 136"/>
                <a:gd name="T63" fmla="*/ 2147483647 h 135"/>
                <a:gd name="T64" fmla="*/ 2147483647 w 136"/>
                <a:gd name="T65" fmla="*/ 2147483647 h 135"/>
                <a:gd name="T66" fmla="*/ 2147483647 w 136"/>
                <a:gd name="T67" fmla="*/ 2147483647 h 135"/>
                <a:gd name="T68" fmla="*/ 2147483647 w 136"/>
                <a:gd name="T69" fmla="*/ 2147483647 h 135"/>
                <a:gd name="T70" fmla="*/ 2147483647 w 136"/>
                <a:gd name="T71" fmla="*/ 0 h 135"/>
                <a:gd name="T72" fmla="*/ 2147483647 w 136"/>
                <a:gd name="T73" fmla="*/ 2147483647 h 135"/>
                <a:gd name="T74" fmla="*/ 2147483647 w 136"/>
                <a:gd name="T75" fmla="*/ 2147483647 h 135"/>
                <a:gd name="T76" fmla="*/ 2147483647 w 136"/>
                <a:gd name="T77" fmla="*/ 2147483647 h 135"/>
                <a:gd name="T78" fmla="*/ 2147483647 w 136"/>
                <a:gd name="T79" fmla="*/ 2147483647 h 135"/>
                <a:gd name="T80" fmla="*/ 2147483647 w 136"/>
                <a:gd name="T81" fmla="*/ 2147483647 h 135"/>
                <a:gd name="T82" fmla="*/ 2147483647 w 136"/>
                <a:gd name="T83" fmla="*/ 2147483647 h 135"/>
                <a:gd name="T84" fmla="*/ 2147483647 w 136"/>
                <a:gd name="T85" fmla="*/ 2147483647 h 135"/>
                <a:gd name="T86" fmla="*/ 2147483647 w 136"/>
                <a:gd name="T87" fmla="*/ 2147483647 h 135"/>
                <a:gd name="T88" fmla="*/ 2147483647 w 136"/>
                <a:gd name="T89" fmla="*/ 2147483647 h 135"/>
                <a:gd name="T90" fmla="*/ 2147483647 w 136"/>
                <a:gd name="T91" fmla="*/ 2147483647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"/>
                <a:gd name="T139" fmla="*/ 0 h 135"/>
                <a:gd name="T140" fmla="*/ 136 w 136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" h="135">
                  <a:moveTo>
                    <a:pt x="122" y="30"/>
                  </a:moveTo>
                  <a:lnTo>
                    <a:pt x="120" y="39"/>
                  </a:lnTo>
                  <a:lnTo>
                    <a:pt x="122" y="39"/>
                  </a:lnTo>
                  <a:lnTo>
                    <a:pt x="130" y="62"/>
                  </a:lnTo>
                  <a:lnTo>
                    <a:pt x="130" y="79"/>
                  </a:lnTo>
                  <a:lnTo>
                    <a:pt x="132" y="85"/>
                  </a:lnTo>
                  <a:lnTo>
                    <a:pt x="132" y="88"/>
                  </a:lnTo>
                  <a:lnTo>
                    <a:pt x="135" y="99"/>
                  </a:lnTo>
                  <a:lnTo>
                    <a:pt x="132" y="105"/>
                  </a:lnTo>
                  <a:lnTo>
                    <a:pt x="127" y="105"/>
                  </a:lnTo>
                  <a:lnTo>
                    <a:pt x="130" y="116"/>
                  </a:lnTo>
                  <a:lnTo>
                    <a:pt x="122" y="125"/>
                  </a:lnTo>
                  <a:lnTo>
                    <a:pt x="122" y="127"/>
                  </a:lnTo>
                  <a:lnTo>
                    <a:pt x="115" y="127"/>
                  </a:lnTo>
                  <a:lnTo>
                    <a:pt x="107" y="134"/>
                  </a:lnTo>
                  <a:lnTo>
                    <a:pt x="103" y="127"/>
                  </a:lnTo>
                  <a:lnTo>
                    <a:pt x="98" y="102"/>
                  </a:lnTo>
                  <a:lnTo>
                    <a:pt x="86" y="102"/>
                  </a:lnTo>
                  <a:lnTo>
                    <a:pt x="79" y="105"/>
                  </a:lnTo>
                  <a:lnTo>
                    <a:pt x="83" y="88"/>
                  </a:lnTo>
                  <a:lnTo>
                    <a:pt x="69" y="64"/>
                  </a:lnTo>
                  <a:lnTo>
                    <a:pt x="45" y="73"/>
                  </a:lnTo>
                  <a:lnTo>
                    <a:pt x="30" y="88"/>
                  </a:lnTo>
                  <a:lnTo>
                    <a:pt x="30" y="81"/>
                  </a:lnTo>
                  <a:lnTo>
                    <a:pt x="26" y="76"/>
                  </a:lnTo>
                  <a:lnTo>
                    <a:pt x="21" y="68"/>
                  </a:lnTo>
                  <a:lnTo>
                    <a:pt x="16" y="62"/>
                  </a:lnTo>
                  <a:lnTo>
                    <a:pt x="6" y="51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21" y="25"/>
                  </a:lnTo>
                  <a:lnTo>
                    <a:pt x="21" y="8"/>
                  </a:lnTo>
                  <a:lnTo>
                    <a:pt x="23" y="0"/>
                  </a:lnTo>
                  <a:lnTo>
                    <a:pt x="40" y="2"/>
                  </a:lnTo>
                  <a:lnTo>
                    <a:pt x="67" y="5"/>
                  </a:lnTo>
                  <a:lnTo>
                    <a:pt x="65" y="10"/>
                  </a:lnTo>
                  <a:lnTo>
                    <a:pt x="76" y="13"/>
                  </a:lnTo>
                  <a:lnTo>
                    <a:pt x="83" y="13"/>
                  </a:lnTo>
                  <a:lnTo>
                    <a:pt x="94" y="13"/>
                  </a:lnTo>
                  <a:lnTo>
                    <a:pt x="106" y="8"/>
                  </a:lnTo>
                  <a:lnTo>
                    <a:pt x="107" y="5"/>
                  </a:lnTo>
                  <a:lnTo>
                    <a:pt x="115" y="25"/>
                  </a:lnTo>
                  <a:lnTo>
                    <a:pt x="122" y="3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62"/>
            <p:cNvSpPr>
              <a:spLocks/>
            </p:cNvSpPr>
            <p:nvPr/>
          </p:nvSpPr>
          <p:spPr bwMode="auto">
            <a:xfrm>
              <a:off x="6445717" y="3168123"/>
              <a:ext cx="54390" cy="42819"/>
            </a:xfrm>
            <a:custGeom>
              <a:avLst/>
              <a:gdLst>
                <a:gd name="T0" fmla="*/ 2147483647 w 55"/>
                <a:gd name="T1" fmla="*/ 2147483647 h 46"/>
                <a:gd name="T2" fmla="*/ 2147483647 w 55"/>
                <a:gd name="T3" fmla="*/ 2147483647 h 46"/>
                <a:gd name="T4" fmla="*/ 2147483647 w 55"/>
                <a:gd name="T5" fmla="*/ 2147483647 h 46"/>
                <a:gd name="T6" fmla="*/ 2147483647 w 55"/>
                <a:gd name="T7" fmla="*/ 2147483647 h 46"/>
                <a:gd name="T8" fmla="*/ 2147483647 w 55"/>
                <a:gd name="T9" fmla="*/ 2147483647 h 46"/>
                <a:gd name="T10" fmla="*/ 2147483647 w 55"/>
                <a:gd name="T11" fmla="*/ 2147483647 h 46"/>
                <a:gd name="T12" fmla="*/ 2147483647 w 55"/>
                <a:gd name="T13" fmla="*/ 2147483647 h 46"/>
                <a:gd name="T14" fmla="*/ 2147483647 w 55"/>
                <a:gd name="T15" fmla="*/ 0 h 46"/>
                <a:gd name="T16" fmla="*/ 2147483647 w 55"/>
                <a:gd name="T17" fmla="*/ 0 h 46"/>
                <a:gd name="T18" fmla="*/ 2147483647 w 55"/>
                <a:gd name="T19" fmla="*/ 2147483647 h 46"/>
                <a:gd name="T20" fmla="*/ 0 w 55"/>
                <a:gd name="T21" fmla="*/ 2147483647 h 46"/>
                <a:gd name="T22" fmla="*/ 2147483647 w 55"/>
                <a:gd name="T23" fmla="*/ 2147483647 h 46"/>
                <a:gd name="T24" fmla="*/ 2147483647 w 55"/>
                <a:gd name="T25" fmla="*/ 2147483647 h 46"/>
                <a:gd name="T26" fmla="*/ 2147483647 w 55"/>
                <a:gd name="T27" fmla="*/ 2147483647 h 46"/>
                <a:gd name="T28" fmla="*/ 2147483647 w 55"/>
                <a:gd name="T29" fmla="*/ 2147483647 h 46"/>
                <a:gd name="T30" fmla="*/ 2147483647 w 55"/>
                <a:gd name="T31" fmla="*/ 2147483647 h 46"/>
                <a:gd name="T32" fmla="*/ 2147483647 w 55"/>
                <a:gd name="T33" fmla="*/ 2147483647 h 46"/>
                <a:gd name="T34" fmla="*/ 2147483647 w 55"/>
                <a:gd name="T35" fmla="*/ 2147483647 h 46"/>
                <a:gd name="T36" fmla="*/ 2147483647 w 55"/>
                <a:gd name="T37" fmla="*/ 214748364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46"/>
                <a:gd name="T59" fmla="*/ 55 w 55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46">
                  <a:moveTo>
                    <a:pt x="27" y="27"/>
                  </a:moveTo>
                  <a:lnTo>
                    <a:pt x="22" y="32"/>
                  </a:lnTo>
                  <a:lnTo>
                    <a:pt x="27" y="41"/>
                  </a:lnTo>
                  <a:lnTo>
                    <a:pt x="30" y="45"/>
                  </a:lnTo>
                  <a:lnTo>
                    <a:pt x="34" y="32"/>
                  </a:lnTo>
                  <a:lnTo>
                    <a:pt x="51" y="27"/>
                  </a:lnTo>
                  <a:lnTo>
                    <a:pt x="51" y="9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2" y="2"/>
                  </a:lnTo>
                  <a:lnTo>
                    <a:pt x="0" y="9"/>
                  </a:lnTo>
                  <a:lnTo>
                    <a:pt x="9" y="9"/>
                  </a:lnTo>
                  <a:lnTo>
                    <a:pt x="6" y="14"/>
                  </a:lnTo>
                  <a:lnTo>
                    <a:pt x="16" y="18"/>
                  </a:lnTo>
                  <a:lnTo>
                    <a:pt x="13" y="20"/>
                  </a:lnTo>
                  <a:lnTo>
                    <a:pt x="27" y="18"/>
                  </a:lnTo>
                  <a:lnTo>
                    <a:pt x="30" y="23"/>
                  </a:lnTo>
                  <a:lnTo>
                    <a:pt x="21" y="23"/>
                  </a:lnTo>
                  <a:lnTo>
                    <a:pt x="27" y="2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63"/>
            <p:cNvSpPr>
              <a:spLocks/>
            </p:cNvSpPr>
            <p:nvPr/>
          </p:nvSpPr>
          <p:spPr bwMode="auto">
            <a:xfrm>
              <a:off x="6803306" y="3140349"/>
              <a:ext cx="219876" cy="226823"/>
            </a:xfrm>
            <a:custGeom>
              <a:avLst/>
              <a:gdLst>
                <a:gd name="T0" fmla="*/ 2147483647 w 221"/>
                <a:gd name="T1" fmla="*/ 2147483647 h 240"/>
                <a:gd name="T2" fmla="*/ 2147483647 w 221"/>
                <a:gd name="T3" fmla="*/ 2147483647 h 240"/>
                <a:gd name="T4" fmla="*/ 2147483647 w 221"/>
                <a:gd name="T5" fmla="*/ 2147483647 h 240"/>
                <a:gd name="T6" fmla="*/ 2147483647 w 221"/>
                <a:gd name="T7" fmla="*/ 2147483647 h 240"/>
                <a:gd name="T8" fmla="*/ 2147483647 w 221"/>
                <a:gd name="T9" fmla="*/ 2147483647 h 240"/>
                <a:gd name="T10" fmla="*/ 2147483647 w 221"/>
                <a:gd name="T11" fmla="*/ 2147483647 h 240"/>
                <a:gd name="T12" fmla="*/ 2147483647 w 221"/>
                <a:gd name="T13" fmla="*/ 2147483647 h 240"/>
                <a:gd name="T14" fmla="*/ 2147483647 w 221"/>
                <a:gd name="T15" fmla="*/ 2147483647 h 240"/>
                <a:gd name="T16" fmla="*/ 2147483647 w 221"/>
                <a:gd name="T17" fmla="*/ 2147483647 h 240"/>
                <a:gd name="T18" fmla="*/ 2147483647 w 221"/>
                <a:gd name="T19" fmla="*/ 2147483647 h 240"/>
                <a:gd name="T20" fmla="*/ 2147483647 w 221"/>
                <a:gd name="T21" fmla="*/ 2147483647 h 240"/>
                <a:gd name="T22" fmla="*/ 2147483647 w 221"/>
                <a:gd name="T23" fmla="*/ 2147483647 h 240"/>
                <a:gd name="T24" fmla="*/ 2147483647 w 221"/>
                <a:gd name="T25" fmla="*/ 2147483647 h 240"/>
                <a:gd name="T26" fmla="*/ 2147483647 w 221"/>
                <a:gd name="T27" fmla="*/ 2147483647 h 240"/>
                <a:gd name="T28" fmla="*/ 2147483647 w 221"/>
                <a:gd name="T29" fmla="*/ 2147483647 h 240"/>
                <a:gd name="T30" fmla="*/ 2147483647 w 221"/>
                <a:gd name="T31" fmla="*/ 2147483647 h 240"/>
                <a:gd name="T32" fmla="*/ 2147483647 w 221"/>
                <a:gd name="T33" fmla="*/ 2147483647 h 240"/>
                <a:gd name="T34" fmla="*/ 2147483647 w 221"/>
                <a:gd name="T35" fmla="*/ 2147483647 h 240"/>
                <a:gd name="T36" fmla="*/ 2147483647 w 221"/>
                <a:gd name="T37" fmla="*/ 2147483647 h 240"/>
                <a:gd name="T38" fmla="*/ 2147483647 w 221"/>
                <a:gd name="T39" fmla="*/ 2147483647 h 240"/>
                <a:gd name="T40" fmla="*/ 2147483647 w 221"/>
                <a:gd name="T41" fmla="*/ 2147483647 h 240"/>
                <a:gd name="T42" fmla="*/ 2147483647 w 221"/>
                <a:gd name="T43" fmla="*/ 2147483647 h 240"/>
                <a:gd name="T44" fmla="*/ 2147483647 w 221"/>
                <a:gd name="T45" fmla="*/ 2147483647 h 240"/>
                <a:gd name="T46" fmla="*/ 2147483647 w 221"/>
                <a:gd name="T47" fmla="*/ 2147483647 h 240"/>
                <a:gd name="T48" fmla="*/ 2147483647 w 221"/>
                <a:gd name="T49" fmla="*/ 2147483647 h 240"/>
                <a:gd name="T50" fmla="*/ 0 w 221"/>
                <a:gd name="T51" fmla="*/ 2147483647 h 240"/>
                <a:gd name="T52" fmla="*/ 2147483647 w 221"/>
                <a:gd name="T53" fmla="*/ 2147483647 h 240"/>
                <a:gd name="T54" fmla="*/ 2147483647 w 221"/>
                <a:gd name="T55" fmla="*/ 2147483647 h 240"/>
                <a:gd name="T56" fmla="*/ 2147483647 w 221"/>
                <a:gd name="T57" fmla="*/ 2147483647 h 240"/>
                <a:gd name="T58" fmla="*/ 2147483647 w 221"/>
                <a:gd name="T59" fmla="*/ 2147483647 h 240"/>
                <a:gd name="T60" fmla="*/ 2147483647 w 221"/>
                <a:gd name="T61" fmla="*/ 2147483647 h 240"/>
                <a:gd name="T62" fmla="*/ 2147483647 w 221"/>
                <a:gd name="T63" fmla="*/ 2147483647 h 240"/>
                <a:gd name="T64" fmla="*/ 2147483647 w 221"/>
                <a:gd name="T65" fmla="*/ 2147483647 h 240"/>
                <a:gd name="T66" fmla="*/ 2147483647 w 221"/>
                <a:gd name="T67" fmla="*/ 2147483647 h 240"/>
                <a:gd name="T68" fmla="*/ 2147483647 w 221"/>
                <a:gd name="T69" fmla="*/ 2147483647 h 240"/>
                <a:gd name="T70" fmla="*/ 2147483647 w 221"/>
                <a:gd name="T71" fmla="*/ 0 h 240"/>
                <a:gd name="T72" fmla="*/ 2147483647 w 221"/>
                <a:gd name="T73" fmla="*/ 2147483647 h 240"/>
                <a:gd name="T74" fmla="*/ 2147483647 w 221"/>
                <a:gd name="T75" fmla="*/ 2147483647 h 240"/>
                <a:gd name="T76" fmla="*/ 2147483647 w 221"/>
                <a:gd name="T77" fmla="*/ 2147483647 h 240"/>
                <a:gd name="T78" fmla="*/ 2147483647 w 221"/>
                <a:gd name="T79" fmla="*/ 2147483647 h 240"/>
                <a:gd name="T80" fmla="*/ 2147483647 w 221"/>
                <a:gd name="T81" fmla="*/ 2147483647 h 240"/>
                <a:gd name="T82" fmla="*/ 2147483647 w 221"/>
                <a:gd name="T83" fmla="*/ 2147483647 h 240"/>
                <a:gd name="T84" fmla="*/ 2147483647 w 221"/>
                <a:gd name="T85" fmla="*/ 2147483647 h 240"/>
                <a:gd name="T86" fmla="*/ 2147483647 w 221"/>
                <a:gd name="T87" fmla="*/ 2147483647 h 240"/>
                <a:gd name="T88" fmla="*/ 2147483647 w 221"/>
                <a:gd name="T89" fmla="*/ 2147483647 h 240"/>
                <a:gd name="T90" fmla="*/ 2147483647 w 221"/>
                <a:gd name="T91" fmla="*/ 2147483647 h 240"/>
                <a:gd name="T92" fmla="*/ 2147483647 w 221"/>
                <a:gd name="T93" fmla="*/ 2147483647 h 240"/>
                <a:gd name="T94" fmla="*/ 2147483647 w 221"/>
                <a:gd name="T95" fmla="*/ 2147483647 h 240"/>
                <a:gd name="T96" fmla="*/ 2147483647 w 221"/>
                <a:gd name="T97" fmla="*/ 2147483647 h 240"/>
                <a:gd name="T98" fmla="*/ 2147483647 w 221"/>
                <a:gd name="T99" fmla="*/ 2147483647 h 240"/>
                <a:gd name="T100" fmla="*/ 2147483647 w 221"/>
                <a:gd name="T101" fmla="*/ 2147483647 h 240"/>
                <a:gd name="T102" fmla="*/ 2147483647 w 221"/>
                <a:gd name="T103" fmla="*/ 2147483647 h 240"/>
                <a:gd name="T104" fmla="*/ 2147483647 w 221"/>
                <a:gd name="T105" fmla="*/ 2147483647 h 240"/>
                <a:gd name="T106" fmla="*/ 2147483647 w 221"/>
                <a:gd name="T107" fmla="*/ 2147483647 h 240"/>
                <a:gd name="T108" fmla="*/ 2147483647 w 221"/>
                <a:gd name="T109" fmla="*/ 2147483647 h 240"/>
                <a:gd name="T110" fmla="*/ 2147483647 w 221"/>
                <a:gd name="T111" fmla="*/ 2147483647 h 240"/>
                <a:gd name="T112" fmla="*/ 2147483647 w 221"/>
                <a:gd name="T113" fmla="*/ 214748364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1"/>
                <a:gd name="T172" fmla="*/ 0 h 240"/>
                <a:gd name="T173" fmla="*/ 221 w 221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1" h="240">
                  <a:moveTo>
                    <a:pt x="145" y="169"/>
                  </a:moveTo>
                  <a:lnTo>
                    <a:pt x="131" y="175"/>
                  </a:lnTo>
                  <a:lnTo>
                    <a:pt x="121" y="192"/>
                  </a:lnTo>
                  <a:lnTo>
                    <a:pt x="114" y="204"/>
                  </a:lnTo>
                  <a:lnTo>
                    <a:pt x="107" y="227"/>
                  </a:lnTo>
                  <a:lnTo>
                    <a:pt x="102" y="227"/>
                  </a:lnTo>
                  <a:lnTo>
                    <a:pt x="104" y="232"/>
                  </a:lnTo>
                  <a:lnTo>
                    <a:pt x="85" y="232"/>
                  </a:lnTo>
                  <a:lnTo>
                    <a:pt x="83" y="230"/>
                  </a:lnTo>
                  <a:lnTo>
                    <a:pt x="80" y="232"/>
                  </a:lnTo>
                  <a:lnTo>
                    <a:pt x="76" y="235"/>
                  </a:lnTo>
                  <a:lnTo>
                    <a:pt x="73" y="227"/>
                  </a:lnTo>
                  <a:lnTo>
                    <a:pt x="73" y="239"/>
                  </a:lnTo>
                  <a:lnTo>
                    <a:pt x="73" y="235"/>
                  </a:lnTo>
                  <a:lnTo>
                    <a:pt x="71" y="235"/>
                  </a:lnTo>
                  <a:lnTo>
                    <a:pt x="66" y="235"/>
                  </a:lnTo>
                  <a:lnTo>
                    <a:pt x="59" y="235"/>
                  </a:lnTo>
                  <a:lnTo>
                    <a:pt x="49" y="213"/>
                  </a:lnTo>
                  <a:lnTo>
                    <a:pt x="52" y="209"/>
                  </a:lnTo>
                  <a:lnTo>
                    <a:pt x="47" y="206"/>
                  </a:lnTo>
                  <a:lnTo>
                    <a:pt x="49" y="206"/>
                  </a:lnTo>
                  <a:lnTo>
                    <a:pt x="45" y="201"/>
                  </a:lnTo>
                  <a:lnTo>
                    <a:pt x="25" y="186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0" y="186"/>
                  </a:lnTo>
                  <a:lnTo>
                    <a:pt x="1" y="151"/>
                  </a:lnTo>
                  <a:lnTo>
                    <a:pt x="1" y="117"/>
                  </a:lnTo>
                  <a:lnTo>
                    <a:pt x="16" y="88"/>
                  </a:lnTo>
                  <a:lnTo>
                    <a:pt x="18" y="68"/>
                  </a:lnTo>
                  <a:lnTo>
                    <a:pt x="16" y="53"/>
                  </a:lnTo>
                  <a:lnTo>
                    <a:pt x="16" y="51"/>
                  </a:lnTo>
                  <a:lnTo>
                    <a:pt x="16" y="43"/>
                  </a:lnTo>
                  <a:lnTo>
                    <a:pt x="23" y="25"/>
                  </a:lnTo>
                  <a:lnTo>
                    <a:pt x="25" y="8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3" y="17"/>
                  </a:lnTo>
                  <a:lnTo>
                    <a:pt x="95" y="10"/>
                  </a:lnTo>
                  <a:lnTo>
                    <a:pt x="107" y="17"/>
                  </a:lnTo>
                  <a:lnTo>
                    <a:pt x="121" y="25"/>
                  </a:lnTo>
                  <a:lnTo>
                    <a:pt x="143" y="10"/>
                  </a:lnTo>
                  <a:lnTo>
                    <a:pt x="161" y="14"/>
                  </a:lnTo>
                  <a:lnTo>
                    <a:pt x="179" y="17"/>
                  </a:lnTo>
                  <a:lnTo>
                    <a:pt x="200" y="2"/>
                  </a:lnTo>
                  <a:lnTo>
                    <a:pt x="208" y="17"/>
                  </a:lnTo>
                  <a:lnTo>
                    <a:pt x="212" y="36"/>
                  </a:lnTo>
                  <a:lnTo>
                    <a:pt x="220" y="45"/>
                  </a:lnTo>
                  <a:lnTo>
                    <a:pt x="215" y="60"/>
                  </a:lnTo>
                  <a:lnTo>
                    <a:pt x="203" y="74"/>
                  </a:lnTo>
                  <a:lnTo>
                    <a:pt x="196" y="91"/>
                  </a:lnTo>
                  <a:lnTo>
                    <a:pt x="188" y="108"/>
                  </a:lnTo>
                  <a:lnTo>
                    <a:pt x="181" y="132"/>
                  </a:lnTo>
                  <a:lnTo>
                    <a:pt x="176" y="143"/>
                  </a:lnTo>
                  <a:lnTo>
                    <a:pt x="169" y="166"/>
                  </a:lnTo>
                  <a:lnTo>
                    <a:pt x="157" y="186"/>
                  </a:lnTo>
                  <a:lnTo>
                    <a:pt x="145" y="16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64"/>
            <p:cNvSpPr>
              <a:spLocks/>
            </p:cNvSpPr>
            <p:nvPr/>
          </p:nvSpPr>
          <p:spPr bwMode="auto">
            <a:xfrm>
              <a:off x="6923659" y="2677444"/>
              <a:ext cx="285839" cy="328662"/>
            </a:xfrm>
            <a:custGeom>
              <a:avLst/>
              <a:gdLst>
                <a:gd name="T0" fmla="*/ 2147483647 w 287"/>
                <a:gd name="T1" fmla="*/ 2147483647 h 347"/>
                <a:gd name="T2" fmla="*/ 2147483647 w 287"/>
                <a:gd name="T3" fmla="*/ 2147483647 h 347"/>
                <a:gd name="T4" fmla="*/ 2147483647 w 287"/>
                <a:gd name="T5" fmla="*/ 2147483647 h 347"/>
                <a:gd name="T6" fmla="*/ 2147483647 w 287"/>
                <a:gd name="T7" fmla="*/ 2147483647 h 347"/>
                <a:gd name="T8" fmla="*/ 2147483647 w 287"/>
                <a:gd name="T9" fmla="*/ 2147483647 h 347"/>
                <a:gd name="T10" fmla="*/ 2147483647 w 287"/>
                <a:gd name="T11" fmla="*/ 2147483647 h 347"/>
                <a:gd name="T12" fmla="*/ 2147483647 w 287"/>
                <a:gd name="T13" fmla="*/ 2147483647 h 347"/>
                <a:gd name="T14" fmla="*/ 2147483647 w 287"/>
                <a:gd name="T15" fmla="*/ 2147483647 h 347"/>
                <a:gd name="T16" fmla="*/ 2147483647 w 287"/>
                <a:gd name="T17" fmla="*/ 2147483647 h 347"/>
                <a:gd name="T18" fmla="*/ 2147483647 w 287"/>
                <a:gd name="T19" fmla="*/ 2147483647 h 347"/>
                <a:gd name="T20" fmla="*/ 2147483647 w 287"/>
                <a:gd name="T21" fmla="*/ 2147483647 h 347"/>
                <a:gd name="T22" fmla="*/ 2147483647 w 287"/>
                <a:gd name="T23" fmla="*/ 2147483647 h 347"/>
                <a:gd name="T24" fmla="*/ 2147483647 w 287"/>
                <a:gd name="T25" fmla="*/ 2147483647 h 347"/>
                <a:gd name="T26" fmla="*/ 2147483647 w 287"/>
                <a:gd name="T27" fmla="*/ 2147483647 h 347"/>
                <a:gd name="T28" fmla="*/ 2147483647 w 287"/>
                <a:gd name="T29" fmla="*/ 2147483647 h 347"/>
                <a:gd name="T30" fmla="*/ 2147483647 w 287"/>
                <a:gd name="T31" fmla="*/ 2147483647 h 347"/>
                <a:gd name="T32" fmla="*/ 2147483647 w 287"/>
                <a:gd name="T33" fmla="*/ 2147483647 h 347"/>
                <a:gd name="T34" fmla="*/ 2147483647 w 287"/>
                <a:gd name="T35" fmla="*/ 2147483647 h 347"/>
                <a:gd name="T36" fmla="*/ 2147483647 w 287"/>
                <a:gd name="T37" fmla="*/ 2147483647 h 347"/>
                <a:gd name="T38" fmla="*/ 2147483647 w 287"/>
                <a:gd name="T39" fmla="*/ 2147483647 h 347"/>
                <a:gd name="T40" fmla="*/ 2147483647 w 287"/>
                <a:gd name="T41" fmla="*/ 2147483647 h 347"/>
                <a:gd name="T42" fmla="*/ 2147483647 w 287"/>
                <a:gd name="T43" fmla="*/ 2147483647 h 347"/>
                <a:gd name="T44" fmla="*/ 2147483647 w 287"/>
                <a:gd name="T45" fmla="*/ 2147483647 h 347"/>
                <a:gd name="T46" fmla="*/ 2147483647 w 287"/>
                <a:gd name="T47" fmla="*/ 2147483647 h 347"/>
                <a:gd name="T48" fmla="*/ 2147483647 w 287"/>
                <a:gd name="T49" fmla="*/ 2147483647 h 347"/>
                <a:gd name="T50" fmla="*/ 2147483647 w 287"/>
                <a:gd name="T51" fmla="*/ 2147483647 h 347"/>
                <a:gd name="T52" fmla="*/ 2147483647 w 287"/>
                <a:gd name="T53" fmla="*/ 2147483647 h 347"/>
                <a:gd name="T54" fmla="*/ 2147483647 w 287"/>
                <a:gd name="T55" fmla="*/ 2147483647 h 347"/>
                <a:gd name="T56" fmla="*/ 2147483647 w 287"/>
                <a:gd name="T57" fmla="*/ 2147483647 h 347"/>
                <a:gd name="T58" fmla="*/ 2147483647 w 287"/>
                <a:gd name="T59" fmla="*/ 2147483647 h 347"/>
                <a:gd name="T60" fmla="*/ 2147483647 w 287"/>
                <a:gd name="T61" fmla="*/ 0 h 347"/>
                <a:gd name="T62" fmla="*/ 2147483647 w 287"/>
                <a:gd name="T63" fmla="*/ 2147483647 h 347"/>
                <a:gd name="T64" fmla="*/ 2147483647 w 287"/>
                <a:gd name="T65" fmla="*/ 2147483647 h 347"/>
                <a:gd name="T66" fmla="*/ 2147483647 w 287"/>
                <a:gd name="T67" fmla="*/ 2147483647 h 347"/>
                <a:gd name="T68" fmla="*/ 2147483647 w 287"/>
                <a:gd name="T69" fmla="*/ 2147483647 h 347"/>
                <a:gd name="T70" fmla="*/ 0 w 287"/>
                <a:gd name="T71" fmla="*/ 2147483647 h 347"/>
                <a:gd name="T72" fmla="*/ 0 w 287"/>
                <a:gd name="T73" fmla="*/ 2147483647 h 347"/>
                <a:gd name="T74" fmla="*/ 2147483647 w 287"/>
                <a:gd name="T75" fmla="*/ 2147483647 h 347"/>
                <a:gd name="T76" fmla="*/ 2147483647 w 287"/>
                <a:gd name="T77" fmla="*/ 2147483647 h 347"/>
                <a:gd name="T78" fmla="*/ 2147483647 w 287"/>
                <a:gd name="T79" fmla="*/ 2147483647 h 347"/>
                <a:gd name="T80" fmla="*/ 0 w 287"/>
                <a:gd name="T81" fmla="*/ 2147483647 h 347"/>
                <a:gd name="T82" fmla="*/ 2147483647 w 287"/>
                <a:gd name="T83" fmla="*/ 2147483647 h 347"/>
                <a:gd name="T84" fmla="*/ 2147483647 w 287"/>
                <a:gd name="T85" fmla="*/ 2147483647 h 347"/>
                <a:gd name="T86" fmla="*/ 2147483647 w 287"/>
                <a:gd name="T87" fmla="*/ 2147483647 h 347"/>
                <a:gd name="T88" fmla="*/ 2147483647 w 287"/>
                <a:gd name="T89" fmla="*/ 2147483647 h 347"/>
                <a:gd name="T90" fmla="*/ 2147483647 w 287"/>
                <a:gd name="T91" fmla="*/ 2147483647 h 347"/>
                <a:gd name="T92" fmla="*/ 2147483647 w 287"/>
                <a:gd name="T93" fmla="*/ 2147483647 h 347"/>
                <a:gd name="T94" fmla="*/ 2147483647 w 287"/>
                <a:gd name="T95" fmla="*/ 2147483647 h 347"/>
                <a:gd name="T96" fmla="*/ 2147483647 w 287"/>
                <a:gd name="T97" fmla="*/ 2147483647 h 347"/>
                <a:gd name="T98" fmla="*/ 2147483647 w 287"/>
                <a:gd name="T99" fmla="*/ 2147483647 h 347"/>
                <a:gd name="T100" fmla="*/ 2147483647 w 287"/>
                <a:gd name="T101" fmla="*/ 2147483647 h 347"/>
                <a:gd name="T102" fmla="*/ 2147483647 w 287"/>
                <a:gd name="T103" fmla="*/ 2147483647 h 347"/>
                <a:gd name="T104" fmla="*/ 2147483647 w 287"/>
                <a:gd name="T105" fmla="*/ 2147483647 h 347"/>
                <a:gd name="T106" fmla="*/ 2147483647 w 287"/>
                <a:gd name="T107" fmla="*/ 2147483647 h 347"/>
                <a:gd name="T108" fmla="*/ 2147483647 w 287"/>
                <a:gd name="T109" fmla="*/ 2147483647 h 347"/>
                <a:gd name="T110" fmla="*/ 2147483647 w 287"/>
                <a:gd name="T111" fmla="*/ 2147483647 h 347"/>
                <a:gd name="T112" fmla="*/ 2147483647 w 287"/>
                <a:gd name="T113" fmla="*/ 2147483647 h 3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7"/>
                <a:gd name="T172" fmla="*/ 0 h 347"/>
                <a:gd name="T173" fmla="*/ 287 w 287"/>
                <a:gd name="T174" fmla="*/ 347 h 3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7" h="347">
                  <a:moveTo>
                    <a:pt x="266" y="346"/>
                  </a:moveTo>
                  <a:lnTo>
                    <a:pt x="266" y="331"/>
                  </a:lnTo>
                  <a:lnTo>
                    <a:pt x="286" y="331"/>
                  </a:lnTo>
                  <a:lnTo>
                    <a:pt x="286" y="308"/>
                  </a:lnTo>
                  <a:lnTo>
                    <a:pt x="283" y="282"/>
                  </a:lnTo>
                  <a:lnTo>
                    <a:pt x="283" y="255"/>
                  </a:lnTo>
                  <a:lnTo>
                    <a:pt x="281" y="233"/>
                  </a:lnTo>
                  <a:lnTo>
                    <a:pt x="281" y="210"/>
                  </a:lnTo>
                  <a:lnTo>
                    <a:pt x="278" y="187"/>
                  </a:lnTo>
                  <a:lnTo>
                    <a:pt x="278" y="164"/>
                  </a:lnTo>
                  <a:lnTo>
                    <a:pt x="275" y="137"/>
                  </a:lnTo>
                  <a:lnTo>
                    <a:pt x="274" y="115"/>
                  </a:lnTo>
                  <a:lnTo>
                    <a:pt x="274" y="91"/>
                  </a:lnTo>
                  <a:lnTo>
                    <a:pt x="274" y="72"/>
                  </a:lnTo>
                  <a:lnTo>
                    <a:pt x="271" y="54"/>
                  </a:lnTo>
                  <a:lnTo>
                    <a:pt x="274" y="36"/>
                  </a:lnTo>
                  <a:lnTo>
                    <a:pt x="263" y="28"/>
                  </a:lnTo>
                  <a:lnTo>
                    <a:pt x="238" y="19"/>
                  </a:lnTo>
                  <a:lnTo>
                    <a:pt x="235" y="10"/>
                  </a:lnTo>
                  <a:lnTo>
                    <a:pt x="209" y="5"/>
                  </a:lnTo>
                  <a:lnTo>
                    <a:pt x="197" y="14"/>
                  </a:lnTo>
                  <a:lnTo>
                    <a:pt x="185" y="25"/>
                  </a:lnTo>
                  <a:lnTo>
                    <a:pt x="185" y="60"/>
                  </a:lnTo>
                  <a:lnTo>
                    <a:pt x="166" y="72"/>
                  </a:lnTo>
                  <a:lnTo>
                    <a:pt x="147" y="60"/>
                  </a:lnTo>
                  <a:lnTo>
                    <a:pt x="128" y="48"/>
                  </a:lnTo>
                  <a:lnTo>
                    <a:pt x="107" y="43"/>
                  </a:lnTo>
                  <a:lnTo>
                    <a:pt x="97" y="17"/>
                  </a:lnTo>
                  <a:lnTo>
                    <a:pt x="77" y="14"/>
                  </a:lnTo>
                  <a:lnTo>
                    <a:pt x="59" y="8"/>
                  </a:lnTo>
                  <a:lnTo>
                    <a:pt x="32" y="0"/>
                  </a:lnTo>
                  <a:lnTo>
                    <a:pt x="30" y="19"/>
                  </a:lnTo>
                  <a:lnTo>
                    <a:pt x="21" y="31"/>
                  </a:lnTo>
                  <a:lnTo>
                    <a:pt x="9" y="43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6" y="109"/>
                  </a:lnTo>
                  <a:lnTo>
                    <a:pt x="6" y="137"/>
                  </a:lnTo>
                  <a:lnTo>
                    <a:pt x="6" y="166"/>
                  </a:lnTo>
                  <a:lnTo>
                    <a:pt x="0" y="175"/>
                  </a:lnTo>
                  <a:lnTo>
                    <a:pt x="9" y="198"/>
                  </a:lnTo>
                  <a:lnTo>
                    <a:pt x="18" y="219"/>
                  </a:lnTo>
                  <a:lnTo>
                    <a:pt x="37" y="221"/>
                  </a:lnTo>
                  <a:lnTo>
                    <a:pt x="47" y="245"/>
                  </a:lnTo>
                  <a:lnTo>
                    <a:pt x="73" y="250"/>
                  </a:lnTo>
                  <a:lnTo>
                    <a:pt x="87" y="264"/>
                  </a:lnTo>
                  <a:lnTo>
                    <a:pt x="101" y="255"/>
                  </a:lnTo>
                  <a:lnTo>
                    <a:pt x="119" y="245"/>
                  </a:lnTo>
                  <a:lnTo>
                    <a:pt x="137" y="255"/>
                  </a:lnTo>
                  <a:lnTo>
                    <a:pt x="156" y="270"/>
                  </a:lnTo>
                  <a:lnTo>
                    <a:pt x="173" y="282"/>
                  </a:lnTo>
                  <a:lnTo>
                    <a:pt x="192" y="293"/>
                  </a:lnTo>
                  <a:lnTo>
                    <a:pt x="211" y="308"/>
                  </a:lnTo>
                  <a:lnTo>
                    <a:pt x="230" y="319"/>
                  </a:lnTo>
                  <a:lnTo>
                    <a:pt x="250" y="331"/>
                  </a:lnTo>
                  <a:lnTo>
                    <a:pt x="266" y="3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65"/>
            <p:cNvSpPr>
              <a:spLocks/>
            </p:cNvSpPr>
            <p:nvPr/>
          </p:nvSpPr>
          <p:spPr bwMode="auto">
            <a:xfrm>
              <a:off x="6529039" y="2873021"/>
              <a:ext cx="300884" cy="355279"/>
            </a:xfrm>
            <a:custGeom>
              <a:avLst/>
              <a:gdLst>
                <a:gd name="T0" fmla="*/ 2147483647 w 302"/>
                <a:gd name="T1" fmla="*/ 2147483647 h 374"/>
                <a:gd name="T2" fmla="*/ 2147483647 w 302"/>
                <a:gd name="T3" fmla="*/ 2147483647 h 374"/>
                <a:gd name="T4" fmla="*/ 2147483647 w 302"/>
                <a:gd name="T5" fmla="*/ 2147483647 h 374"/>
                <a:gd name="T6" fmla="*/ 2147483647 w 302"/>
                <a:gd name="T7" fmla="*/ 2147483647 h 374"/>
                <a:gd name="T8" fmla="*/ 2147483647 w 302"/>
                <a:gd name="T9" fmla="*/ 2147483647 h 374"/>
                <a:gd name="T10" fmla="*/ 2147483647 w 302"/>
                <a:gd name="T11" fmla="*/ 2147483647 h 374"/>
                <a:gd name="T12" fmla="*/ 2147483647 w 302"/>
                <a:gd name="T13" fmla="*/ 2147483647 h 374"/>
                <a:gd name="T14" fmla="*/ 2147483647 w 302"/>
                <a:gd name="T15" fmla="*/ 2147483647 h 374"/>
                <a:gd name="T16" fmla="*/ 2147483647 w 302"/>
                <a:gd name="T17" fmla="*/ 2147483647 h 374"/>
                <a:gd name="T18" fmla="*/ 2147483647 w 302"/>
                <a:gd name="T19" fmla="*/ 2147483647 h 374"/>
                <a:gd name="T20" fmla="*/ 2147483647 w 302"/>
                <a:gd name="T21" fmla="*/ 2147483647 h 374"/>
                <a:gd name="T22" fmla="*/ 2147483647 w 302"/>
                <a:gd name="T23" fmla="*/ 2147483647 h 374"/>
                <a:gd name="T24" fmla="*/ 2147483647 w 302"/>
                <a:gd name="T25" fmla="*/ 2147483647 h 374"/>
                <a:gd name="T26" fmla="*/ 2147483647 w 302"/>
                <a:gd name="T27" fmla="*/ 2147483647 h 374"/>
                <a:gd name="T28" fmla="*/ 2147483647 w 302"/>
                <a:gd name="T29" fmla="*/ 2147483647 h 374"/>
                <a:gd name="T30" fmla="*/ 2147483647 w 302"/>
                <a:gd name="T31" fmla="*/ 2147483647 h 374"/>
                <a:gd name="T32" fmla="*/ 2147483647 w 302"/>
                <a:gd name="T33" fmla="*/ 2147483647 h 374"/>
                <a:gd name="T34" fmla="*/ 2147483647 w 302"/>
                <a:gd name="T35" fmla="*/ 2147483647 h 374"/>
                <a:gd name="T36" fmla="*/ 2147483647 w 302"/>
                <a:gd name="T37" fmla="*/ 2147483647 h 374"/>
                <a:gd name="T38" fmla="*/ 2147483647 w 302"/>
                <a:gd name="T39" fmla="*/ 2147483647 h 374"/>
                <a:gd name="T40" fmla="*/ 2147483647 w 302"/>
                <a:gd name="T41" fmla="*/ 2147483647 h 374"/>
                <a:gd name="T42" fmla="*/ 2147483647 w 302"/>
                <a:gd name="T43" fmla="*/ 2147483647 h 374"/>
                <a:gd name="T44" fmla="*/ 2147483647 w 302"/>
                <a:gd name="T45" fmla="*/ 0 h 374"/>
                <a:gd name="T46" fmla="*/ 2147483647 w 302"/>
                <a:gd name="T47" fmla="*/ 2147483647 h 374"/>
                <a:gd name="T48" fmla="*/ 2147483647 w 302"/>
                <a:gd name="T49" fmla="*/ 2147483647 h 374"/>
                <a:gd name="T50" fmla="*/ 2147483647 w 302"/>
                <a:gd name="T51" fmla="*/ 2147483647 h 374"/>
                <a:gd name="T52" fmla="*/ 2147483647 w 302"/>
                <a:gd name="T53" fmla="*/ 2147483647 h 374"/>
                <a:gd name="T54" fmla="*/ 2147483647 w 302"/>
                <a:gd name="T55" fmla="*/ 2147483647 h 374"/>
                <a:gd name="T56" fmla="*/ 2147483647 w 302"/>
                <a:gd name="T57" fmla="*/ 2147483647 h 374"/>
                <a:gd name="T58" fmla="*/ 2147483647 w 302"/>
                <a:gd name="T59" fmla="*/ 2147483647 h 374"/>
                <a:gd name="T60" fmla="*/ 2147483647 w 302"/>
                <a:gd name="T61" fmla="*/ 2147483647 h 374"/>
                <a:gd name="T62" fmla="*/ 2147483647 w 302"/>
                <a:gd name="T63" fmla="*/ 2147483647 h 374"/>
                <a:gd name="T64" fmla="*/ 2147483647 w 302"/>
                <a:gd name="T65" fmla="*/ 2147483647 h 374"/>
                <a:gd name="T66" fmla="*/ 2147483647 w 302"/>
                <a:gd name="T67" fmla="*/ 2147483647 h 374"/>
                <a:gd name="T68" fmla="*/ 2147483647 w 302"/>
                <a:gd name="T69" fmla="*/ 2147483647 h 374"/>
                <a:gd name="T70" fmla="*/ 2147483647 w 302"/>
                <a:gd name="T71" fmla="*/ 2147483647 h 374"/>
                <a:gd name="T72" fmla="*/ 2147483647 w 302"/>
                <a:gd name="T73" fmla="*/ 2147483647 h 374"/>
                <a:gd name="T74" fmla="*/ 2147483647 w 302"/>
                <a:gd name="T75" fmla="*/ 2147483647 h 374"/>
                <a:gd name="T76" fmla="*/ 2147483647 w 302"/>
                <a:gd name="T77" fmla="*/ 2147483647 h 3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2"/>
                <a:gd name="T118" fmla="*/ 0 h 374"/>
                <a:gd name="T119" fmla="*/ 302 w 302"/>
                <a:gd name="T120" fmla="*/ 374 h 3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2" h="374">
                  <a:moveTo>
                    <a:pt x="69" y="340"/>
                  </a:moveTo>
                  <a:lnTo>
                    <a:pt x="66" y="349"/>
                  </a:lnTo>
                  <a:lnTo>
                    <a:pt x="69" y="349"/>
                  </a:lnTo>
                  <a:lnTo>
                    <a:pt x="76" y="373"/>
                  </a:lnTo>
                  <a:lnTo>
                    <a:pt x="80" y="366"/>
                  </a:lnTo>
                  <a:lnTo>
                    <a:pt x="92" y="369"/>
                  </a:lnTo>
                  <a:lnTo>
                    <a:pt x="100" y="364"/>
                  </a:lnTo>
                  <a:lnTo>
                    <a:pt x="106" y="358"/>
                  </a:lnTo>
                  <a:lnTo>
                    <a:pt x="109" y="369"/>
                  </a:lnTo>
                  <a:lnTo>
                    <a:pt x="121" y="364"/>
                  </a:lnTo>
                  <a:lnTo>
                    <a:pt x="126" y="332"/>
                  </a:lnTo>
                  <a:lnTo>
                    <a:pt x="133" y="326"/>
                  </a:lnTo>
                  <a:lnTo>
                    <a:pt x="142" y="315"/>
                  </a:lnTo>
                  <a:lnTo>
                    <a:pt x="148" y="303"/>
                  </a:lnTo>
                  <a:lnTo>
                    <a:pt x="148" y="289"/>
                  </a:lnTo>
                  <a:lnTo>
                    <a:pt x="161" y="294"/>
                  </a:lnTo>
                  <a:lnTo>
                    <a:pt x="164" y="286"/>
                  </a:lnTo>
                  <a:lnTo>
                    <a:pt x="169" y="284"/>
                  </a:lnTo>
                  <a:lnTo>
                    <a:pt x="176" y="272"/>
                  </a:lnTo>
                  <a:lnTo>
                    <a:pt x="185" y="272"/>
                  </a:lnTo>
                  <a:lnTo>
                    <a:pt x="188" y="263"/>
                  </a:lnTo>
                  <a:lnTo>
                    <a:pt x="212" y="249"/>
                  </a:lnTo>
                  <a:lnTo>
                    <a:pt x="229" y="249"/>
                  </a:lnTo>
                  <a:lnTo>
                    <a:pt x="230" y="249"/>
                  </a:lnTo>
                  <a:lnTo>
                    <a:pt x="248" y="243"/>
                  </a:lnTo>
                  <a:lnTo>
                    <a:pt x="269" y="240"/>
                  </a:lnTo>
                  <a:lnTo>
                    <a:pt x="289" y="240"/>
                  </a:lnTo>
                  <a:lnTo>
                    <a:pt x="298" y="220"/>
                  </a:lnTo>
                  <a:lnTo>
                    <a:pt x="298" y="200"/>
                  </a:lnTo>
                  <a:lnTo>
                    <a:pt x="301" y="180"/>
                  </a:lnTo>
                  <a:lnTo>
                    <a:pt x="301" y="166"/>
                  </a:lnTo>
                  <a:lnTo>
                    <a:pt x="301" y="145"/>
                  </a:lnTo>
                  <a:lnTo>
                    <a:pt x="281" y="145"/>
                  </a:lnTo>
                  <a:lnTo>
                    <a:pt x="278" y="125"/>
                  </a:lnTo>
                  <a:lnTo>
                    <a:pt x="254" y="114"/>
                  </a:lnTo>
                  <a:lnTo>
                    <a:pt x="245" y="106"/>
                  </a:lnTo>
                  <a:lnTo>
                    <a:pt x="245" y="97"/>
                  </a:lnTo>
                  <a:lnTo>
                    <a:pt x="230" y="82"/>
                  </a:lnTo>
                  <a:lnTo>
                    <a:pt x="219" y="71"/>
                  </a:lnTo>
                  <a:lnTo>
                    <a:pt x="205" y="60"/>
                  </a:lnTo>
                  <a:lnTo>
                    <a:pt x="190" y="48"/>
                  </a:lnTo>
                  <a:lnTo>
                    <a:pt x="178" y="34"/>
                  </a:lnTo>
                  <a:lnTo>
                    <a:pt x="164" y="22"/>
                  </a:lnTo>
                  <a:lnTo>
                    <a:pt x="150" y="10"/>
                  </a:lnTo>
                  <a:lnTo>
                    <a:pt x="136" y="0"/>
                  </a:lnTo>
                  <a:lnTo>
                    <a:pt x="121" y="0"/>
                  </a:lnTo>
                  <a:lnTo>
                    <a:pt x="104" y="0"/>
                  </a:lnTo>
                  <a:lnTo>
                    <a:pt x="106" y="25"/>
                  </a:lnTo>
                  <a:lnTo>
                    <a:pt x="109" y="51"/>
                  </a:lnTo>
                  <a:lnTo>
                    <a:pt x="112" y="80"/>
                  </a:lnTo>
                  <a:lnTo>
                    <a:pt x="114" y="106"/>
                  </a:lnTo>
                  <a:lnTo>
                    <a:pt x="114" y="131"/>
                  </a:lnTo>
                  <a:lnTo>
                    <a:pt x="116" y="160"/>
                  </a:lnTo>
                  <a:lnTo>
                    <a:pt x="118" y="186"/>
                  </a:lnTo>
                  <a:lnTo>
                    <a:pt x="121" y="212"/>
                  </a:lnTo>
                  <a:lnTo>
                    <a:pt x="126" y="214"/>
                  </a:lnTo>
                  <a:lnTo>
                    <a:pt x="121" y="237"/>
                  </a:lnTo>
                  <a:lnTo>
                    <a:pt x="104" y="237"/>
                  </a:lnTo>
                  <a:lnTo>
                    <a:pt x="88" y="237"/>
                  </a:lnTo>
                  <a:lnTo>
                    <a:pt x="71" y="237"/>
                  </a:lnTo>
                  <a:lnTo>
                    <a:pt x="52" y="237"/>
                  </a:lnTo>
                  <a:lnTo>
                    <a:pt x="52" y="234"/>
                  </a:lnTo>
                  <a:lnTo>
                    <a:pt x="25" y="243"/>
                  </a:lnTo>
                  <a:lnTo>
                    <a:pt x="23" y="243"/>
                  </a:lnTo>
                  <a:lnTo>
                    <a:pt x="11" y="237"/>
                  </a:lnTo>
                  <a:lnTo>
                    <a:pt x="1" y="258"/>
                  </a:lnTo>
                  <a:lnTo>
                    <a:pt x="0" y="255"/>
                  </a:lnTo>
                  <a:lnTo>
                    <a:pt x="4" y="280"/>
                  </a:lnTo>
                  <a:lnTo>
                    <a:pt x="9" y="292"/>
                  </a:lnTo>
                  <a:lnTo>
                    <a:pt x="13" y="315"/>
                  </a:lnTo>
                  <a:lnTo>
                    <a:pt x="11" y="320"/>
                  </a:lnTo>
                  <a:lnTo>
                    <a:pt x="23" y="323"/>
                  </a:lnTo>
                  <a:lnTo>
                    <a:pt x="30" y="323"/>
                  </a:lnTo>
                  <a:lnTo>
                    <a:pt x="40" y="323"/>
                  </a:lnTo>
                  <a:lnTo>
                    <a:pt x="52" y="318"/>
                  </a:lnTo>
                  <a:lnTo>
                    <a:pt x="54" y="315"/>
                  </a:lnTo>
                  <a:lnTo>
                    <a:pt x="61" y="335"/>
                  </a:lnTo>
                  <a:lnTo>
                    <a:pt x="69" y="34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66"/>
            <p:cNvSpPr>
              <a:spLocks/>
            </p:cNvSpPr>
            <p:nvPr/>
          </p:nvSpPr>
          <p:spPr bwMode="auto">
            <a:xfrm>
              <a:off x="6443403" y="2815158"/>
              <a:ext cx="223348" cy="304360"/>
            </a:xfrm>
            <a:custGeom>
              <a:avLst/>
              <a:gdLst>
                <a:gd name="T0" fmla="*/ 2147483647 w 224"/>
                <a:gd name="T1" fmla="*/ 2147483647 h 319"/>
                <a:gd name="T2" fmla="*/ 2147483647 w 224"/>
                <a:gd name="T3" fmla="*/ 2147483647 h 319"/>
                <a:gd name="T4" fmla="*/ 2147483647 w 224"/>
                <a:gd name="T5" fmla="*/ 2147483647 h 319"/>
                <a:gd name="T6" fmla="*/ 2147483647 w 224"/>
                <a:gd name="T7" fmla="*/ 2147483647 h 319"/>
                <a:gd name="T8" fmla="*/ 2147483647 w 224"/>
                <a:gd name="T9" fmla="*/ 2147483647 h 319"/>
                <a:gd name="T10" fmla="*/ 2147483647 w 224"/>
                <a:gd name="T11" fmla="*/ 2147483647 h 319"/>
                <a:gd name="T12" fmla="*/ 2147483647 w 224"/>
                <a:gd name="T13" fmla="*/ 2147483647 h 319"/>
                <a:gd name="T14" fmla="*/ 0 w 224"/>
                <a:gd name="T15" fmla="*/ 2147483647 h 319"/>
                <a:gd name="T16" fmla="*/ 2147483647 w 224"/>
                <a:gd name="T17" fmla="*/ 2147483647 h 319"/>
                <a:gd name="T18" fmla="*/ 2147483647 w 224"/>
                <a:gd name="T19" fmla="*/ 2147483647 h 319"/>
                <a:gd name="T20" fmla="*/ 2147483647 w 224"/>
                <a:gd name="T21" fmla="*/ 2147483647 h 319"/>
                <a:gd name="T22" fmla="*/ 2147483647 w 224"/>
                <a:gd name="T23" fmla="*/ 2147483647 h 319"/>
                <a:gd name="T24" fmla="*/ 2147483647 w 224"/>
                <a:gd name="T25" fmla="*/ 2147483647 h 319"/>
                <a:gd name="T26" fmla="*/ 2147483647 w 224"/>
                <a:gd name="T27" fmla="*/ 2147483647 h 319"/>
                <a:gd name="T28" fmla="*/ 2147483647 w 224"/>
                <a:gd name="T29" fmla="*/ 2147483647 h 319"/>
                <a:gd name="T30" fmla="*/ 2147483647 w 224"/>
                <a:gd name="T31" fmla="*/ 2147483647 h 319"/>
                <a:gd name="T32" fmla="*/ 2147483647 w 224"/>
                <a:gd name="T33" fmla="*/ 2147483647 h 319"/>
                <a:gd name="T34" fmla="*/ 2147483647 w 224"/>
                <a:gd name="T35" fmla="*/ 2147483647 h 319"/>
                <a:gd name="T36" fmla="*/ 2147483647 w 224"/>
                <a:gd name="T37" fmla="*/ 2147483647 h 319"/>
                <a:gd name="T38" fmla="*/ 2147483647 w 224"/>
                <a:gd name="T39" fmla="*/ 2147483647 h 319"/>
                <a:gd name="T40" fmla="*/ 2147483647 w 224"/>
                <a:gd name="T41" fmla="*/ 2147483647 h 319"/>
                <a:gd name="T42" fmla="*/ 2147483647 w 224"/>
                <a:gd name="T43" fmla="*/ 2147483647 h 319"/>
                <a:gd name="T44" fmla="*/ 2147483647 w 224"/>
                <a:gd name="T45" fmla="*/ 0 h 319"/>
                <a:gd name="T46" fmla="*/ 2147483647 w 224"/>
                <a:gd name="T47" fmla="*/ 2147483647 h 319"/>
                <a:gd name="T48" fmla="*/ 2147483647 w 224"/>
                <a:gd name="T49" fmla="*/ 2147483647 h 319"/>
                <a:gd name="T50" fmla="*/ 2147483647 w 224"/>
                <a:gd name="T51" fmla="*/ 2147483647 h 319"/>
                <a:gd name="T52" fmla="*/ 2147483647 w 224"/>
                <a:gd name="T53" fmla="*/ 2147483647 h 319"/>
                <a:gd name="T54" fmla="*/ 2147483647 w 224"/>
                <a:gd name="T55" fmla="*/ 2147483647 h 319"/>
                <a:gd name="T56" fmla="*/ 2147483647 w 224"/>
                <a:gd name="T57" fmla="*/ 2147483647 h 319"/>
                <a:gd name="T58" fmla="*/ 2147483647 w 224"/>
                <a:gd name="T59" fmla="*/ 2147483647 h 319"/>
                <a:gd name="T60" fmla="*/ 2147483647 w 224"/>
                <a:gd name="T61" fmla="*/ 2147483647 h 319"/>
                <a:gd name="T62" fmla="*/ 2147483647 w 224"/>
                <a:gd name="T63" fmla="*/ 2147483647 h 319"/>
                <a:gd name="T64" fmla="*/ 2147483647 w 224"/>
                <a:gd name="T65" fmla="*/ 2147483647 h 319"/>
                <a:gd name="T66" fmla="*/ 2147483647 w 224"/>
                <a:gd name="T67" fmla="*/ 2147483647 h 319"/>
                <a:gd name="T68" fmla="*/ 2147483647 w 224"/>
                <a:gd name="T69" fmla="*/ 2147483647 h 319"/>
                <a:gd name="T70" fmla="*/ 2147483647 w 224"/>
                <a:gd name="T71" fmla="*/ 2147483647 h 319"/>
                <a:gd name="T72" fmla="*/ 2147483647 w 224"/>
                <a:gd name="T73" fmla="*/ 2147483647 h 319"/>
                <a:gd name="T74" fmla="*/ 2147483647 w 224"/>
                <a:gd name="T75" fmla="*/ 2147483647 h 319"/>
                <a:gd name="T76" fmla="*/ 2147483647 w 224"/>
                <a:gd name="T77" fmla="*/ 2147483647 h 319"/>
                <a:gd name="T78" fmla="*/ 2147483647 w 224"/>
                <a:gd name="T79" fmla="*/ 2147483647 h 319"/>
                <a:gd name="T80" fmla="*/ 2147483647 w 224"/>
                <a:gd name="T81" fmla="*/ 2147483647 h 319"/>
                <a:gd name="T82" fmla="*/ 2147483647 w 224"/>
                <a:gd name="T83" fmla="*/ 2147483647 h 319"/>
                <a:gd name="T84" fmla="*/ 2147483647 w 224"/>
                <a:gd name="T85" fmla="*/ 2147483647 h 319"/>
                <a:gd name="T86" fmla="*/ 2147483647 w 224"/>
                <a:gd name="T87" fmla="*/ 2147483647 h 319"/>
                <a:gd name="T88" fmla="*/ 2147483647 w 224"/>
                <a:gd name="T89" fmla="*/ 2147483647 h 319"/>
                <a:gd name="T90" fmla="*/ 2147483647 w 224"/>
                <a:gd name="T91" fmla="*/ 2147483647 h 319"/>
                <a:gd name="T92" fmla="*/ 2147483647 w 224"/>
                <a:gd name="T93" fmla="*/ 2147483647 h 319"/>
                <a:gd name="T94" fmla="*/ 2147483647 w 224"/>
                <a:gd name="T95" fmla="*/ 2147483647 h 319"/>
                <a:gd name="T96" fmla="*/ 2147483647 w 224"/>
                <a:gd name="T97" fmla="*/ 2147483647 h 319"/>
                <a:gd name="T98" fmla="*/ 2147483647 w 224"/>
                <a:gd name="T99" fmla="*/ 2147483647 h 319"/>
                <a:gd name="T100" fmla="*/ 2147483647 w 224"/>
                <a:gd name="T101" fmla="*/ 2147483647 h 319"/>
                <a:gd name="T102" fmla="*/ 2147483647 w 224"/>
                <a:gd name="T103" fmla="*/ 2147483647 h 319"/>
                <a:gd name="T104" fmla="*/ 2147483647 w 224"/>
                <a:gd name="T105" fmla="*/ 2147483647 h 319"/>
                <a:gd name="T106" fmla="*/ 2147483647 w 224"/>
                <a:gd name="T107" fmla="*/ 2147483647 h 3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4"/>
                <a:gd name="T163" fmla="*/ 0 h 319"/>
                <a:gd name="T164" fmla="*/ 224 w 224"/>
                <a:gd name="T165" fmla="*/ 319 h 3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4" h="319">
                  <a:moveTo>
                    <a:pt x="11" y="271"/>
                  </a:moveTo>
                  <a:lnTo>
                    <a:pt x="6" y="283"/>
                  </a:lnTo>
                  <a:lnTo>
                    <a:pt x="11" y="254"/>
                  </a:lnTo>
                  <a:lnTo>
                    <a:pt x="16" y="225"/>
                  </a:lnTo>
                  <a:lnTo>
                    <a:pt x="11" y="200"/>
                  </a:lnTo>
                  <a:lnTo>
                    <a:pt x="11" y="174"/>
                  </a:lnTo>
                  <a:lnTo>
                    <a:pt x="1" y="157"/>
                  </a:lnTo>
                  <a:lnTo>
                    <a:pt x="0" y="165"/>
                  </a:lnTo>
                  <a:lnTo>
                    <a:pt x="1" y="151"/>
                  </a:lnTo>
                  <a:lnTo>
                    <a:pt x="18" y="151"/>
                  </a:lnTo>
                  <a:lnTo>
                    <a:pt x="37" y="151"/>
                  </a:lnTo>
                  <a:lnTo>
                    <a:pt x="54" y="151"/>
                  </a:lnTo>
                  <a:lnTo>
                    <a:pt x="73" y="151"/>
                  </a:lnTo>
                  <a:lnTo>
                    <a:pt x="73" y="128"/>
                  </a:lnTo>
                  <a:lnTo>
                    <a:pt x="73" y="108"/>
                  </a:lnTo>
                  <a:lnTo>
                    <a:pt x="93" y="97"/>
                  </a:lnTo>
                  <a:lnTo>
                    <a:pt x="93" y="65"/>
                  </a:lnTo>
                  <a:lnTo>
                    <a:pt x="95" y="34"/>
                  </a:lnTo>
                  <a:lnTo>
                    <a:pt x="109" y="34"/>
                  </a:lnTo>
                  <a:lnTo>
                    <a:pt x="124" y="34"/>
                  </a:lnTo>
                  <a:lnTo>
                    <a:pt x="139" y="34"/>
                  </a:lnTo>
                  <a:lnTo>
                    <a:pt x="155" y="34"/>
                  </a:lnTo>
                  <a:lnTo>
                    <a:pt x="155" y="0"/>
                  </a:lnTo>
                  <a:lnTo>
                    <a:pt x="172" y="17"/>
                  </a:lnTo>
                  <a:lnTo>
                    <a:pt x="188" y="27"/>
                  </a:lnTo>
                  <a:lnTo>
                    <a:pt x="205" y="45"/>
                  </a:lnTo>
                  <a:lnTo>
                    <a:pt x="223" y="59"/>
                  </a:lnTo>
                  <a:lnTo>
                    <a:pt x="208" y="59"/>
                  </a:lnTo>
                  <a:lnTo>
                    <a:pt x="191" y="59"/>
                  </a:lnTo>
                  <a:lnTo>
                    <a:pt x="193" y="85"/>
                  </a:lnTo>
                  <a:lnTo>
                    <a:pt x="196" y="111"/>
                  </a:lnTo>
                  <a:lnTo>
                    <a:pt x="199" y="140"/>
                  </a:lnTo>
                  <a:lnTo>
                    <a:pt x="200" y="165"/>
                  </a:lnTo>
                  <a:lnTo>
                    <a:pt x="200" y="191"/>
                  </a:lnTo>
                  <a:lnTo>
                    <a:pt x="203" y="220"/>
                  </a:lnTo>
                  <a:lnTo>
                    <a:pt x="205" y="246"/>
                  </a:lnTo>
                  <a:lnTo>
                    <a:pt x="208" y="271"/>
                  </a:lnTo>
                  <a:lnTo>
                    <a:pt x="212" y="274"/>
                  </a:lnTo>
                  <a:lnTo>
                    <a:pt x="208" y="297"/>
                  </a:lnTo>
                  <a:lnTo>
                    <a:pt x="191" y="297"/>
                  </a:lnTo>
                  <a:lnTo>
                    <a:pt x="175" y="297"/>
                  </a:lnTo>
                  <a:lnTo>
                    <a:pt x="157" y="297"/>
                  </a:lnTo>
                  <a:lnTo>
                    <a:pt x="139" y="297"/>
                  </a:lnTo>
                  <a:lnTo>
                    <a:pt x="139" y="294"/>
                  </a:lnTo>
                  <a:lnTo>
                    <a:pt x="112" y="303"/>
                  </a:lnTo>
                  <a:lnTo>
                    <a:pt x="109" y="303"/>
                  </a:lnTo>
                  <a:lnTo>
                    <a:pt x="97" y="297"/>
                  </a:lnTo>
                  <a:lnTo>
                    <a:pt x="88" y="318"/>
                  </a:lnTo>
                  <a:lnTo>
                    <a:pt x="85" y="314"/>
                  </a:lnTo>
                  <a:lnTo>
                    <a:pt x="71" y="297"/>
                  </a:lnTo>
                  <a:lnTo>
                    <a:pt x="59" y="280"/>
                  </a:lnTo>
                  <a:lnTo>
                    <a:pt x="40" y="268"/>
                  </a:lnTo>
                  <a:lnTo>
                    <a:pt x="25" y="271"/>
                  </a:lnTo>
                  <a:lnTo>
                    <a:pt x="11" y="27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67"/>
            <p:cNvSpPr>
              <a:spLocks/>
            </p:cNvSpPr>
            <p:nvPr/>
          </p:nvSpPr>
          <p:spPr bwMode="auto">
            <a:xfrm>
              <a:off x="6758173" y="2908896"/>
              <a:ext cx="286997" cy="282372"/>
            </a:xfrm>
            <a:custGeom>
              <a:avLst/>
              <a:gdLst>
                <a:gd name="T0" fmla="*/ 2147483647 w 288"/>
                <a:gd name="T1" fmla="*/ 2147483647 h 297"/>
                <a:gd name="T2" fmla="*/ 2147483647 w 288"/>
                <a:gd name="T3" fmla="*/ 2147483647 h 297"/>
                <a:gd name="T4" fmla="*/ 2147483647 w 288"/>
                <a:gd name="T5" fmla="*/ 2147483647 h 297"/>
                <a:gd name="T6" fmla="*/ 2147483647 w 288"/>
                <a:gd name="T7" fmla="*/ 2147483647 h 297"/>
                <a:gd name="T8" fmla="*/ 2147483647 w 288"/>
                <a:gd name="T9" fmla="*/ 2147483647 h 297"/>
                <a:gd name="T10" fmla="*/ 0 w 288"/>
                <a:gd name="T11" fmla="*/ 2147483647 h 297"/>
                <a:gd name="T12" fmla="*/ 0 w 288"/>
                <a:gd name="T13" fmla="*/ 2147483647 h 297"/>
                <a:gd name="T14" fmla="*/ 2147483647 w 288"/>
                <a:gd name="T15" fmla="*/ 2147483647 h 297"/>
                <a:gd name="T16" fmla="*/ 2147483647 w 288"/>
                <a:gd name="T17" fmla="*/ 2147483647 h 297"/>
                <a:gd name="T18" fmla="*/ 2147483647 w 288"/>
                <a:gd name="T19" fmla="*/ 2147483647 h 297"/>
                <a:gd name="T20" fmla="*/ 2147483647 w 288"/>
                <a:gd name="T21" fmla="*/ 2147483647 h 297"/>
                <a:gd name="T22" fmla="*/ 2147483647 w 288"/>
                <a:gd name="T23" fmla="*/ 2147483647 h 297"/>
                <a:gd name="T24" fmla="*/ 2147483647 w 288"/>
                <a:gd name="T25" fmla="*/ 2147483647 h 297"/>
                <a:gd name="T26" fmla="*/ 2147483647 w 288"/>
                <a:gd name="T27" fmla="*/ 2147483647 h 297"/>
                <a:gd name="T28" fmla="*/ 2147483647 w 288"/>
                <a:gd name="T29" fmla="*/ 2147483647 h 297"/>
                <a:gd name="T30" fmla="*/ 2147483647 w 288"/>
                <a:gd name="T31" fmla="*/ 2147483647 h 297"/>
                <a:gd name="T32" fmla="*/ 2147483647 w 288"/>
                <a:gd name="T33" fmla="*/ 2147483647 h 297"/>
                <a:gd name="T34" fmla="*/ 2147483647 w 288"/>
                <a:gd name="T35" fmla="*/ 2147483647 h 297"/>
                <a:gd name="T36" fmla="*/ 2147483647 w 288"/>
                <a:gd name="T37" fmla="*/ 2147483647 h 297"/>
                <a:gd name="T38" fmla="*/ 2147483647 w 288"/>
                <a:gd name="T39" fmla="*/ 2147483647 h 297"/>
                <a:gd name="T40" fmla="*/ 2147483647 w 288"/>
                <a:gd name="T41" fmla="*/ 2147483647 h 297"/>
                <a:gd name="T42" fmla="*/ 2147483647 w 288"/>
                <a:gd name="T43" fmla="*/ 2147483647 h 297"/>
                <a:gd name="T44" fmla="*/ 2147483647 w 288"/>
                <a:gd name="T45" fmla="*/ 2147483647 h 297"/>
                <a:gd name="T46" fmla="*/ 2147483647 w 288"/>
                <a:gd name="T47" fmla="*/ 0 h 297"/>
                <a:gd name="T48" fmla="*/ 2147483647 w 288"/>
                <a:gd name="T49" fmla="*/ 2147483647 h 297"/>
                <a:gd name="T50" fmla="*/ 2147483647 w 288"/>
                <a:gd name="T51" fmla="*/ 2147483647 h 297"/>
                <a:gd name="T52" fmla="*/ 2147483647 w 288"/>
                <a:gd name="T53" fmla="*/ 2147483647 h 297"/>
                <a:gd name="T54" fmla="*/ 2147483647 w 288"/>
                <a:gd name="T55" fmla="*/ 2147483647 h 297"/>
                <a:gd name="T56" fmla="*/ 2147483647 w 288"/>
                <a:gd name="T57" fmla="*/ 2147483647 h 297"/>
                <a:gd name="T58" fmla="*/ 2147483647 w 288"/>
                <a:gd name="T59" fmla="*/ 2147483647 h 297"/>
                <a:gd name="T60" fmla="*/ 2147483647 w 288"/>
                <a:gd name="T61" fmla="*/ 2147483647 h 297"/>
                <a:gd name="T62" fmla="*/ 2147483647 w 288"/>
                <a:gd name="T63" fmla="*/ 2147483647 h 297"/>
                <a:gd name="T64" fmla="*/ 2147483647 w 288"/>
                <a:gd name="T65" fmla="*/ 2147483647 h 297"/>
                <a:gd name="T66" fmla="*/ 2147483647 w 288"/>
                <a:gd name="T67" fmla="*/ 2147483647 h 297"/>
                <a:gd name="T68" fmla="*/ 2147483647 w 288"/>
                <a:gd name="T69" fmla="*/ 2147483647 h 297"/>
                <a:gd name="T70" fmla="*/ 2147483647 w 288"/>
                <a:gd name="T71" fmla="*/ 2147483647 h 297"/>
                <a:gd name="T72" fmla="*/ 2147483647 w 288"/>
                <a:gd name="T73" fmla="*/ 2147483647 h 297"/>
                <a:gd name="T74" fmla="*/ 2147483647 w 288"/>
                <a:gd name="T75" fmla="*/ 2147483647 h 297"/>
                <a:gd name="T76" fmla="*/ 2147483647 w 288"/>
                <a:gd name="T77" fmla="*/ 2147483647 h 297"/>
                <a:gd name="T78" fmla="*/ 2147483647 w 288"/>
                <a:gd name="T79" fmla="*/ 2147483647 h 297"/>
                <a:gd name="T80" fmla="*/ 2147483647 w 288"/>
                <a:gd name="T81" fmla="*/ 2147483647 h 297"/>
                <a:gd name="T82" fmla="*/ 2147483647 w 288"/>
                <a:gd name="T83" fmla="*/ 2147483647 h 297"/>
                <a:gd name="T84" fmla="*/ 2147483647 w 288"/>
                <a:gd name="T85" fmla="*/ 2147483647 h 297"/>
                <a:gd name="T86" fmla="*/ 2147483647 w 288"/>
                <a:gd name="T87" fmla="*/ 2147483647 h 297"/>
                <a:gd name="T88" fmla="*/ 2147483647 w 288"/>
                <a:gd name="T89" fmla="*/ 2147483647 h 297"/>
                <a:gd name="T90" fmla="*/ 2147483647 w 288"/>
                <a:gd name="T91" fmla="*/ 2147483647 h 297"/>
                <a:gd name="T92" fmla="*/ 2147483647 w 288"/>
                <a:gd name="T93" fmla="*/ 2147483647 h 297"/>
                <a:gd name="T94" fmla="*/ 2147483647 w 288"/>
                <a:gd name="T95" fmla="*/ 2147483647 h 297"/>
                <a:gd name="T96" fmla="*/ 2147483647 w 288"/>
                <a:gd name="T97" fmla="*/ 2147483647 h 297"/>
                <a:gd name="T98" fmla="*/ 2147483647 w 288"/>
                <a:gd name="T99" fmla="*/ 2147483647 h 297"/>
                <a:gd name="T100" fmla="*/ 2147483647 w 288"/>
                <a:gd name="T101" fmla="*/ 2147483647 h 297"/>
                <a:gd name="T102" fmla="*/ 2147483647 w 288"/>
                <a:gd name="T103" fmla="*/ 2147483647 h 297"/>
                <a:gd name="T104" fmla="*/ 2147483647 w 288"/>
                <a:gd name="T105" fmla="*/ 2147483647 h 297"/>
                <a:gd name="T106" fmla="*/ 2147483647 w 288"/>
                <a:gd name="T107" fmla="*/ 2147483647 h 297"/>
                <a:gd name="T108" fmla="*/ 2147483647 w 288"/>
                <a:gd name="T109" fmla="*/ 2147483647 h 297"/>
                <a:gd name="T110" fmla="*/ 2147483647 w 288"/>
                <a:gd name="T111" fmla="*/ 2147483647 h 297"/>
                <a:gd name="T112" fmla="*/ 2147483647 w 288"/>
                <a:gd name="T113" fmla="*/ 2147483647 h 297"/>
                <a:gd name="T114" fmla="*/ 2147483647 w 288"/>
                <a:gd name="T115" fmla="*/ 2147483647 h 297"/>
                <a:gd name="T116" fmla="*/ 2147483647 w 288"/>
                <a:gd name="T117" fmla="*/ 2147483647 h 2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8"/>
                <a:gd name="T178" fmla="*/ 0 h 297"/>
                <a:gd name="T179" fmla="*/ 288 w 288"/>
                <a:gd name="T180" fmla="*/ 297 h 2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8" h="297">
                  <a:moveTo>
                    <a:pt x="30" y="272"/>
                  </a:moveTo>
                  <a:lnTo>
                    <a:pt x="23" y="272"/>
                  </a:lnTo>
                  <a:lnTo>
                    <a:pt x="13" y="261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0" y="234"/>
                  </a:lnTo>
                  <a:lnTo>
                    <a:pt x="0" y="212"/>
                  </a:lnTo>
                  <a:lnTo>
                    <a:pt x="1" y="212"/>
                  </a:lnTo>
                  <a:lnTo>
                    <a:pt x="18" y="206"/>
                  </a:lnTo>
                  <a:lnTo>
                    <a:pt x="40" y="203"/>
                  </a:lnTo>
                  <a:lnTo>
                    <a:pt x="59" y="203"/>
                  </a:lnTo>
                  <a:lnTo>
                    <a:pt x="68" y="183"/>
                  </a:lnTo>
                  <a:lnTo>
                    <a:pt x="68" y="163"/>
                  </a:lnTo>
                  <a:lnTo>
                    <a:pt x="71" y="143"/>
                  </a:lnTo>
                  <a:lnTo>
                    <a:pt x="71" y="128"/>
                  </a:lnTo>
                  <a:lnTo>
                    <a:pt x="71" y="108"/>
                  </a:lnTo>
                  <a:lnTo>
                    <a:pt x="85" y="106"/>
                  </a:lnTo>
                  <a:lnTo>
                    <a:pt x="100" y="99"/>
                  </a:lnTo>
                  <a:lnTo>
                    <a:pt x="114" y="82"/>
                  </a:lnTo>
                  <a:lnTo>
                    <a:pt x="131" y="65"/>
                  </a:lnTo>
                  <a:lnTo>
                    <a:pt x="150" y="48"/>
                  </a:lnTo>
                  <a:lnTo>
                    <a:pt x="172" y="31"/>
                  </a:lnTo>
                  <a:lnTo>
                    <a:pt x="191" y="17"/>
                  </a:lnTo>
                  <a:lnTo>
                    <a:pt x="212" y="0"/>
                  </a:lnTo>
                  <a:lnTo>
                    <a:pt x="239" y="5"/>
                  </a:lnTo>
                  <a:lnTo>
                    <a:pt x="252" y="19"/>
                  </a:lnTo>
                  <a:lnTo>
                    <a:pt x="267" y="10"/>
                  </a:lnTo>
                  <a:lnTo>
                    <a:pt x="270" y="27"/>
                  </a:lnTo>
                  <a:lnTo>
                    <a:pt x="272" y="48"/>
                  </a:lnTo>
                  <a:lnTo>
                    <a:pt x="287" y="77"/>
                  </a:lnTo>
                  <a:lnTo>
                    <a:pt x="282" y="89"/>
                  </a:lnTo>
                  <a:lnTo>
                    <a:pt x="282" y="106"/>
                  </a:lnTo>
                  <a:lnTo>
                    <a:pt x="279" y="128"/>
                  </a:lnTo>
                  <a:lnTo>
                    <a:pt x="279" y="145"/>
                  </a:lnTo>
                  <a:lnTo>
                    <a:pt x="279" y="166"/>
                  </a:lnTo>
                  <a:lnTo>
                    <a:pt x="270" y="180"/>
                  </a:lnTo>
                  <a:lnTo>
                    <a:pt x="263" y="195"/>
                  </a:lnTo>
                  <a:lnTo>
                    <a:pt x="252" y="209"/>
                  </a:lnTo>
                  <a:lnTo>
                    <a:pt x="246" y="226"/>
                  </a:lnTo>
                  <a:lnTo>
                    <a:pt x="246" y="246"/>
                  </a:lnTo>
                  <a:lnTo>
                    <a:pt x="224" y="261"/>
                  </a:lnTo>
                  <a:lnTo>
                    <a:pt x="207" y="258"/>
                  </a:lnTo>
                  <a:lnTo>
                    <a:pt x="188" y="255"/>
                  </a:lnTo>
                  <a:lnTo>
                    <a:pt x="167" y="270"/>
                  </a:lnTo>
                  <a:lnTo>
                    <a:pt x="152" y="261"/>
                  </a:lnTo>
                  <a:lnTo>
                    <a:pt x="140" y="255"/>
                  </a:lnTo>
                  <a:lnTo>
                    <a:pt x="119" y="261"/>
                  </a:lnTo>
                  <a:lnTo>
                    <a:pt x="107" y="246"/>
                  </a:lnTo>
                  <a:lnTo>
                    <a:pt x="90" y="243"/>
                  </a:lnTo>
                  <a:lnTo>
                    <a:pt x="71" y="252"/>
                  </a:lnTo>
                  <a:lnTo>
                    <a:pt x="68" y="270"/>
                  </a:lnTo>
                  <a:lnTo>
                    <a:pt x="61" y="287"/>
                  </a:lnTo>
                  <a:lnTo>
                    <a:pt x="61" y="296"/>
                  </a:lnTo>
                  <a:lnTo>
                    <a:pt x="45" y="281"/>
                  </a:lnTo>
                  <a:lnTo>
                    <a:pt x="40" y="287"/>
                  </a:lnTo>
                  <a:lnTo>
                    <a:pt x="40" y="292"/>
                  </a:lnTo>
                  <a:lnTo>
                    <a:pt x="40" y="289"/>
                  </a:lnTo>
                  <a:lnTo>
                    <a:pt x="35" y="278"/>
                  </a:lnTo>
                  <a:lnTo>
                    <a:pt x="30" y="27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168"/>
            <p:cNvSpPr>
              <a:spLocks/>
            </p:cNvSpPr>
            <p:nvPr/>
          </p:nvSpPr>
          <p:spPr bwMode="auto">
            <a:xfrm>
              <a:off x="6434145" y="3073227"/>
              <a:ext cx="108781" cy="104154"/>
            </a:xfrm>
            <a:custGeom>
              <a:avLst/>
              <a:gdLst>
                <a:gd name="T0" fmla="*/ 2147483647 w 109"/>
                <a:gd name="T1" fmla="*/ 2147483647 h 109"/>
                <a:gd name="T2" fmla="*/ 2147483647 w 109"/>
                <a:gd name="T3" fmla="*/ 2147483647 h 109"/>
                <a:gd name="T4" fmla="*/ 2147483647 w 109"/>
                <a:gd name="T5" fmla="*/ 2147483647 h 109"/>
                <a:gd name="T6" fmla="*/ 0 w 109"/>
                <a:gd name="T7" fmla="*/ 2147483647 h 109"/>
                <a:gd name="T8" fmla="*/ 2147483647 w 109"/>
                <a:gd name="T9" fmla="*/ 2147483647 h 109"/>
                <a:gd name="T10" fmla="*/ 2147483647 w 109"/>
                <a:gd name="T11" fmla="*/ 2147483647 h 109"/>
                <a:gd name="T12" fmla="*/ 2147483647 w 109"/>
                <a:gd name="T13" fmla="*/ 2147483647 h 109"/>
                <a:gd name="T14" fmla="*/ 2147483647 w 109"/>
                <a:gd name="T15" fmla="*/ 2147483647 h 109"/>
                <a:gd name="T16" fmla="*/ 2147483647 w 109"/>
                <a:gd name="T17" fmla="*/ 2147483647 h 109"/>
                <a:gd name="T18" fmla="*/ 2147483647 w 109"/>
                <a:gd name="T19" fmla="*/ 2147483647 h 109"/>
                <a:gd name="T20" fmla="*/ 2147483647 w 109"/>
                <a:gd name="T21" fmla="*/ 2147483647 h 109"/>
                <a:gd name="T22" fmla="*/ 2147483647 w 109"/>
                <a:gd name="T23" fmla="*/ 2147483647 h 109"/>
                <a:gd name="T24" fmla="*/ 2147483647 w 109"/>
                <a:gd name="T25" fmla="*/ 2147483647 h 109"/>
                <a:gd name="T26" fmla="*/ 2147483647 w 109"/>
                <a:gd name="T27" fmla="*/ 2147483647 h 109"/>
                <a:gd name="T28" fmla="*/ 2147483647 w 109"/>
                <a:gd name="T29" fmla="*/ 2147483647 h 109"/>
                <a:gd name="T30" fmla="*/ 2147483647 w 109"/>
                <a:gd name="T31" fmla="*/ 2147483647 h 109"/>
                <a:gd name="T32" fmla="*/ 2147483647 w 109"/>
                <a:gd name="T33" fmla="*/ 2147483647 h 109"/>
                <a:gd name="T34" fmla="*/ 2147483647 w 109"/>
                <a:gd name="T35" fmla="*/ 2147483647 h 109"/>
                <a:gd name="T36" fmla="*/ 2147483647 w 109"/>
                <a:gd name="T37" fmla="*/ 2147483647 h 109"/>
                <a:gd name="T38" fmla="*/ 2147483647 w 109"/>
                <a:gd name="T39" fmla="*/ 2147483647 h 109"/>
                <a:gd name="T40" fmla="*/ 2147483647 w 109"/>
                <a:gd name="T41" fmla="*/ 2147483647 h 109"/>
                <a:gd name="T42" fmla="*/ 2147483647 w 109"/>
                <a:gd name="T43" fmla="*/ 2147483647 h 109"/>
                <a:gd name="T44" fmla="*/ 2147483647 w 109"/>
                <a:gd name="T45" fmla="*/ 2147483647 h 109"/>
                <a:gd name="T46" fmla="*/ 2147483647 w 109"/>
                <a:gd name="T47" fmla="*/ 2147483647 h 109"/>
                <a:gd name="T48" fmla="*/ 2147483647 w 109"/>
                <a:gd name="T49" fmla="*/ 2147483647 h 109"/>
                <a:gd name="T50" fmla="*/ 2147483647 w 109"/>
                <a:gd name="T51" fmla="*/ 2147483647 h 109"/>
                <a:gd name="T52" fmla="*/ 2147483647 w 109"/>
                <a:gd name="T53" fmla="*/ 2147483647 h 109"/>
                <a:gd name="T54" fmla="*/ 2147483647 w 109"/>
                <a:gd name="T55" fmla="*/ 2147483647 h 109"/>
                <a:gd name="T56" fmla="*/ 2147483647 w 109"/>
                <a:gd name="T57" fmla="*/ 2147483647 h 109"/>
                <a:gd name="T58" fmla="*/ 2147483647 w 109"/>
                <a:gd name="T59" fmla="*/ 2147483647 h 109"/>
                <a:gd name="T60" fmla="*/ 2147483647 w 109"/>
                <a:gd name="T61" fmla="*/ 2147483647 h 109"/>
                <a:gd name="T62" fmla="*/ 2147483647 w 109"/>
                <a:gd name="T63" fmla="*/ 0 h 109"/>
                <a:gd name="T64" fmla="*/ 2147483647 w 109"/>
                <a:gd name="T65" fmla="*/ 2147483647 h 109"/>
                <a:gd name="T66" fmla="*/ 2147483647 w 109"/>
                <a:gd name="T67" fmla="*/ 2147483647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9"/>
                <a:gd name="T104" fmla="*/ 109 w 10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9">
                  <a:moveTo>
                    <a:pt x="20" y="2"/>
                  </a:moveTo>
                  <a:lnTo>
                    <a:pt x="16" y="13"/>
                  </a:lnTo>
                  <a:lnTo>
                    <a:pt x="6" y="30"/>
                  </a:lnTo>
                  <a:lnTo>
                    <a:pt x="0" y="47"/>
                  </a:lnTo>
                  <a:lnTo>
                    <a:pt x="11" y="64"/>
                  </a:lnTo>
                  <a:lnTo>
                    <a:pt x="16" y="62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3" y="76"/>
                  </a:lnTo>
                  <a:lnTo>
                    <a:pt x="35" y="76"/>
                  </a:lnTo>
                  <a:lnTo>
                    <a:pt x="35" y="70"/>
                  </a:lnTo>
                  <a:lnTo>
                    <a:pt x="58" y="76"/>
                  </a:lnTo>
                  <a:lnTo>
                    <a:pt x="62" y="81"/>
                  </a:lnTo>
                  <a:lnTo>
                    <a:pt x="39" y="76"/>
                  </a:lnTo>
                  <a:lnTo>
                    <a:pt x="25" y="81"/>
                  </a:lnTo>
                  <a:lnTo>
                    <a:pt x="11" y="87"/>
                  </a:lnTo>
                  <a:lnTo>
                    <a:pt x="13" y="99"/>
                  </a:lnTo>
                  <a:lnTo>
                    <a:pt x="25" y="96"/>
                  </a:lnTo>
                  <a:lnTo>
                    <a:pt x="32" y="96"/>
                  </a:lnTo>
                  <a:lnTo>
                    <a:pt x="16" y="99"/>
                  </a:lnTo>
                  <a:lnTo>
                    <a:pt x="11" y="108"/>
                  </a:lnTo>
                  <a:lnTo>
                    <a:pt x="35" y="101"/>
                  </a:lnTo>
                  <a:lnTo>
                    <a:pt x="51" y="99"/>
                  </a:lnTo>
                  <a:lnTo>
                    <a:pt x="65" y="99"/>
                  </a:lnTo>
                  <a:lnTo>
                    <a:pt x="81" y="101"/>
                  </a:lnTo>
                  <a:lnTo>
                    <a:pt x="108" y="104"/>
                  </a:lnTo>
                  <a:lnTo>
                    <a:pt x="102" y="81"/>
                  </a:lnTo>
                  <a:lnTo>
                    <a:pt x="98" y="70"/>
                  </a:lnTo>
                  <a:lnTo>
                    <a:pt x="93" y="45"/>
                  </a:lnTo>
                  <a:lnTo>
                    <a:pt x="79" y="27"/>
                  </a:lnTo>
                  <a:lnTo>
                    <a:pt x="67" y="10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0" y="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169"/>
            <p:cNvSpPr>
              <a:spLocks/>
            </p:cNvSpPr>
            <p:nvPr/>
          </p:nvSpPr>
          <p:spPr bwMode="auto">
            <a:xfrm>
              <a:off x="7003509" y="2908896"/>
              <a:ext cx="192103" cy="383054"/>
            </a:xfrm>
            <a:custGeom>
              <a:avLst/>
              <a:gdLst>
                <a:gd name="T0" fmla="*/ 2147483647 w 193"/>
                <a:gd name="T1" fmla="*/ 2147483647 h 404"/>
                <a:gd name="T2" fmla="*/ 2147483647 w 193"/>
                <a:gd name="T3" fmla="*/ 2147483647 h 404"/>
                <a:gd name="T4" fmla="*/ 2147483647 w 193"/>
                <a:gd name="T5" fmla="*/ 2147483647 h 404"/>
                <a:gd name="T6" fmla="*/ 2147483647 w 193"/>
                <a:gd name="T7" fmla="*/ 2147483647 h 404"/>
                <a:gd name="T8" fmla="*/ 2147483647 w 193"/>
                <a:gd name="T9" fmla="*/ 2147483647 h 404"/>
                <a:gd name="T10" fmla="*/ 2147483647 w 193"/>
                <a:gd name="T11" fmla="*/ 2147483647 h 404"/>
                <a:gd name="T12" fmla="*/ 2147483647 w 193"/>
                <a:gd name="T13" fmla="*/ 2147483647 h 404"/>
                <a:gd name="T14" fmla="*/ 2147483647 w 193"/>
                <a:gd name="T15" fmla="*/ 2147483647 h 404"/>
                <a:gd name="T16" fmla="*/ 2147483647 w 193"/>
                <a:gd name="T17" fmla="*/ 0 h 404"/>
                <a:gd name="T18" fmla="*/ 2147483647 w 193"/>
                <a:gd name="T19" fmla="*/ 2147483647 h 404"/>
                <a:gd name="T20" fmla="*/ 2147483647 w 193"/>
                <a:gd name="T21" fmla="*/ 2147483647 h 404"/>
                <a:gd name="T22" fmla="*/ 2147483647 w 193"/>
                <a:gd name="T23" fmla="*/ 2147483647 h 404"/>
                <a:gd name="T24" fmla="*/ 2147483647 w 193"/>
                <a:gd name="T25" fmla="*/ 2147483647 h 404"/>
                <a:gd name="T26" fmla="*/ 2147483647 w 193"/>
                <a:gd name="T27" fmla="*/ 2147483647 h 404"/>
                <a:gd name="T28" fmla="*/ 2147483647 w 193"/>
                <a:gd name="T29" fmla="*/ 2147483647 h 404"/>
                <a:gd name="T30" fmla="*/ 2147483647 w 193"/>
                <a:gd name="T31" fmla="*/ 2147483647 h 404"/>
                <a:gd name="T32" fmla="*/ 2147483647 w 193"/>
                <a:gd name="T33" fmla="*/ 2147483647 h 404"/>
                <a:gd name="T34" fmla="*/ 2147483647 w 193"/>
                <a:gd name="T35" fmla="*/ 2147483647 h 404"/>
                <a:gd name="T36" fmla="*/ 2147483647 w 193"/>
                <a:gd name="T37" fmla="*/ 2147483647 h 404"/>
                <a:gd name="T38" fmla="*/ 2147483647 w 193"/>
                <a:gd name="T39" fmla="*/ 2147483647 h 404"/>
                <a:gd name="T40" fmla="*/ 2147483647 w 193"/>
                <a:gd name="T41" fmla="*/ 2147483647 h 404"/>
                <a:gd name="T42" fmla="*/ 0 w 193"/>
                <a:gd name="T43" fmla="*/ 2147483647 h 404"/>
                <a:gd name="T44" fmla="*/ 0 w 193"/>
                <a:gd name="T45" fmla="*/ 2147483647 h 404"/>
                <a:gd name="T46" fmla="*/ 2147483647 w 193"/>
                <a:gd name="T47" fmla="*/ 2147483647 h 404"/>
                <a:gd name="T48" fmla="*/ 2147483647 w 193"/>
                <a:gd name="T49" fmla="*/ 2147483647 h 404"/>
                <a:gd name="T50" fmla="*/ 2147483647 w 193"/>
                <a:gd name="T51" fmla="*/ 2147483647 h 404"/>
                <a:gd name="T52" fmla="*/ 2147483647 w 193"/>
                <a:gd name="T53" fmla="*/ 2147483647 h 404"/>
                <a:gd name="T54" fmla="*/ 2147483647 w 193"/>
                <a:gd name="T55" fmla="*/ 2147483647 h 404"/>
                <a:gd name="T56" fmla="*/ 2147483647 w 193"/>
                <a:gd name="T57" fmla="*/ 2147483647 h 404"/>
                <a:gd name="T58" fmla="*/ 2147483647 w 193"/>
                <a:gd name="T59" fmla="*/ 2147483647 h 404"/>
                <a:gd name="T60" fmla="*/ 2147483647 w 193"/>
                <a:gd name="T61" fmla="*/ 2147483647 h 404"/>
                <a:gd name="T62" fmla="*/ 2147483647 w 193"/>
                <a:gd name="T63" fmla="*/ 2147483647 h 404"/>
                <a:gd name="T64" fmla="*/ 2147483647 w 193"/>
                <a:gd name="T65" fmla="*/ 2147483647 h 404"/>
                <a:gd name="T66" fmla="*/ 2147483647 w 193"/>
                <a:gd name="T67" fmla="*/ 2147483647 h 404"/>
                <a:gd name="T68" fmla="*/ 2147483647 w 193"/>
                <a:gd name="T69" fmla="*/ 2147483647 h 404"/>
                <a:gd name="T70" fmla="*/ 2147483647 w 193"/>
                <a:gd name="T71" fmla="*/ 2147483647 h 404"/>
                <a:gd name="T72" fmla="*/ 2147483647 w 193"/>
                <a:gd name="T73" fmla="*/ 2147483647 h 404"/>
                <a:gd name="T74" fmla="*/ 2147483647 w 193"/>
                <a:gd name="T75" fmla="*/ 2147483647 h 404"/>
                <a:gd name="T76" fmla="*/ 2147483647 w 193"/>
                <a:gd name="T77" fmla="*/ 2147483647 h 404"/>
                <a:gd name="T78" fmla="*/ 2147483647 w 193"/>
                <a:gd name="T79" fmla="*/ 2147483647 h 404"/>
                <a:gd name="T80" fmla="*/ 2147483647 w 193"/>
                <a:gd name="T81" fmla="*/ 2147483647 h 404"/>
                <a:gd name="T82" fmla="*/ 2147483647 w 193"/>
                <a:gd name="T83" fmla="*/ 2147483647 h 404"/>
                <a:gd name="T84" fmla="*/ 2147483647 w 193"/>
                <a:gd name="T85" fmla="*/ 2147483647 h 404"/>
                <a:gd name="T86" fmla="*/ 2147483647 w 193"/>
                <a:gd name="T87" fmla="*/ 2147483647 h 404"/>
                <a:gd name="T88" fmla="*/ 2147483647 w 193"/>
                <a:gd name="T89" fmla="*/ 2147483647 h 404"/>
                <a:gd name="T90" fmla="*/ 2147483647 w 193"/>
                <a:gd name="T91" fmla="*/ 2147483647 h 404"/>
                <a:gd name="T92" fmla="*/ 2147483647 w 193"/>
                <a:gd name="T93" fmla="*/ 2147483647 h 404"/>
                <a:gd name="T94" fmla="*/ 2147483647 w 193"/>
                <a:gd name="T95" fmla="*/ 2147483647 h 404"/>
                <a:gd name="T96" fmla="*/ 2147483647 w 193"/>
                <a:gd name="T97" fmla="*/ 2147483647 h 404"/>
                <a:gd name="T98" fmla="*/ 2147483647 w 193"/>
                <a:gd name="T99" fmla="*/ 2147483647 h 404"/>
                <a:gd name="T100" fmla="*/ 2147483647 w 193"/>
                <a:gd name="T101" fmla="*/ 2147483647 h 404"/>
                <a:gd name="T102" fmla="*/ 2147483647 w 193"/>
                <a:gd name="T103" fmla="*/ 2147483647 h 404"/>
                <a:gd name="T104" fmla="*/ 2147483647 w 193"/>
                <a:gd name="T105" fmla="*/ 2147483647 h 404"/>
                <a:gd name="T106" fmla="*/ 2147483647 w 193"/>
                <a:gd name="T107" fmla="*/ 2147483647 h 404"/>
                <a:gd name="T108" fmla="*/ 2147483647 w 193"/>
                <a:gd name="T109" fmla="*/ 2147483647 h 404"/>
                <a:gd name="T110" fmla="*/ 2147483647 w 193"/>
                <a:gd name="T111" fmla="*/ 2147483647 h 404"/>
                <a:gd name="T112" fmla="*/ 2147483647 w 193"/>
                <a:gd name="T113" fmla="*/ 2147483647 h 4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404"/>
                <a:gd name="T173" fmla="*/ 193 w 193"/>
                <a:gd name="T174" fmla="*/ 404 h 4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404">
                  <a:moveTo>
                    <a:pt x="186" y="100"/>
                  </a:moveTo>
                  <a:lnTo>
                    <a:pt x="169" y="86"/>
                  </a:lnTo>
                  <a:lnTo>
                    <a:pt x="150" y="74"/>
                  </a:lnTo>
                  <a:lnTo>
                    <a:pt x="132" y="62"/>
                  </a:lnTo>
                  <a:lnTo>
                    <a:pt x="112" y="48"/>
                  </a:lnTo>
                  <a:lnTo>
                    <a:pt x="93" y="36"/>
                  </a:lnTo>
                  <a:lnTo>
                    <a:pt x="76" y="25"/>
                  </a:lnTo>
                  <a:lnTo>
                    <a:pt x="57" y="10"/>
                  </a:lnTo>
                  <a:lnTo>
                    <a:pt x="37" y="0"/>
                  </a:lnTo>
                  <a:lnTo>
                    <a:pt x="21" y="10"/>
                  </a:lnTo>
                  <a:lnTo>
                    <a:pt x="24" y="28"/>
                  </a:lnTo>
                  <a:lnTo>
                    <a:pt x="25" y="48"/>
                  </a:lnTo>
                  <a:lnTo>
                    <a:pt x="40" y="77"/>
                  </a:lnTo>
                  <a:lnTo>
                    <a:pt x="36" y="89"/>
                  </a:lnTo>
                  <a:lnTo>
                    <a:pt x="36" y="106"/>
                  </a:lnTo>
                  <a:lnTo>
                    <a:pt x="33" y="129"/>
                  </a:lnTo>
                  <a:lnTo>
                    <a:pt x="33" y="146"/>
                  </a:lnTo>
                  <a:lnTo>
                    <a:pt x="33" y="166"/>
                  </a:lnTo>
                  <a:lnTo>
                    <a:pt x="24" y="180"/>
                  </a:lnTo>
                  <a:lnTo>
                    <a:pt x="16" y="195"/>
                  </a:lnTo>
                  <a:lnTo>
                    <a:pt x="6" y="209"/>
                  </a:lnTo>
                  <a:lnTo>
                    <a:pt x="0" y="226"/>
                  </a:lnTo>
                  <a:lnTo>
                    <a:pt x="0" y="247"/>
                  </a:lnTo>
                  <a:lnTo>
                    <a:pt x="6" y="261"/>
                  </a:lnTo>
                  <a:lnTo>
                    <a:pt x="13" y="261"/>
                  </a:lnTo>
                  <a:lnTo>
                    <a:pt x="25" y="287"/>
                  </a:lnTo>
                  <a:lnTo>
                    <a:pt x="25" y="316"/>
                  </a:lnTo>
                  <a:lnTo>
                    <a:pt x="37" y="339"/>
                  </a:lnTo>
                  <a:lnTo>
                    <a:pt x="18" y="339"/>
                  </a:lnTo>
                  <a:lnTo>
                    <a:pt x="6" y="345"/>
                  </a:lnTo>
                  <a:lnTo>
                    <a:pt x="24" y="370"/>
                  </a:lnTo>
                  <a:lnTo>
                    <a:pt x="36" y="403"/>
                  </a:lnTo>
                  <a:lnTo>
                    <a:pt x="52" y="394"/>
                  </a:lnTo>
                  <a:lnTo>
                    <a:pt x="57" y="396"/>
                  </a:lnTo>
                  <a:lnTo>
                    <a:pt x="66" y="396"/>
                  </a:lnTo>
                  <a:lnTo>
                    <a:pt x="93" y="388"/>
                  </a:lnTo>
                  <a:lnTo>
                    <a:pt x="100" y="377"/>
                  </a:lnTo>
                  <a:lnTo>
                    <a:pt x="97" y="368"/>
                  </a:lnTo>
                  <a:lnTo>
                    <a:pt x="126" y="362"/>
                  </a:lnTo>
                  <a:lnTo>
                    <a:pt x="141" y="341"/>
                  </a:lnTo>
                  <a:lnTo>
                    <a:pt x="156" y="322"/>
                  </a:lnTo>
                  <a:lnTo>
                    <a:pt x="172" y="316"/>
                  </a:lnTo>
                  <a:lnTo>
                    <a:pt x="169" y="305"/>
                  </a:lnTo>
                  <a:lnTo>
                    <a:pt x="165" y="290"/>
                  </a:lnTo>
                  <a:lnTo>
                    <a:pt x="157" y="269"/>
                  </a:lnTo>
                  <a:lnTo>
                    <a:pt x="150" y="269"/>
                  </a:lnTo>
                  <a:lnTo>
                    <a:pt x="157" y="250"/>
                  </a:lnTo>
                  <a:lnTo>
                    <a:pt x="160" y="238"/>
                  </a:lnTo>
                  <a:lnTo>
                    <a:pt x="162" y="230"/>
                  </a:lnTo>
                  <a:lnTo>
                    <a:pt x="162" y="221"/>
                  </a:lnTo>
                  <a:lnTo>
                    <a:pt x="172" y="204"/>
                  </a:lnTo>
                  <a:lnTo>
                    <a:pt x="177" y="195"/>
                  </a:lnTo>
                  <a:lnTo>
                    <a:pt x="192" y="195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186" y="123"/>
                  </a:lnTo>
                  <a:lnTo>
                    <a:pt x="186" y="10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170"/>
            <p:cNvSpPr>
              <a:spLocks/>
            </p:cNvSpPr>
            <p:nvPr/>
          </p:nvSpPr>
          <p:spPr bwMode="auto">
            <a:xfrm>
              <a:off x="6497793" y="2776968"/>
              <a:ext cx="38189" cy="45133"/>
            </a:xfrm>
            <a:custGeom>
              <a:avLst/>
              <a:gdLst>
                <a:gd name="T0" fmla="*/ 2147483647 w 38"/>
                <a:gd name="T1" fmla="*/ 0 h 48"/>
                <a:gd name="T2" fmla="*/ 2147483647 w 38"/>
                <a:gd name="T3" fmla="*/ 2147483647 h 48"/>
                <a:gd name="T4" fmla="*/ 0 w 38"/>
                <a:gd name="T5" fmla="*/ 2147483647 h 48"/>
                <a:gd name="T6" fmla="*/ 2147483647 w 3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48"/>
                <a:gd name="T14" fmla="*/ 38 w 3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48">
                  <a:moveTo>
                    <a:pt x="37" y="0"/>
                  </a:moveTo>
                  <a:lnTo>
                    <a:pt x="29" y="37"/>
                  </a:lnTo>
                  <a:lnTo>
                    <a:pt x="0" y="47"/>
                  </a:lnTo>
                  <a:lnTo>
                    <a:pt x="37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71"/>
            <p:cNvSpPr>
              <a:spLocks/>
            </p:cNvSpPr>
            <p:nvPr/>
          </p:nvSpPr>
          <p:spPr bwMode="auto">
            <a:xfrm>
              <a:off x="6454975" y="2788541"/>
              <a:ext cx="39346" cy="45133"/>
            </a:xfrm>
            <a:custGeom>
              <a:avLst/>
              <a:gdLst>
                <a:gd name="T0" fmla="*/ 2147483647 w 39"/>
                <a:gd name="T1" fmla="*/ 0 h 47"/>
                <a:gd name="T2" fmla="*/ 0 w 39"/>
                <a:gd name="T3" fmla="*/ 2147483647 h 47"/>
                <a:gd name="T4" fmla="*/ 0 w 39"/>
                <a:gd name="T5" fmla="*/ 2147483647 h 47"/>
                <a:gd name="T6" fmla="*/ 2147483647 w 39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7"/>
                <a:gd name="T14" fmla="*/ 39 w 3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7">
                  <a:moveTo>
                    <a:pt x="38" y="0"/>
                  </a:moveTo>
                  <a:lnTo>
                    <a:pt x="0" y="46"/>
                  </a:lnTo>
                  <a:lnTo>
                    <a:pt x="0" y="10"/>
                  </a:lnTo>
                  <a:lnTo>
                    <a:pt x="3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72"/>
            <p:cNvSpPr>
              <a:spLocks/>
            </p:cNvSpPr>
            <p:nvPr/>
          </p:nvSpPr>
          <p:spPr bwMode="auto">
            <a:xfrm>
              <a:off x="6471176" y="2800113"/>
              <a:ext cx="35875" cy="43976"/>
            </a:xfrm>
            <a:custGeom>
              <a:avLst/>
              <a:gdLst>
                <a:gd name="T0" fmla="*/ 2147483647 w 37"/>
                <a:gd name="T1" fmla="*/ 0 h 46"/>
                <a:gd name="T2" fmla="*/ 2147483647 w 37"/>
                <a:gd name="T3" fmla="*/ 2147483647 h 46"/>
                <a:gd name="T4" fmla="*/ 0 w 37"/>
                <a:gd name="T5" fmla="*/ 0 h 46"/>
                <a:gd name="T6" fmla="*/ 2147483647 w 37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46"/>
                <a:gd name="T14" fmla="*/ 37 w 3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46">
                  <a:moveTo>
                    <a:pt x="36" y="0"/>
                  </a:moveTo>
                  <a:lnTo>
                    <a:pt x="26" y="45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73"/>
            <p:cNvSpPr>
              <a:spLocks/>
            </p:cNvSpPr>
            <p:nvPr/>
          </p:nvSpPr>
          <p:spPr bwMode="auto">
            <a:xfrm>
              <a:off x="6510523" y="2768867"/>
              <a:ext cx="38189" cy="45133"/>
            </a:xfrm>
            <a:custGeom>
              <a:avLst/>
              <a:gdLst>
                <a:gd name="T0" fmla="*/ 2147483647 w 39"/>
                <a:gd name="T1" fmla="*/ 2147483647 h 47"/>
                <a:gd name="T2" fmla="*/ 2147483647 w 39"/>
                <a:gd name="T3" fmla="*/ 0 h 47"/>
                <a:gd name="T4" fmla="*/ 0 w 39"/>
                <a:gd name="T5" fmla="*/ 2147483647 h 47"/>
                <a:gd name="T6" fmla="*/ 2147483647 w 39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7"/>
                <a:gd name="T14" fmla="*/ 39 w 3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7">
                  <a:moveTo>
                    <a:pt x="25" y="46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25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74"/>
            <p:cNvSpPr>
              <a:spLocks/>
            </p:cNvSpPr>
            <p:nvPr/>
          </p:nvSpPr>
          <p:spPr bwMode="auto">
            <a:xfrm>
              <a:off x="7306707" y="3721294"/>
              <a:ext cx="196732" cy="391155"/>
            </a:xfrm>
            <a:custGeom>
              <a:avLst/>
              <a:gdLst>
                <a:gd name="T0" fmla="*/ 2147483647 w 197"/>
                <a:gd name="T1" fmla="*/ 2147483647 h 414"/>
                <a:gd name="T2" fmla="*/ 2147483647 w 197"/>
                <a:gd name="T3" fmla="*/ 2147483647 h 414"/>
                <a:gd name="T4" fmla="*/ 2147483647 w 197"/>
                <a:gd name="T5" fmla="*/ 2147483647 h 414"/>
                <a:gd name="T6" fmla="*/ 2147483647 w 197"/>
                <a:gd name="T7" fmla="*/ 2147483647 h 414"/>
                <a:gd name="T8" fmla="*/ 2147483647 w 197"/>
                <a:gd name="T9" fmla="*/ 2147483647 h 414"/>
                <a:gd name="T10" fmla="*/ 2147483647 w 197"/>
                <a:gd name="T11" fmla="*/ 2147483647 h 414"/>
                <a:gd name="T12" fmla="*/ 2147483647 w 197"/>
                <a:gd name="T13" fmla="*/ 2147483647 h 414"/>
                <a:gd name="T14" fmla="*/ 2147483647 w 197"/>
                <a:gd name="T15" fmla="*/ 0 h 414"/>
                <a:gd name="T16" fmla="*/ 2147483647 w 197"/>
                <a:gd name="T17" fmla="*/ 2147483647 h 414"/>
                <a:gd name="T18" fmla="*/ 2147483647 w 197"/>
                <a:gd name="T19" fmla="*/ 2147483647 h 414"/>
                <a:gd name="T20" fmla="*/ 2147483647 w 197"/>
                <a:gd name="T21" fmla="*/ 2147483647 h 414"/>
                <a:gd name="T22" fmla="*/ 2147483647 w 197"/>
                <a:gd name="T23" fmla="*/ 2147483647 h 414"/>
                <a:gd name="T24" fmla="*/ 2147483647 w 197"/>
                <a:gd name="T25" fmla="*/ 2147483647 h 414"/>
                <a:gd name="T26" fmla="*/ 2147483647 w 197"/>
                <a:gd name="T27" fmla="*/ 2147483647 h 414"/>
                <a:gd name="T28" fmla="*/ 2147483647 w 197"/>
                <a:gd name="T29" fmla="*/ 2147483647 h 414"/>
                <a:gd name="T30" fmla="*/ 2147483647 w 197"/>
                <a:gd name="T31" fmla="*/ 2147483647 h 414"/>
                <a:gd name="T32" fmla="*/ 2147483647 w 197"/>
                <a:gd name="T33" fmla="*/ 2147483647 h 414"/>
                <a:gd name="T34" fmla="*/ 2147483647 w 197"/>
                <a:gd name="T35" fmla="*/ 2147483647 h 414"/>
                <a:gd name="T36" fmla="*/ 2147483647 w 197"/>
                <a:gd name="T37" fmla="*/ 2147483647 h 414"/>
                <a:gd name="T38" fmla="*/ 2147483647 w 197"/>
                <a:gd name="T39" fmla="*/ 2147483647 h 414"/>
                <a:gd name="T40" fmla="*/ 0 w 197"/>
                <a:gd name="T41" fmla="*/ 2147483647 h 414"/>
                <a:gd name="T42" fmla="*/ 2147483647 w 197"/>
                <a:gd name="T43" fmla="*/ 2147483647 h 414"/>
                <a:gd name="T44" fmla="*/ 2147483647 w 197"/>
                <a:gd name="T45" fmla="*/ 2147483647 h 414"/>
                <a:gd name="T46" fmla="*/ 2147483647 w 197"/>
                <a:gd name="T47" fmla="*/ 2147483647 h 414"/>
                <a:gd name="T48" fmla="*/ 2147483647 w 197"/>
                <a:gd name="T49" fmla="*/ 2147483647 h 414"/>
                <a:gd name="T50" fmla="*/ 2147483647 w 197"/>
                <a:gd name="T51" fmla="*/ 2147483647 h 414"/>
                <a:gd name="T52" fmla="*/ 2147483647 w 197"/>
                <a:gd name="T53" fmla="*/ 2147483647 h 414"/>
                <a:gd name="T54" fmla="*/ 2147483647 w 197"/>
                <a:gd name="T55" fmla="*/ 2147483647 h 414"/>
                <a:gd name="T56" fmla="*/ 2147483647 w 197"/>
                <a:gd name="T57" fmla="*/ 2147483647 h 414"/>
                <a:gd name="T58" fmla="*/ 2147483647 w 197"/>
                <a:gd name="T59" fmla="*/ 2147483647 h 414"/>
                <a:gd name="T60" fmla="*/ 2147483647 w 197"/>
                <a:gd name="T61" fmla="*/ 2147483647 h 414"/>
                <a:gd name="T62" fmla="*/ 2147483647 w 197"/>
                <a:gd name="T63" fmla="*/ 2147483647 h 414"/>
                <a:gd name="T64" fmla="*/ 2147483647 w 197"/>
                <a:gd name="T65" fmla="*/ 2147483647 h 414"/>
                <a:gd name="T66" fmla="*/ 2147483647 w 197"/>
                <a:gd name="T67" fmla="*/ 2147483647 h 414"/>
                <a:gd name="T68" fmla="*/ 2147483647 w 197"/>
                <a:gd name="T69" fmla="*/ 2147483647 h 4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7"/>
                <a:gd name="T106" fmla="*/ 0 h 414"/>
                <a:gd name="T107" fmla="*/ 197 w 197"/>
                <a:gd name="T108" fmla="*/ 414 h 4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7" h="414">
                  <a:moveTo>
                    <a:pt x="80" y="257"/>
                  </a:moveTo>
                  <a:lnTo>
                    <a:pt x="78" y="240"/>
                  </a:lnTo>
                  <a:lnTo>
                    <a:pt x="78" y="232"/>
                  </a:lnTo>
                  <a:lnTo>
                    <a:pt x="85" y="232"/>
                  </a:lnTo>
                  <a:lnTo>
                    <a:pt x="107" y="211"/>
                  </a:lnTo>
                  <a:lnTo>
                    <a:pt x="121" y="189"/>
                  </a:lnTo>
                  <a:lnTo>
                    <a:pt x="136" y="177"/>
                  </a:lnTo>
                  <a:lnTo>
                    <a:pt x="152" y="165"/>
                  </a:lnTo>
                  <a:lnTo>
                    <a:pt x="176" y="148"/>
                  </a:lnTo>
                  <a:lnTo>
                    <a:pt x="191" y="117"/>
                  </a:lnTo>
                  <a:lnTo>
                    <a:pt x="196" y="97"/>
                  </a:lnTo>
                  <a:lnTo>
                    <a:pt x="193" y="99"/>
                  </a:lnTo>
                  <a:lnTo>
                    <a:pt x="191" y="63"/>
                  </a:lnTo>
                  <a:lnTo>
                    <a:pt x="193" y="51"/>
                  </a:lnTo>
                  <a:lnTo>
                    <a:pt x="193" y="17"/>
                  </a:lnTo>
                  <a:lnTo>
                    <a:pt x="193" y="0"/>
                  </a:lnTo>
                  <a:lnTo>
                    <a:pt x="172" y="10"/>
                  </a:lnTo>
                  <a:lnTo>
                    <a:pt x="155" y="22"/>
                  </a:lnTo>
                  <a:lnTo>
                    <a:pt x="143" y="22"/>
                  </a:lnTo>
                  <a:lnTo>
                    <a:pt x="128" y="27"/>
                  </a:lnTo>
                  <a:lnTo>
                    <a:pt x="109" y="25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31"/>
                  </a:lnTo>
                  <a:lnTo>
                    <a:pt x="80" y="51"/>
                  </a:lnTo>
                  <a:lnTo>
                    <a:pt x="83" y="73"/>
                  </a:lnTo>
                  <a:lnTo>
                    <a:pt x="92" y="91"/>
                  </a:lnTo>
                  <a:lnTo>
                    <a:pt x="104" y="105"/>
                  </a:lnTo>
                  <a:lnTo>
                    <a:pt x="102" y="123"/>
                  </a:lnTo>
                  <a:lnTo>
                    <a:pt x="100" y="143"/>
                  </a:lnTo>
                  <a:lnTo>
                    <a:pt x="90" y="151"/>
                  </a:lnTo>
                  <a:lnTo>
                    <a:pt x="90" y="169"/>
                  </a:lnTo>
                  <a:lnTo>
                    <a:pt x="83" y="151"/>
                  </a:lnTo>
                  <a:lnTo>
                    <a:pt x="73" y="134"/>
                  </a:lnTo>
                  <a:lnTo>
                    <a:pt x="80" y="108"/>
                  </a:lnTo>
                  <a:lnTo>
                    <a:pt x="73" y="99"/>
                  </a:lnTo>
                  <a:lnTo>
                    <a:pt x="61" y="99"/>
                  </a:lnTo>
                  <a:lnTo>
                    <a:pt x="57" y="88"/>
                  </a:lnTo>
                  <a:lnTo>
                    <a:pt x="42" y="97"/>
                  </a:lnTo>
                  <a:lnTo>
                    <a:pt x="28" y="102"/>
                  </a:lnTo>
                  <a:lnTo>
                    <a:pt x="13" y="108"/>
                  </a:lnTo>
                  <a:lnTo>
                    <a:pt x="0" y="117"/>
                  </a:lnTo>
                  <a:lnTo>
                    <a:pt x="4" y="131"/>
                  </a:lnTo>
                  <a:lnTo>
                    <a:pt x="4" y="140"/>
                  </a:lnTo>
                  <a:lnTo>
                    <a:pt x="13" y="140"/>
                  </a:lnTo>
                  <a:lnTo>
                    <a:pt x="30" y="148"/>
                  </a:lnTo>
                  <a:lnTo>
                    <a:pt x="47" y="157"/>
                  </a:lnTo>
                  <a:lnTo>
                    <a:pt x="47" y="186"/>
                  </a:lnTo>
                  <a:lnTo>
                    <a:pt x="45" y="208"/>
                  </a:lnTo>
                  <a:lnTo>
                    <a:pt x="47" y="232"/>
                  </a:lnTo>
                  <a:lnTo>
                    <a:pt x="40" y="254"/>
                  </a:lnTo>
                  <a:lnTo>
                    <a:pt x="35" y="271"/>
                  </a:lnTo>
                  <a:lnTo>
                    <a:pt x="25" y="286"/>
                  </a:lnTo>
                  <a:lnTo>
                    <a:pt x="13" y="300"/>
                  </a:lnTo>
                  <a:lnTo>
                    <a:pt x="16" y="317"/>
                  </a:lnTo>
                  <a:lnTo>
                    <a:pt x="21" y="334"/>
                  </a:lnTo>
                  <a:lnTo>
                    <a:pt x="21" y="363"/>
                  </a:lnTo>
                  <a:lnTo>
                    <a:pt x="21" y="389"/>
                  </a:lnTo>
                  <a:lnTo>
                    <a:pt x="21" y="413"/>
                  </a:lnTo>
                  <a:lnTo>
                    <a:pt x="35" y="413"/>
                  </a:lnTo>
                  <a:lnTo>
                    <a:pt x="35" y="395"/>
                  </a:lnTo>
                  <a:lnTo>
                    <a:pt x="33" y="389"/>
                  </a:lnTo>
                  <a:lnTo>
                    <a:pt x="54" y="369"/>
                  </a:lnTo>
                  <a:lnTo>
                    <a:pt x="68" y="358"/>
                  </a:lnTo>
                  <a:lnTo>
                    <a:pt x="85" y="346"/>
                  </a:lnTo>
                  <a:lnTo>
                    <a:pt x="85" y="334"/>
                  </a:lnTo>
                  <a:lnTo>
                    <a:pt x="88" y="315"/>
                  </a:lnTo>
                  <a:lnTo>
                    <a:pt x="90" y="292"/>
                  </a:lnTo>
                  <a:lnTo>
                    <a:pt x="85" y="300"/>
                  </a:lnTo>
                  <a:lnTo>
                    <a:pt x="83" y="278"/>
                  </a:lnTo>
                  <a:lnTo>
                    <a:pt x="80" y="25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75"/>
            <p:cNvSpPr>
              <a:spLocks/>
            </p:cNvSpPr>
            <p:nvPr/>
          </p:nvSpPr>
          <p:spPr bwMode="auto">
            <a:xfrm>
              <a:off x="7045170" y="4001351"/>
              <a:ext cx="298569" cy="300888"/>
            </a:xfrm>
            <a:custGeom>
              <a:avLst/>
              <a:gdLst>
                <a:gd name="T0" fmla="*/ 2147483647 w 299"/>
                <a:gd name="T1" fmla="*/ 2147483647 h 318"/>
                <a:gd name="T2" fmla="*/ 2147483647 w 299"/>
                <a:gd name="T3" fmla="*/ 2147483647 h 318"/>
                <a:gd name="T4" fmla="*/ 2147483647 w 299"/>
                <a:gd name="T5" fmla="*/ 2147483647 h 318"/>
                <a:gd name="T6" fmla="*/ 2147483647 w 299"/>
                <a:gd name="T7" fmla="*/ 2147483647 h 318"/>
                <a:gd name="T8" fmla="*/ 2147483647 w 299"/>
                <a:gd name="T9" fmla="*/ 2147483647 h 318"/>
                <a:gd name="T10" fmla="*/ 2147483647 w 299"/>
                <a:gd name="T11" fmla="*/ 2147483647 h 318"/>
                <a:gd name="T12" fmla="*/ 2147483647 w 299"/>
                <a:gd name="T13" fmla="*/ 2147483647 h 318"/>
                <a:gd name="T14" fmla="*/ 2147483647 w 299"/>
                <a:gd name="T15" fmla="*/ 2147483647 h 318"/>
                <a:gd name="T16" fmla="*/ 2147483647 w 299"/>
                <a:gd name="T17" fmla="*/ 2147483647 h 318"/>
                <a:gd name="T18" fmla="*/ 2147483647 w 299"/>
                <a:gd name="T19" fmla="*/ 2147483647 h 318"/>
                <a:gd name="T20" fmla="*/ 2147483647 w 299"/>
                <a:gd name="T21" fmla="*/ 2147483647 h 318"/>
                <a:gd name="T22" fmla="*/ 2147483647 w 299"/>
                <a:gd name="T23" fmla="*/ 2147483647 h 318"/>
                <a:gd name="T24" fmla="*/ 2147483647 w 299"/>
                <a:gd name="T25" fmla="*/ 2147483647 h 318"/>
                <a:gd name="T26" fmla="*/ 2147483647 w 299"/>
                <a:gd name="T27" fmla="*/ 2147483647 h 318"/>
                <a:gd name="T28" fmla="*/ 2147483647 w 299"/>
                <a:gd name="T29" fmla="*/ 2147483647 h 318"/>
                <a:gd name="T30" fmla="*/ 2147483647 w 299"/>
                <a:gd name="T31" fmla="*/ 2147483647 h 318"/>
                <a:gd name="T32" fmla="*/ 2147483647 w 299"/>
                <a:gd name="T33" fmla="*/ 2147483647 h 318"/>
                <a:gd name="T34" fmla="*/ 2147483647 w 299"/>
                <a:gd name="T35" fmla="*/ 2147483647 h 318"/>
                <a:gd name="T36" fmla="*/ 2147483647 w 299"/>
                <a:gd name="T37" fmla="*/ 2147483647 h 318"/>
                <a:gd name="T38" fmla="*/ 2147483647 w 299"/>
                <a:gd name="T39" fmla="*/ 2147483647 h 318"/>
                <a:gd name="T40" fmla="*/ 2147483647 w 299"/>
                <a:gd name="T41" fmla="*/ 2147483647 h 318"/>
                <a:gd name="T42" fmla="*/ 2147483647 w 299"/>
                <a:gd name="T43" fmla="*/ 2147483647 h 318"/>
                <a:gd name="T44" fmla="*/ 2147483647 w 299"/>
                <a:gd name="T45" fmla="*/ 2147483647 h 318"/>
                <a:gd name="T46" fmla="*/ 2147483647 w 299"/>
                <a:gd name="T47" fmla="*/ 0 h 318"/>
                <a:gd name="T48" fmla="*/ 2147483647 w 299"/>
                <a:gd name="T49" fmla="*/ 2147483647 h 318"/>
                <a:gd name="T50" fmla="*/ 2147483647 w 299"/>
                <a:gd name="T51" fmla="*/ 2147483647 h 318"/>
                <a:gd name="T52" fmla="*/ 2147483647 w 299"/>
                <a:gd name="T53" fmla="*/ 2147483647 h 318"/>
                <a:gd name="T54" fmla="*/ 2147483647 w 299"/>
                <a:gd name="T55" fmla="*/ 2147483647 h 318"/>
                <a:gd name="T56" fmla="*/ 2147483647 w 299"/>
                <a:gd name="T57" fmla="*/ 2147483647 h 318"/>
                <a:gd name="T58" fmla="*/ 2147483647 w 299"/>
                <a:gd name="T59" fmla="*/ 2147483647 h 318"/>
                <a:gd name="T60" fmla="*/ 2147483647 w 299"/>
                <a:gd name="T61" fmla="*/ 2147483647 h 318"/>
                <a:gd name="T62" fmla="*/ 2147483647 w 299"/>
                <a:gd name="T63" fmla="*/ 2147483647 h 318"/>
                <a:gd name="T64" fmla="*/ 2147483647 w 299"/>
                <a:gd name="T65" fmla="*/ 2147483647 h 318"/>
                <a:gd name="T66" fmla="*/ 2147483647 w 299"/>
                <a:gd name="T67" fmla="*/ 2147483647 h 318"/>
                <a:gd name="T68" fmla="*/ 2147483647 w 299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318"/>
                <a:gd name="T107" fmla="*/ 299 w 299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318">
                  <a:moveTo>
                    <a:pt x="66" y="65"/>
                  </a:moveTo>
                  <a:lnTo>
                    <a:pt x="64" y="86"/>
                  </a:lnTo>
                  <a:lnTo>
                    <a:pt x="64" y="111"/>
                  </a:lnTo>
                  <a:lnTo>
                    <a:pt x="61" y="135"/>
                  </a:lnTo>
                  <a:lnTo>
                    <a:pt x="61" y="158"/>
                  </a:lnTo>
                  <a:lnTo>
                    <a:pt x="45" y="169"/>
                  </a:lnTo>
                  <a:lnTo>
                    <a:pt x="16" y="163"/>
                  </a:lnTo>
                  <a:lnTo>
                    <a:pt x="11" y="146"/>
                  </a:lnTo>
                  <a:lnTo>
                    <a:pt x="0" y="161"/>
                  </a:lnTo>
                  <a:lnTo>
                    <a:pt x="6" y="183"/>
                  </a:lnTo>
                  <a:lnTo>
                    <a:pt x="13" y="207"/>
                  </a:lnTo>
                  <a:lnTo>
                    <a:pt x="23" y="230"/>
                  </a:lnTo>
                  <a:lnTo>
                    <a:pt x="30" y="253"/>
                  </a:lnTo>
                  <a:lnTo>
                    <a:pt x="23" y="267"/>
                  </a:lnTo>
                  <a:lnTo>
                    <a:pt x="25" y="276"/>
                  </a:lnTo>
                  <a:lnTo>
                    <a:pt x="30" y="305"/>
                  </a:lnTo>
                  <a:lnTo>
                    <a:pt x="35" y="302"/>
                  </a:lnTo>
                  <a:lnTo>
                    <a:pt x="45" y="310"/>
                  </a:lnTo>
                  <a:lnTo>
                    <a:pt x="57" y="317"/>
                  </a:lnTo>
                  <a:lnTo>
                    <a:pt x="76" y="310"/>
                  </a:lnTo>
                  <a:lnTo>
                    <a:pt x="93" y="302"/>
                  </a:lnTo>
                  <a:lnTo>
                    <a:pt x="112" y="302"/>
                  </a:lnTo>
                  <a:lnTo>
                    <a:pt x="134" y="302"/>
                  </a:lnTo>
                  <a:lnTo>
                    <a:pt x="155" y="296"/>
                  </a:lnTo>
                  <a:lnTo>
                    <a:pt x="167" y="293"/>
                  </a:lnTo>
                  <a:lnTo>
                    <a:pt x="186" y="279"/>
                  </a:lnTo>
                  <a:lnTo>
                    <a:pt x="209" y="264"/>
                  </a:lnTo>
                  <a:lnTo>
                    <a:pt x="218" y="250"/>
                  </a:lnTo>
                  <a:lnTo>
                    <a:pt x="230" y="236"/>
                  </a:lnTo>
                  <a:lnTo>
                    <a:pt x="242" y="221"/>
                  </a:lnTo>
                  <a:lnTo>
                    <a:pt x="254" y="204"/>
                  </a:lnTo>
                  <a:lnTo>
                    <a:pt x="269" y="187"/>
                  </a:lnTo>
                  <a:lnTo>
                    <a:pt x="281" y="166"/>
                  </a:lnTo>
                  <a:lnTo>
                    <a:pt x="290" y="144"/>
                  </a:lnTo>
                  <a:lnTo>
                    <a:pt x="298" y="118"/>
                  </a:lnTo>
                  <a:lnTo>
                    <a:pt x="283" y="118"/>
                  </a:lnTo>
                  <a:lnTo>
                    <a:pt x="281" y="129"/>
                  </a:lnTo>
                  <a:lnTo>
                    <a:pt x="263" y="120"/>
                  </a:lnTo>
                  <a:lnTo>
                    <a:pt x="263" y="100"/>
                  </a:lnTo>
                  <a:lnTo>
                    <a:pt x="273" y="89"/>
                  </a:lnTo>
                  <a:lnTo>
                    <a:pt x="283" y="94"/>
                  </a:lnTo>
                  <a:lnTo>
                    <a:pt x="283" y="68"/>
                  </a:lnTo>
                  <a:lnTo>
                    <a:pt x="283" y="39"/>
                  </a:lnTo>
                  <a:lnTo>
                    <a:pt x="278" y="22"/>
                  </a:lnTo>
                  <a:lnTo>
                    <a:pt x="275" y="5"/>
                  </a:lnTo>
                  <a:lnTo>
                    <a:pt x="259" y="2"/>
                  </a:lnTo>
                  <a:lnTo>
                    <a:pt x="239" y="0"/>
                  </a:lnTo>
                  <a:lnTo>
                    <a:pt x="237" y="0"/>
                  </a:lnTo>
                  <a:lnTo>
                    <a:pt x="213" y="19"/>
                  </a:lnTo>
                  <a:lnTo>
                    <a:pt x="194" y="36"/>
                  </a:lnTo>
                  <a:lnTo>
                    <a:pt x="185" y="60"/>
                  </a:lnTo>
                  <a:lnTo>
                    <a:pt x="173" y="68"/>
                  </a:lnTo>
                  <a:lnTo>
                    <a:pt x="162" y="89"/>
                  </a:lnTo>
                  <a:lnTo>
                    <a:pt x="136" y="82"/>
                  </a:lnTo>
                  <a:lnTo>
                    <a:pt x="122" y="77"/>
                  </a:lnTo>
                  <a:lnTo>
                    <a:pt x="112" y="94"/>
                  </a:lnTo>
                  <a:lnTo>
                    <a:pt x="102" y="111"/>
                  </a:lnTo>
                  <a:lnTo>
                    <a:pt x="83" y="118"/>
                  </a:lnTo>
                  <a:lnTo>
                    <a:pt x="76" y="111"/>
                  </a:lnTo>
                  <a:lnTo>
                    <a:pt x="78" y="89"/>
                  </a:lnTo>
                  <a:lnTo>
                    <a:pt x="66" y="65"/>
                  </a:lnTo>
                  <a:lnTo>
                    <a:pt x="209" y="169"/>
                  </a:lnTo>
                  <a:lnTo>
                    <a:pt x="189" y="190"/>
                  </a:lnTo>
                  <a:lnTo>
                    <a:pt x="201" y="212"/>
                  </a:lnTo>
                  <a:lnTo>
                    <a:pt x="209" y="204"/>
                  </a:lnTo>
                  <a:lnTo>
                    <a:pt x="225" y="190"/>
                  </a:lnTo>
                  <a:lnTo>
                    <a:pt x="230" y="172"/>
                  </a:lnTo>
                  <a:lnTo>
                    <a:pt x="215" y="161"/>
                  </a:lnTo>
                  <a:lnTo>
                    <a:pt x="209" y="169"/>
                  </a:lnTo>
                  <a:lnTo>
                    <a:pt x="66" y="6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76"/>
            <p:cNvSpPr>
              <a:spLocks/>
            </p:cNvSpPr>
            <p:nvPr/>
          </p:nvSpPr>
          <p:spPr bwMode="auto">
            <a:xfrm>
              <a:off x="7045170" y="4001351"/>
              <a:ext cx="298569" cy="300888"/>
            </a:xfrm>
            <a:custGeom>
              <a:avLst/>
              <a:gdLst>
                <a:gd name="T0" fmla="*/ 2147483647 w 299"/>
                <a:gd name="T1" fmla="*/ 2147483647 h 318"/>
                <a:gd name="T2" fmla="*/ 2147483647 w 299"/>
                <a:gd name="T3" fmla="*/ 2147483647 h 318"/>
                <a:gd name="T4" fmla="*/ 2147483647 w 299"/>
                <a:gd name="T5" fmla="*/ 2147483647 h 318"/>
                <a:gd name="T6" fmla="*/ 2147483647 w 299"/>
                <a:gd name="T7" fmla="*/ 2147483647 h 318"/>
                <a:gd name="T8" fmla="*/ 2147483647 w 299"/>
                <a:gd name="T9" fmla="*/ 2147483647 h 318"/>
                <a:gd name="T10" fmla="*/ 2147483647 w 299"/>
                <a:gd name="T11" fmla="*/ 2147483647 h 318"/>
                <a:gd name="T12" fmla="*/ 2147483647 w 299"/>
                <a:gd name="T13" fmla="*/ 2147483647 h 318"/>
                <a:gd name="T14" fmla="*/ 2147483647 w 299"/>
                <a:gd name="T15" fmla="*/ 2147483647 h 318"/>
                <a:gd name="T16" fmla="*/ 0 w 299"/>
                <a:gd name="T17" fmla="*/ 2147483647 h 318"/>
                <a:gd name="T18" fmla="*/ 2147483647 w 299"/>
                <a:gd name="T19" fmla="*/ 2147483647 h 318"/>
                <a:gd name="T20" fmla="*/ 2147483647 w 299"/>
                <a:gd name="T21" fmla="*/ 2147483647 h 318"/>
                <a:gd name="T22" fmla="*/ 2147483647 w 299"/>
                <a:gd name="T23" fmla="*/ 2147483647 h 318"/>
                <a:gd name="T24" fmla="*/ 2147483647 w 299"/>
                <a:gd name="T25" fmla="*/ 2147483647 h 318"/>
                <a:gd name="T26" fmla="*/ 2147483647 w 299"/>
                <a:gd name="T27" fmla="*/ 2147483647 h 318"/>
                <a:gd name="T28" fmla="*/ 2147483647 w 299"/>
                <a:gd name="T29" fmla="*/ 2147483647 h 318"/>
                <a:gd name="T30" fmla="*/ 2147483647 w 299"/>
                <a:gd name="T31" fmla="*/ 2147483647 h 318"/>
                <a:gd name="T32" fmla="*/ 2147483647 w 299"/>
                <a:gd name="T33" fmla="*/ 2147483647 h 318"/>
                <a:gd name="T34" fmla="*/ 2147483647 w 299"/>
                <a:gd name="T35" fmla="*/ 2147483647 h 318"/>
                <a:gd name="T36" fmla="*/ 2147483647 w 299"/>
                <a:gd name="T37" fmla="*/ 2147483647 h 318"/>
                <a:gd name="T38" fmla="*/ 2147483647 w 299"/>
                <a:gd name="T39" fmla="*/ 2147483647 h 318"/>
                <a:gd name="T40" fmla="*/ 2147483647 w 299"/>
                <a:gd name="T41" fmla="*/ 2147483647 h 318"/>
                <a:gd name="T42" fmla="*/ 2147483647 w 299"/>
                <a:gd name="T43" fmla="*/ 2147483647 h 318"/>
                <a:gd name="T44" fmla="*/ 2147483647 w 299"/>
                <a:gd name="T45" fmla="*/ 2147483647 h 318"/>
                <a:gd name="T46" fmla="*/ 2147483647 w 299"/>
                <a:gd name="T47" fmla="*/ 2147483647 h 318"/>
                <a:gd name="T48" fmla="*/ 2147483647 w 299"/>
                <a:gd name="T49" fmla="*/ 2147483647 h 318"/>
                <a:gd name="T50" fmla="*/ 2147483647 w 299"/>
                <a:gd name="T51" fmla="*/ 2147483647 h 318"/>
                <a:gd name="T52" fmla="*/ 2147483647 w 299"/>
                <a:gd name="T53" fmla="*/ 2147483647 h 318"/>
                <a:gd name="T54" fmla="*/ 2147483647 w 299"/>
                <a:gd name="T55" fmla="*/ 2147483647 h 318"/>
                <a:gd name="T56" fmla="*/ 2147483647 w 299"/>
                <a:gd name="T57" fmla="*/ 2147483647 h 318"/>
                <a:gd name="T58" fmla="*/ 2147483647 w 299"/>
                <a:gd name="T59" fmla="*/ 2147483647 h 318"/>
                <a:gd name="T60" fmla="*/ 2147483647 w 299"/>
                <a:gd name="T61" fmla="*/ 2147483647 h 318"/>
                <a:gd name="T62" fmla="*/ 2147483647 w 299"/>
                <a:gd name="T63" fmla="*/ 2147483647 h 318"/>
                <a:gd name="T64" fmla="*/ 2147483647 w 299"/>
                <a:gd name="T65" fmla="*/ 2147483647 h 318"/>
                <a:gd name="T66" fmla="*/ 2147483647 w 299"/>
                <a:gd name="T67" fmla="*/ 2147483647 h 318"/>
                <a:gd name="T68" fmla="*/ 2147483647 w 299"/>
                <a:gd name="T69" fmla="*/ 2147483647 h 318"/>
                <a:gd name="T70" fmla="*/ 2147483647 w 299"/>
                <a:gd name="T71" fmla="*/ 2147483647 h 318"/>
                <a:gd name="T72" fmla="*/ 2147483647 w 299"/>
                <a:gd name="T73" fmla="*/ 2147483647 h 318"/>
                <a:gd name="T74" fmla="*/ 2147483647 w 299"/>
                <a:gd name="T75" fmla="*/ 2147483647 h 318"/>
                <a:gd name="T76" fmla="*/ 2147483647 w 299"/>
                <a:gd name="T77" fmla="*/ 2147483647 h 318"/>
                <a:gd name="T78" fmla="*/ 2147483647 w 299"/>
                <a:gd name="T79" fmla="*/ 2147483647 h 318"/>
                <a:gd name="T80" fmla="*/ 2147483647 w 299"/>
                <a:gd name="T81" fmla="*/ 2147483647 h 318"/>
                <a:gd name="T82" fmla="*/ 2147483647 w 299"/>
                <a:gd name="T83" fmla="*/ 2147483647 h 318"/>
                <a:gd name="T84" fmla="*/ 2147483647 w 299"/>
                <a:gd name="T85" fmla="*/ 2147483647 h 318"/>
                <a:gd name="T86" fmla="*/ 2147483647 w 299"/>
                <a:gd name="T87" fmla="*/ 2147483647 h 318"/>
                <a:gd name="T88" fmla="*/ 2147483647 w 299"/>
                <a:gd name="T89" fmla="*/ 2147483647 h 318"/>
                <a:gd name="T90" fmla="*/ 2147483647 w 299"/>
                <a:gd name="T91" fmla="*/ 2147483647 h 318"/>
                <a:gd name="T92" fmla="*/ 2147483647 w 299"/>
                <a:gd name="T93" fmla="*/ 0 h 318"/>
                <a:gd name="T94" fmla="*/ 2147483647 w 299"/>
                <a:gd name="T95" fmla="*/ 0 h 318"/>
                <a:gd name="T96" fmla="*/ 2147483647 w 299"/>
                <a:gd name="T97" fmla="*/ 2147483647 h 318"/>
                <a:gd name="T98" fmla="*/ 2147483647 w 299"/>
                <a:gd name="T99" fmla="*/ 2147483647 h 318"/>
                <a:gd name="T100" fmla="*/ 2147483647 w 299"/>
                <a:gd name="T101" fmla="*/ 2147483647 h 318"/>
                <a:gd name="T102" fmla="*/ 2147483647 w 299"/>
                <a:gd name="T103" fmla="*/ 2147483647 h 318"/>
                <a:gd name="T104" fmla="*/ 2147483647 w 299"/>
                <a:gd name="T105" fmla="*/ 2147483647 h 318"/>
                <a:gd name="T106" fmla="*/ 2147483647 w 299"/>
                <a:gd name="T107" fmla="*/ 2147483647 h 318"/>
                <a:gd name="T108" fmla="*/ 2147483647 w 299"/>
                <a:gd name="T109" fmla="*/ 2147483647 h 318"/>
                <a:gd name="T110" fmla="*/ 2147483647 w 299"/>
                <a:gd name="T111" fmla="*/ 2147483647 h 318"/>
                <a:gd name="T112" fmla="*/ 2147483647 w 299"/>
                <a:gd name="T113" fmla="*/ 2147483647 h 318"/>
                <a:gd name="T114" fmla="*/ 2147483647 w 299"/>
                <a:gd name="T115" fmla="*/ 2147483647 h 318"/>
                <a:gd name="T116" fmla="*/ 2147483647 w 299"/>
                <a:gd name="T117" fmla="*/ 2147483647 h 318"/>
                <a:gd name="T118" fmla="*/ 2147483647 w 299"/>
                <a:gd name="T119" fmla="*/ 2147483647 h 318"/>
                <a:gd name="T120" fmla="*/ 2147483647 w 299"/>
                <a:gd name="T121" fmla="*/ 2147483647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9"/>
                <a:gd name="T184" fmla="*/ 0 h 318"/>
                <a:gd name="T185" fmla="*/ 299 w 299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9" h="318">
                  <a:moveTo>
                    <a:pt x="66" y="65"/>
                  </a:moveTo>
                  <a:lnTo>
                    <a:pt x="64" y="86"/>
                  </a:lnTo>
                  <a:lnTo>
                    <a:pt x="64" y="111"/>
                  </a:lnTo>
                  <a:lnTo>
                    <a:pt x="61" y="135"/>
                  </a:lnTo>
                  <a:lnTo>
                    <a:pt x="61" y="158"/>
                  </a:lnTo>
                  <a:lnTo>
                    <a:pt x="45" y="169"/>
                  </a:lnTo>
                  <a:lnTo>
                    <a:pt x="16" y="163"/>
                  </a:lnTo>
                  <a:lnTo>
                    <a:pt x="11" y="146"/>
                  </a:lnTo>
                  <a:lnTo>
                    <a:pt x="0" y="161"/>
                  </a:lnTo>
                  <a:lnTo>
                    <a:pt x="6" y="183"/>
                  </a:lnTo>
                  <a:lnTo>
                    <a:pt x="13" y="207"/>
                  </a:lnTo>
                  <a:lnTo>
                    <a:pt x="23" y="230"/>
                  </a:lnTo>
                  <a:lnTo>
                    <a:pt x="30" y="253"/>
                  </a:lnTo>
                  <a:lnTo>
                    <a:pt x="23" y="267"/>
                  </a:lnTo>
                  <a:lnTo>
                    <a:pt x="25" y="276"/>
                  </a:lnTo>
                  <a:lnTo>
                    <a:pt x="30" y="305"/>
                  </a:lnTo>
                  <a:lnTo>
                    <a:pt x="35" y="302"/>
                  </a:lnTo>
                  <a:lnTo>
                    <a:pt x="45" y="310"/>
                  </a:lnTo>
                  <a:lnTo>
                    <a:pt x="57" y="317"/>
                  </a:lnTo>
                  <a:lnTo>
                    <a:pt x="76" y="310"/>
                  </a:lnTo>
                  <a:lnTo>
                    <a:pt x="93" y="302"/>
                  </a:lnTo>
                  <a:lnTo>
                    <a:pt x="112" y="302"/>
                  </a:lnTo>
                  <a:lnTo>
                    <a:pt x="134" y="302"/>
                  </a:lnTo>
                  <a:lnTo>
                    <a:pt x="155" y="296"/>
                  </a:lnTo>
                  <a:lnTo>
                    <a:pt x="167" y="293"/>
                  </a:lnTo>
                  <a:lnTo>
                    <a:pt x="186" y="279"/>
                  </a:lnTo>
                  <a:lnTo>
                    <a:pt x="209" y="264"/>
                  </a:lnTo>
                  <a:lnTo>
                    <a:pt x="218" y="250"/>
                  </a:lnTo>
                  <a:lnTo>
                    <a:pt x="230" y="236"/>
                  </a:lnTo>
                  <a:lnTo>
                    <a:pt x="242" y="221"/>
                  </a:lnTo>
                  <a:lnTo>
                    <a:pt x="254" y="204"/>
                  </a:lnTo>
                  <a:lnTo>
                    <a:pt x="269" y="187"/>
                  </a:lnTo>
                  <a:lnTo>
                    <a:pt x="281" y="166"/>
                  </a:lnTo>
                  <a:lnTo>
                    <a:pt x="290" y="144"/>
                  </a:lnTo>
                  <a:lnTo>
                    <a:pt x="298" y="118"/>
                  </a:lnTo>
                  <a:lnTo>
                    <a:pt x="283" y="118"/>
                  </a:lnTo>
                  <a:lnTo>
                    <a:pt x="281" y="129"/>
                  </a:lnTo>
                  <a:lnTo>
                    <a:pt x="263" y="120"/>
                  </a:lnTo>
                  <a:lnTo>
                    <a:pt x="263" y="100"/>
                  </a:lnTo>
                  <a:lnTo>
                    <a:pt x="273" y="89"/>
                  </a:lnTo>
                  <a:lnTo>
                    <a:pt x="283" y="94"/>
                  </a:lnTo>
                  <a:lnTo>
                    <a:pt x="283" y="68"/>
                  </a:lnTo>
                  <a:lnTo>
                    <a:pt x="283" y="39"/>
                  </a:lnTo>
                  <a:lnTo>
                    <a:pt x="278" y="22"/>
                  </a:lnTo>
                  <a:lnTo>
                    <a:pt x="275" y="5"/>
                  </a:lnTo>
                  <a:lnTo>
                    <a:pt x="259" y="2"/>
                  </a:lnTo>
                  <a:lnTo>
                    <a:pt x="239" y="0"/>
                  </a:lnTo>
                  <a:lnTo>
                    <a:pt x="237" y="0"/>
                  </a:lnTo>
                  <a:lnTo>
                    <a:pt x="213" y="19"/>
                  </a:lnTo>
                  <a:lnTo>
                    <a:pt x="194" y="36"/>
                  </a:lnTo>
                  <a:lnTo>
                    <a:pt x="185" y="60"/>
                  </a:lnTo>
                  <a:lnTo>
                    <a:pt x="173" y="68"/>
                  </a:lnTo>
                  <a:lnTo>
                    <a:pt x="162" y="89"/>
                  </a:lnTo>
                  <a:lnTo>
                    <a:pt x="136" y="82"/>
                  </a:lnTo>
                  <a:lnTo>
                    <a:pt x="122" y="77"/>
                  </a:lnTo>
                  <a:lnTo>
                    <a:pt x="112" y="94"/>
                  </a:lnTo>
                  <a:lnTo>
                    <a:pt x="102" y="111"/>
                  </a:lnTo>
                  <a:lnTo>
                    <a:pt x="83" y="118"/>
                  </a:lnTo>
                  <a:lnTo>
                    <a:pt x="76" y="111"/>
                  </a:lnTo>
                  <a:lnTo>
                    <a:pt x="78" y="89"/>
                  </a:lnTo>
                  <a:lnTo>
                    <a:pt x="66" y="6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77"/>
            <p:cNvSpPr>
              <a:spLocks/>
            </p:cNvSpPr>
            <p:nvPr/>
          </p:nvSpPr>
          <p:spPr bwMode="auto">
            <a:xfrm>
              <a:off x="7234958" y="4154110"/>
              <a:ext cx="41661" cy="48605"/>
            </a:xfrm>
            <a:custGeom>
              <a:avLst/>
              <a:gdLst>
                <a:gd name="T0" fmla="*/ 2147483647 w 41"/>
                <a:gd name="T1" fmla="*/ 2147483647 h 51"/>
                <a:gd name="T2" fmla="*/ 0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2147483647 w 41"/>
                <a:gd name="T9" fmla="*/ 2147483647 h 51"/>
                <a:gd name="T10" fmla="*/ 2147483647 w 41"/>
                <a:gd name="T11" fmla="*/ 2147483647 h 51"/>
                <a:gd name="T12" fmla="*/ 2147483647 w 41"/>
                <a:gd name="T13" fmla="*/ 0 h 51"/>
                <a:gd name="T14" fmla="*/ 2147483647 w 41"/>
                <a:gd name="T15" fmla="*/ 214748364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51"/>
                <a:gd name="T26" fmla="*/ 41 w 41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51">
                  <a:moveTo>
                    <a:pt x="18" y="8"/>
                  </a:moveTo>
                  <a:lnTo>
                    <a:pt x="0" y="27"/>
                  </a:lnTo>
                  <a:lnTo>
                    <a:pt x="11" y="50"/>
                  </a:lnTo>
                  <a:lnTo>
                    <a:pt x="18" y="41"/>
                  </a:lnTo>
                  <a:lnTo>
                    <a:pt x="34" y="27"/>
                  </a:lnTo>
                  <a:lnTo>
                    <a:pt x="40" y="10"/>
                  </a:lnTo>
                  <a:lnTo>
                    <a:pt x="25" y="0"/>
                  </a:lnTo>
                  <a:lnTo>
                    <a:pt x="18" y="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178"/>
            <p:cNvSpPr>
              <a:spLocks/>
            </p:cNvSpPr>
            <p:nvPr/>
          </p:nvSpPr>
          <p:spPr bwMode="auto">
            <a:xfrm>
              <a:off x="7310179" y="4085832"/>
              <a:ext cx="38189" cy="43976"/>
            </a:xfrm>
            <a:custGeom>
              <a:avLst/>
              <a:gdLst>
                <a:gd name="T0" fmla="*/ 2147483647 w 39"/>
                <a:gd name="T1" fmla="*/ 0 h 47"/>
                <a:gd name="T2" fmla="*/ 0 w 39"/>
                <a:gd name="T3" fmla="*/ 2147483647 h 47"/>
                <a:gd name="T4" fmla="*/ 0 w 39"/>
                <a:gd name="T5" fmla="*/ 2147483647 h 47"/>
                <a:gd name="T6" fmla="*/ 2147483647 w 39"/>
                <a:gd name="T7" fmla="*/ 2147483647 h 47"/>
                <a:gd name="T8" fmla="*/ 2147483647 w 39"/>
                <a:gd name="T9" fmla="*/ 2147483647 h 47"/>
                <a:gd name="T10" fmla="*/ 2147483647 w 39"/>
                <a:gd name="T11" fmla="*/ 2147483647 h 47"/>
                <a:gd name="T12" fmla="*/ 2147483647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19" y="0"/>
                  </a:moveTo>
                  <a:lnTo>
                    <a:pt x="0" y="12"/>
                  </a:lnTo>
                  <a:lnTo>
                    <a:pt x="0" y="36"/>
                  </a:lnTo>
                  <a:lnTo>
                    <a:pt x="32" y="46"/>
                  </a:lnTo>
                  <a:lnTo>
                    <a:pt x="38" y="32"/>
                  </a:lnTo>
                  <a:lnTo>
                    <a:pt x="38" y="6"/>
                  </a:lnTo>
                  <a:lnTo>
                    <a:pt x="19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7156265" y="3665745"/>
              <a:ext cx="218719" cy="236081"/>
            </a:xfrm>
            <a:custGeom>
              <a:avLst/>
              <a:gdLst>
                <a:gd name="T0" fmla="*/ 2147483647 w 219"/>
                <a:gd name="T1" fmla="*/ 2147483647 h 248"/>
                <a:gd name="T2" fmla="*/ 2147483647 w 219"/>
                <a:gd name="T3" fmla="*/ 2147483647 h 248"/>
                <a:gd name="T4" fmla="*/ 2147483647 w 219"/>
                <a:gd name="T5" fmla="*/ 2147483647 h 248"/>
                <a:gd name="T6" fmla="*/ 2147483647 w 219"/>
                <a:gd name="T7" fmla="*/ 2147483647 h 248"/>
                <a:gd name="T8" fmla="*/ 2147483647 w 219"/>
                <a:gd name="T9" fmla="*/ 2147483647 h 248"/>
                <a:gd name="T10" fmla="*/ 0 w 219"/>
                <a:gd name="T11" fmla="*/ 2147483647 h 248"/>
                <a:gd name="T12" fmla="*/ 0 w 219"/>
                <a:gd name="T13" fmla="*/ 2147483647 h 248"/>
                <a:gd name="T14" fmla="*/ 2147483647 w 219"/>
                <a:gd name="T15" fmla="*/ 2147483647 h 248"/>
                <a:gd name="T16" fmla="*/ 2147483647 w 219"/>
                <a:gd name="T17" fmla="*/ 2147483647 h 248"/>
                <a:gd name="T18" fmla="*/ 2147483647 w 219"/>
                <a:gd name="T19" fmla="*/ 2147483647 h 248"/>
                <a:gd name="T20" fmla="*/ 2147483647 w 219"/>
                <a:gd name="T21" fmla="*/ 2147483647 h 248"/>
                <a:gd name="T22" fmla="*/ 2147483647 w 219"/>
                <a:gd name="T23" fmla="*/ 2147483647 h 248"/>
                <a:gd name="T24" fmla="*/ 2147483647 w 219"/>
                <a:gd name="T25" fmla="*/ 2147483647 h 248"/>
                <a:gd name="T26" fmla="*/ 2147483647 w 219"/>
                <a:gd name="T27" fmla="*/ 2147483647 h 248"/>
                <a:gd name="T28" fmla="*/ 2147483647 w 219"/>
                <a:gd name="T29" fmla="*/ 2147483647 h 248"/>
                <a:gd name="T30" fmla="*/ 2147483647 w 219"/>
                <a:gd name="T31" fmla="*/ 2147483647 h 248"/>
                <a:gd name="T32" fmla="*/ 2147483647 w 219"/>
                <a:gd name="T33" fmla="*/ 2147483647 h 248"/>
                <a:gd name="T34" fmla="*/ 2147483647 w 219"/>
                <a:gd name="T35" fmla="*/ 2147483647 h 248"/>
                <a:gd name="T36" fmla="*/ 2147483647 w 219"/>
                <a:gd name="T37" fmla="*/ 2147483647 h 248"/>
                <a:gd name="T38" fmla="*/ 2147483647 w 219"/>
                <a:gd name="T39" fmla="*/ 2147483647 h 248"/>
                <a:gd name="T40" fmla="*/ 2147483647 w 219"/>
                <a:gd name="T41" fmla="*/ 2147483647 h 248"/>
                <a:gd name="T42" fmla="*/ 2147483647 w 219"/>
                <a:gd name="T43" fmla="*/ 2147483647 h 248"/>
                <a:gd name="T44" fmla="*/ 2147483647 w 219"/>
                <a:gd name="T45" fmla="*/ 2147483647 h 248"/>
                <a:gd name="T46" fmla="*/ 2147483647 w 219"/>
                <a:gd name="T47" fmla="*/ 2147483647 h 248"/>
                <a:gd name="T48" fmla="*/ 2147483647 w 219"/>
                <a:gd name="T49" fmla="*/ 2147483647 h 248"/>
                <a:gd name="T50" fmla="*/ 2147483647 w 219"/>
                <a:gd name="T51" fmla="*/ 2147483647 h 248"/>
                <a:gd name="T52" fmla="*/ 2147483647 w 219"/>
                <a:gd name="T53" fmla="*/ 2147483647 h 248"/>
                <a:gd name="T54" fmla="*/ 2147483647 w 219"/>
                <a:gd name="T55" fmla="*/ 2147483647 h 248"/>
                <a:gd name="T56" fmla="*/ 2147483647 w 219"/>
                <a:gd name="T57" fmla="*/ 2147483647 h 248"/>
                <a:gd name="T58" fmla="*/ 2147483647 w 219"/>
                <a:gd name="T59" fmla="*/ 2147483647 h 248"/>
                <a:gd name="T60" fmla="*/ 2147483647 w 219"/>
                <a:gd name="T61" fmla="*/ 2147483647 h 248"/>
                <a:gd name="T62" fmla="*/ 2147483647 w 219"/>
                <a:gd name="T63" fmla="*/ 2147483647 h 248"/>
                <a:gd name="T64" fmla="*/ 2147483647 w 219"/>
                <a:gd name="T65" fmla="*/ 0 h 248"/>
                <a:gd name="T66" fmla="*/ 2147483647 w 219"/>
                <a:gd name="T67" fmla="*/ 2147483647 h 248"/>
                <a:gd name="T68" fmla="*/ 2147483647 w 219"/>
                <a:gd name="T69" fmla="*/ 2147483647 h 248"/>
                <a:gd name="T70" fmla="*/ 2147483647 w 219"/>
                <a:gd name="T71" fmla="*/ 2147483647 h 248"/>
                <a:gd name="T72" fmla="*/ 2147483647 w 219"/>
                <a:gd name="T73" fmla="*/ 2147483647 h 248"/>
                <a:gd name="T74" fmla="*/ 2147483647 w 219"/>
                <a:gd name="T75" fmla="*/ 2147483647 h 248"/>
                <a:gd name="T76" fmla="*/ 2147483647 w 219"/>
                <a:gd name="T77" fmla="*/ 2147483647 h 248"/>
                <a:gd name="T78" fmla="*/ 2147483647 w 219"/>
                <a:gd name="T79" fmla="*/ 2147483647 h 248"/>
                <a:gd name="T80" fmla="*/ 2147483647 w 219"/>
                <a:gd name="T81" fmla="*/ 2147483647 h 248"/>
                <a:gd name="T82" fmla="*/ 2147483647 w 219"/>
                <a:gd name="T83" fmla="*/ 2147483647 h 248"/>
                <a:gd name="T84" fmla="*/ 2147483647 w 219"/>
                <a:gd name="T85" fmla="*/ 2147483647 h 248"/>
                <a:gd name="T86" fmla="*/ 2147483647 w 219"/>
                <a:gd name="T87" fmla="*/ 2147483647 h 248"/>
                <a:gd name="T88" fmla="*/ 2147483647 w 219"/>
                <a:gd name="T89" fmla="*/ 2147483647 h 248"/>
                <a:gd name="T90" fmla="*/ 2147483647 w 219"/>
                <a:gd name="T91" fmla="*/ 2147483647 h 248"/>
                <a:gd name="T92" fmla="*/ 2147483647 w 219"/>
                <a:gd name="T93" fmla="*/ 2147483647 h 248"/>
                <a:gd name="T94" fmla="*/ 2147483647 w 219"/>
                <a:gd name="T95" fmla="*/ 2147483647 h 248"/>
                <a:gd name="T96" fmla="*/ 2147483647 w 219"/>
                <a:gd name="T97" fmla="*/ 2147483647 h 248"/>
                <a:gd name="T98" fmla="*/ 2147483647 w 219"/>
                <a:gd name="T99" fmla="*/ 2147483647 h 248"/>
                <a:gd name="T100" fmla="*/ 2147483647 w 219"/>
                <a:gd name="T101" fmla="*/ 2147483647 h 248"/>
                <a:gd name="T102" fmla="*/ 2147483647 w 219"/>
                <a:gd name="T103" fmla="*/ 2147483647 h 248"/>
                <a:gd name="T104" fmla="*/ 2147483647 w 219"/>
                <a:gd name="T105" fmla="*/ 2147483647 h 248"/>
                <a:gd name="T106" fmla="*/ 2147483647 w 219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9"/>
                <a:gd name="T163" fmla="*/ 0 h 248"/>
                <a:gd name="T164" fmla="*/ 219 w 219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9" h="248">
                  <a:moveTo>
                    <a:pt x="37" y="119"/>
                  </a:moveTo>
                  <a:lnTo>
                    <a:pt x="18" y="119"/>
                  </a:lnTo>
                  <a:lnTo>
                    <a:pt x="1" y="119"/>
                  </a:lnTo>
                  <a:lnTo>
                    <a:pt x="1" y="140"/>
                  </a:lnTo>
                  <a:lnTo>
                    <a:pt x="1" y="160"/>
                  </a:lnTo>
                  <a:lnTo>
                    <a:pt x="0" y="180"/>
                  </a:lnTo>
                  <a:lnTo>
                    <a:pt x="0" y="201"/>
                  </a:lnTo>
                  <a:lnTo>
                    <a:pt x="11" y="218"/>
                  </a:lnTo>
                  <a:lnTo>
                    <a:pt x="25" y="238"/>
                  </a:lnTo>
                  <a:lnTo>
                    <a:pt x="37" y="235"/>
                  </a:lnTo>
                  <a:lnTo>
                    <a:pt x="57" y="240"/>
                  </a:lnTo>
                  <a:lnTo>
                    <a:pt x="83" y="247"/>
                  </a:lnTo>
                  <a:lnTo>
                    <a:pt x="100" y="229"/>
                  </a:lnTo>
                  <a:lnTo>
                    <a:pt x="121" y="209"/>
                  </a:lnTo>
                  <a:lnTo>
                    <a:pt x="126" y="194"/>
                  </a:lnTo>
                  <a:lnTo>
                    <a:pt x="141" y="192"/>
                  </a:lnTo>
                  <a:lnTo>
                    <a:pt x="155" y="189"/>
                  </a:lnTo>
                  <a:lnTo>
                    <a:pt x="150" y="174"/>
                  </a:lnTo>
                  <a:lnTo>
                    <a:pt x="165" y="165"/>
                  </a:lnTo>
                  <a:lnTo>
                    <a:pt x="179" y="160"/>
                  </a:lnTo>
                  <a:lnTo>
                    <a:pt x="193" y="155"/>
                  </a:lnTo>
                  <a:lnTo>
                    <a:pt x="207" y="146"/>
                  </a:lnTo>
                  <a:lnTo>
                    <a:pt x="198" y="134"/>
                  </a:lnTo>
                  <a:lnTo>
                    <a:pt x="207" y="111"/>
                  </a:lnTo>
                  <a:lnTo>
                    <a:pt x="213" y="102"/>
                  </a:lnTo>
                  <a:lnTo>
                    <a:pt x="213" y="85"/>
                  </a:lnTo>
                  <a:lnTo>
                    <a:pt x="213" y="65"/>
                  </a:lnTo>
                  <a:lnTo>
                    <a:pt x="218" y="56"/>
                  </a:lnTo>
                  <a:lnTo>
                    <a:pt x="205" y="34"/>
                  </a:lnTo>
                  <a:lnTo>
                    <a:pt x="205" y="31"/>
                  </a:lnTo>
                  <a:lnTo>
                    <a:pt x="186" y="17"/>
                  </a:lnTo>
                  <a:lnTo>
                    <a:pt x="165" y="5"/>
                  </a:lnTo>
                  <a:lnTo>
                    <a:pt x="165" y="0"/>
                  </a:lnTo>
                  <a:lnTo>
                    <a:pt x="147" y="5"/>
                  </a:lnTo>
                  <a:lnTo>
                    <a:pt x="131" y="8"/>
                  </a:lnTo>
                  <a:lnTo>
                    <a:pt x="121" y="27"/>
                  </a:lnTo>
                  <a:lnTo>
                    <a:pt x="124" y="48"/>
                  </a:lnTo>
                  <a:lnTo>
                    <a:pt x="121" y="71"/>
                  </a:lnTo>
                  <a:lnTo>
                    <a:pt x="121" y="91"/>
                  </a:lnTo>
                  <a:lnTo>
                    <a:pt x="141" y="105"/>
                  </a:lnTo>
                  <a:lnTo>
                    <a:pt x="145" y="97"/>
                  </a:lnTo>
                  <a:lnTo>
                    <a:pt x="141" y="131"/>
                  </a:lnTo>
                  <a:lnTo>
                    <a:pt x="136" y="128"/>
                  </a:lnTo>
                  <a:lnTo>
                    <a:pt x="129" y="128"/>
                  </a:lnTo>
                  <a:lnTo>
                    <a:pt x="114" y="105"/>
                  </a:lnTo>
                  <a:lnTo>
                    <a:pt x="102" y="94"/>
                  </a:lnTo>
                  <a:lnTo>
                    <a:pt x="93" y="85"/>
                  </a:lnTo>
                  <a:lnTo>
                    <a:pt x="88" y="94"/>
                  </a:lnTo>
                  <a:lnTo>
                    <a:pt x="61" y="85"/>
                  </a:lnTo>
                  <a:lnTo>
                    <a:pt x="61" y="77"/>
                  </a:lnTo>
                  <a:lnTo>
                    <a:pt x="45" y="80"/>
                  </a:lnTo>
                  <a:lnTo>
                    <a:pt x="37" y="68"/>
                  </a:lnTo>
                  <a:lnTo>
                    <a:pt x="37" y="94"/>
                  </a:lnTo>
                  <a:lnTo>
                    <a:pt x="37" y="11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180"/>
            <p:cNvSpPr>
              <a:spLocks/>
            </p:cNvSpPr>
            <p:nvPr/>
          </p:nvSpPr>
          <p:spPr bwMode="auto">
            <a:xfrm>
              <a:off x="7212970" y="3847436"/>
              <a:ext cx="141184" cy="158545"/>
            </a:xfrm>
            <a:custGeom>
              <a:avLst/>
              <a:gdLst>
                <a:gd name="T0" fmla="*/ 2147483647 w 142"/>
                <a:gd name="T1" fmla="*/ 2147483647 h 169"/>
                <a:gd name="T2" fmla="*/ 2147483647 w 142"/>
                <a:gd name="T3" fmla="*/ 2147483647 h 169"/>
                <a:gd name="T4" fmla="*/ 2147483647 w 142"/>
                <a:gd name="T5" fmla="*/ 2147483647 h 169"/>
                <a:gd name="T6" fmla="*/ 2147483647 w 142"/>
                <a:gd name="T7" fmla="*/ 2147483647 h 169"/>
                <a:gd name="T8" fmla="*/ 2147483647 w 142"/>
                <a:gd name="T9" fmla="*/ 2147483647 h 169"/>
                <a:gd name="T10" fmla="*/ 2147483647 w 142"/>
                <a:gd name="T11" fmla="*/ 2147483647 h 169"/>
                <a:gd name="T12" fmla="*/ 2147483647 w 142"/>
                <a:gd name="T13" fmla="*/ 2147483647 h 169"/>
                <a:gd name="T14" fmla="*/ 2147483647 w 142"/>
                <a:gd name="T15" fmla="*/ 2147483647 h 169"/>
                <a:gd name="T16" fmla="*/ 0 w 142"/>
                <a:gd name="T17" fmla="*/ 2147483647 h 169"/>
                <a:gd name="T18" fmla="*/ 2147483647 w 142"/>
                <a:gd name="T19" fmla="*/ 2147483647 h 169"/>
                <a:gd name="T20" fmla="*/ 2147483647 w 142"/>
                <a:gd name="T21" fmla="*/ 2147483647 h 169"/>
                <a:gd name="T22" fmla="*/ 2147483647 w 142"/>
                <a:gd name="T23" fmla="*/ 2147483647 h 169"/>
                <a:gd name="T24" fmla="*/ 2147483647 w 142"/>
                <a:gd name="T25" fmla="*/ 2147483647 h 169"/>
                <a:gd name="T26" fmla="*/ 2147483647 w 142"/>
                <a:gd name="T27" fmla="*/ 2147483647 h 169"/>
                <a:gd name="T28" fmla="*/ 2147483647 w 142"/>
                <a:gd name="T29" fmla="*/ 0 h 169"/>
                <a:gd name="T30" fmla="*/ 2147483647 w 142"/>
                <a:gd name="T31" fmla="*/ 2147483647 h 169"/>
                <a:gd name="T32" fmla="*/ 2147483647 w 142"/>
                <a:gd name="T33" fmla="*/ 2147483647 h 169"/>
                <a:gd name="T34" fmla="*/ 2147483647 w 142"/>
                <a:gd name="T35" fmla="*/ 2147483647 h 169"/>
                <a:gd name="T36" fmla="*/ 2147483647 w 142"/>
                <a:gd name="T37" fmla="*/ 2147483647 h 169"/>
                <a:gd name="T38" fmla="*/ 2147483647 w 142"/>
                <a:gd name="T39" fmla="*/ 2147483647 h 169"/>
                <a:gd name="T40" fmla="*/ 2147483647 w 142"/>
                <a:gd name="T41" fmla="*/ 2147483647 h 169"/>
                <a:gd name="T42" fmla="*/ 2147483647 w 142"/>
                <a:gd name="T43" fmla="*/ 2147483647 h 169"/>
                <a:gd name="T44" fmla="*/ 2147483647 w 142"/>
                <a:gd name="T45" fmla="*/ 2147483647 h 169"/>
                <a:gd name="T46" fmla="*/ 2147483647 w 142"/>
                <a:gd name="T47" fmla="*/ 2147483647 h 169"/>
                <a:gd name="T48" fmla="*/ 2147483647 w 142"/>
                <a:gd name="T49" fmla="*/ 2147483647 h 169"/>
                <a:gd name="T50" fmla="*/ 2147483647 w 142"/>
                <a:gd name="T51" fmla="*/ 2147483647 h 169"/>
                <a:gd name="T52" fmla="*/ 2147483647 w 142"/>
                <a:gd name="T53" fmla="*/ 2147483647 h 169"/>
                <a:gd name="T54" fmla="*/ 2147483647 w 142"/>
                <a:gd name="T55" fmla="*/ 2147483647 h 169"/>
                <a:gd name="T56" fmla="*/ 2147483647 w 142"/>
                <a:gd name="T57" fmla="*/ 2147483647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2"/>
                <a:gd name="T88" fmla="*/ 0 h 169"/>
                <a:gd name="T89" fmla="*/ 142 w 142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2" h="169">
                  <a:moveTo>
                    <a:pt x="71" y="159"/>
                  </a:moveTo>
                  <a:lnTo>
                    <a:pt x="64" y="156"/>
                  </a:lnTo>
                  <a:lnTo>
                    <a:pt x="49" y="147"/>
                  </a:lnTo>
                  <a:lnTo>
                    <a:pt x="42" y="124"/>
                  </a:lnTo>
                  <a:lnTo>
                    <a:pt x="40" y="115"/>
                  </a:lnTo>
                  <a:lnTo>
                    <a:pt x="35" y="113"/>
                  </a:lnTo>
                  <a:lnTo>
                    <a:pt x="21" y="98"/>
                  </a:lnTo>
                  <a:lnTo>
                    <a:pt x="11" y="76"/>
                  </a:lnTo>
                  <a:lnTo>
                    <a:pt x="0" y="51"/>
                  </a:lnTo>
                  <a:lnTo>
                    <a:pt x="25" y="56"/>
                  </a:lnTo>
                  <a:lnTo>
                    <a:pt x="42" y="39"/>
                  </a:lnTo>
                  <a:lnTo>
                    <a:pt x="64" y="19"/>
                  </a:lnTo>
                  <a:lnTo>
                    <a:pt x="69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97" y="8"/>
                  </a:lnTo>
                  <a:lnTo>
                    <a:pt x="106" y="8"/>
                  </a:lnTo>
                  <a:lnTo>
                    <a:pt x="124" y="17"/>
                  </a:lnTo>
                  <a:lnTo>
                    <a:pt x="141" y="25"/>
                  </a:lnTo>
                  <a:lnTo>
                    <a:pt x="141" y="53"/>
                  </a:lnTo>
                  <a:lnTo>
                    <a:pt x="138" y="76"/>
                  </a:lnTo>
                  <a:lnTo>
                    <a:pt x="141" y="98"/>
                  </a:lnTo>
                  <a:lnTo>
                    <a:pt x="133" y="122"/>
                  </a:lnTo>
                  <a:lnTo>
                    <a:pt x="129" y="139"/>
                  </a:lnTo>
                  <a:lnTo>
                    <a:pt x="118" y="153"/>
                  </a:lnTo>
                  <a:lnTo>
                    <a:pt x="106" y="168"/>
                  </a:lnTo>
                  <a:lnTo>
                    <a:pt x="90" y="164"/>
                  </a:lnTo>
                  <a:lnTo>
                    <a:pt x="71" y="161"/>
                  </a:lnTo>
                  <a:lnTo>
                    <a:pt x="71" y="15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81"/>
            <p:cNvSpPr>
              <a:spLocks/>
            </p:cNvSpPr>
            <p:nvPr/>
          </p:nvSpPr>
          <p:spPr bwMode="auto">
            <a:xfrm>
              <a:off x="7289348" y="3525717"/>
              <a:ext cx="40504" cy="52077"/>
            </a:xfrm>
            <a:custGeom>
              <a:avLst/>
              <a:gdLst>
                <a:gd name="T0" fmla="*/ 2147483647 w 39"/>
                <a:gd name="T1" fmla="*/ 2147483647 h 55"/>
                <a:gd name="T2" fmla="*/ 2147483647 w 39"/>
                <a:gd name="T3" fmla="*/ 2147483647 h 55"/>
                <a:gd name="T4" fmla="*/ 2147483647 w 39"/>
                <a:gd name="T5" fmla="*/ 0 h 55"/>
                <a:gd name="T6" fmla="*/ 2147483647 w 39"/>
                <a:gd name="T7" fmla="*/ 2147483647 h 55"/>
                <a:gd name="T8" fmla="*/ 0 w 39"/>
                <a:gd name="T9" fmla="*/ 2147483647 h 55"/>
                <a:gd name="T10" fmla="*/ 0 w 39"/>
                <a:gd name="T11" fmla="*/ 2147483647 h 55"/>
                <a:gd name="T12" fmla="*/ 2147483647 w 39"/>
                <a:gd name="T13" fmla="*/ 2147483647 h 55"/>
                <a:gd name="T14" fmla="*/ 2147483647 w 39"/>
                <a:gd name="T15" fmla="*/ 2147483647 h 55"/>
                <a:gd name="T16" fmla="*/ 2147483647 w 39"/>
                <a:gd name="T17" fmla="*/ 2147483647 h 55"/>
                <a:gd name="T18" fmla="*/ 2147483647 w 39"/>
                <a:gd name="T19" fmla="*/ 2147483647 h 55"/>
                <a:gd name="T20" fmla="*/ 2147483647 w 39"/>
                <a:gd name="T21" fmla="*/ 2147483647 h 55"/>
                <a:gd name="T22" fmla="*/ 2147483647 w 39"/>
                <a:gd name="T23" fmla="*/ 2147483647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55"/>
                <a:gd name="T38" fmla="*/ 39 w 39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55">
                  <a:moveTo>
                    <a:pt x="32" y="16"/>
                  </a:moveTo>
                  <a:lnTo>
                    <a:pt x="32" y="2"/>
                  </a:lnTo>
                  <a:lnTo>
                    <a:pt x="21" y="0"/>
                  </a:lnTo>
                  <a:lnTo>
                    <a:pt x="19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5" y="33"/>
                  </a:lnTo>
                  <a:lnTo>
                    <a:pt x="7" y="54"/>
                  </a:lnTo>
                  <a:lnTo>
                    <a:pt x="13" y="54"/>
                  </a:lnTo>
                  <a:lnTo>
                    <a:pt x="26" y="36"/>
                  </a:lnTo>
                  <a:lnTo>
                    <a:pt x="38" y="22"/>
                  </a:lnTo>
                  <a:lnTo>
                    <a:pt x="32" y="1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82"/>
            <p:cNvSpPr>
              <a:spLocks/>
            </p:cNvSpPr>
            <p:nvPr/>
          </p:nvSpPr>
          <p:spPr bwMode="auto">
            <a:xfrm>
              <a:off x="6960691" y="3381059"/>
              <a:ext cx="136555" cy="210622"/>
            </a:xfrm>
            <a:custGeom>
              <a:avLst/>
              <a:gdLst>
                <a:gd name="T0" fmla="*/ 2147483647 w 138"/>
                <a:gd name="T1" fmla="*/ 2147483647 h 221"/>
                <a:gd name="T2" fmla="*/ 2147483647 w 138"/>
                <a:gd name="T3" fmla="*/ 2147483647 h 221"/>
                <a:gd name="T4" fmla="*/ 2147483647 w 138"/>
                <a:gd name="T5" fmla="*/ 2147483647 h 221"/>
                <a:gd name="T6" fmla="*/ 2147483647 w 138"/>
                <a:gd name="T7" fmla="*/ 2147483647 h 221"/>
                <a:gd name="T8" fmla="*/ 2147483647 w 138"/>
                <a:gd name="T9" fmla="*/ 2147483647 h 221"/>
                <a:gd name="T10" fmla="*/ 2147483647 w 138"/>
                <a:gd name="T11" fmla="*/ 2147483647 h 221"/>
                <a:gd name="T12" fmla="*/ 2147483647 w 138"/>
                <a:gd name="T13" fmla="*/ 2147483647 h 221"/>
                <a:gd name="T14" fmla="*/ 0 w 138"/>
                <a:gd name="T15" fmla="*/ 2147483647 h 221"/>
                <a:gd name="T16" fmla="*/ 2147483647 w 138"/>
                <a:gd name="T17" fmla="*/ 2147483647 h 221"/>
                <a:gd name="T18" fmla="*/ 2147483647 w 138"/>
                <a:gd name="T19" fmla="*/ 2147483647 h 221"/>
                <a:gd name="T20" fmla="*/ 2147483647 w 138"/>
                <a:gd name="T21" fmla="*/ 2147483647 h 221"/>
                <a:gd name="T22" fmla="*/ 2147483647 w 138"/>
                <a:gd name="T23" fmla="*/ 2147483647 h 221"/>
                <a:gd name="T24" fmla="*/ 2147483647 w 138"/>
                <a:gd name="T25" fmla="*/ 2147483647 h 221"/>
                <a:gd name="T26" fmla="*/ 2147483647 w 138"/>
                <a:gd name="T27" fmla="*/ 2147483647 h 221"/>
                <a:gd name="T28" fmla="*/ 2147483647 w 138"/>
                <a:gd name="T29" fmla="*/ 2147483647 h 221"/>
                <a:gd name="T30" fmla="*/ 2147483647 w 138"/>
                <a:gd name="T31" fmla="*/ 2147483647 h 221"/>
                <a:gd name="T32" fmla="*/ 2147483647 w 138"/>
                <a:gd name="T33" fmla="*/ 2147483647 h 221"/>
                <a:gd name="T34" fmla="*/ 2147483647 w 138"/>
                <a:gd name="T35" fmla="*/ 2147483647 h 221"/>
                <a:gd name="T36" fmla="*/ 2147483647 w 138"/>
                <a:gd name="T37" fmla="*/ 2147483647 h 221"/>
                <a:gd name="T38" fmla="*/ 2147483647 w 138"/>
                <a:gd name="T39" fmla="*/ 2147483647 h 221"/>
                <a:gd name="T40" fmla="*/ 2147483647 w 138"/>
                <a:gd name="T41" fmla="*/ 2147483647 h 221"/>
                <a:gd name="T42" fmla="*/ 2147483647 w 138"/>
                <a:gd name="T43" fmla="*/ 2147483647 h 221"/>
                <a:gd name="T44" fmla="*/ 2147483647 w 138"/>
                <a:gd name="T45" fmla="*/ 2147483647 h 221"/>
                <a:gd name="T46" fmla="*/ 2147483647 w 138"/>
                <a:gd name="T47" fmla="*/ 2147483647 h 221"/>
                <a:gd name="T48" fmla="*/ 2147483647 w 138"/>
                <a:gd name="T49" fmla="*/ 2147483647 h 221"/>
                <a:gd name="T50" fmla="*/ 2147483647 w 138"/>
                <a:gd name="T51" fmla="*/ 2147483647 h 221"/>
                <a:gd name="T52" fmla="*/ 2147483647 w 138"/>
                <a:gd name="T53" fmla="*/ 2147483647 h 221"/>
                <a:gd name="T54" fmla="*/ 2147483647 w 138"/>
                <a:gd name="T55" fmla="*/ 0 h 221"/>
                <a:gd name="T56" fmla="*/ 2147483647 w 138"/>
                <a:gd name="T57" fmla="*/ 2147483647 h 221"/>
                <a:gd name="T58" fmla="*/ 2147483647 w 138"/>
                <a:gd name="T59" fmla="*/ 2147483647 h 221"/>
                <a:gd name="T60" fmla="*/ 2147483647 w 138"/>
                <a:gd name="T61" fmla="*/ 2147483647 h 221"/>
                <a:gd name="T62" fmla="*/ 2147483647 w 138"/>
                <a:gd name="T63" fmla="*/ 2147483647 h 221"/>
                <a:gd name="T64" fmla="*/ 2147483647 w 138"/>
                <a:gd name="T65" fmla="*/ 2147483647 h 221"/>
                <a:gd name="T66" fmla="*/ 2147483647 w 138"/>
                <a:gd name="T67" fmla="*/ 2147483647 h 221"/>
                <a:gd name="T68" fmla="*/ 2147483647 w 138"/>
                <a:gd name="T69" fmla="*/ 2147483647 h 221"/>
                <a:gd name="T70" fmla="*/ 2147483647 w 138"/>
                <a:gd name="T71" fmla="*/ 2147483647 h 221"/>
                <a:gd name="T72" fmla="*/ 2147483647 w 138"/>
                <a:gd name="T73" fmla="*/ 2147483647 h 221"/>
                <a:gd name="T74" fmla="*/ 2147483647 w 138"/>
                <a:gd name="T75" fmla="*/ 2147483647 h 221"/>
                <a:gd name="T76" fmla="*/ 2147483647 w 138"/>
                <a:gd name="T77" fmla="*/ 2147483647 h 221"/>
                <a:gd name="T78" fmla="*/ 2147483647 w 138"/>
                <a:gd name="T79" fmla="*/ 2147483647 h 221"/>
                <a:gd name="T80" fmla="*/ 2147483647 w 138"/>
                <a:gd name="T81" fmla="*/ 2147483647 h 221"/>
                <a:gd name="T82" fmla="*/ 2147483647 w 138"/>
                <a:gd name="T83" fmla="*/ 2147483647 h 221"/>
                <a:gd name="T84" fmla="*/ 2147483647 w 138"/>
                <a:gd name="T85" fmla="*/ 2147483647 h 221"/>
                <a:gd name="T86" fmla="*/ 2147483647 w 138"/>
                <a:gd name="T87" fmla="*/ 2147483647 h 221"/>
                <a:gd name="T88" fmla="*/ 2147483647 w 138"/>
                <a:gd name="T89" fmla="*/ 2147483647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221"/>
                <a:gd name="T137" fmla="*/ 138 w 138"/>
                <a:gd name="T138" fmla="*/ 221 h 2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221">
                  <a:moveTo>
                    <a:pt x="24" y="156"/>
                  </a:moveTo>
                  <a:lnTo>
                    <a:pt x="6" y="156"/>
                  </a:lnTo>
                  <a:lnTo>
                    <a:pt x="6" y="165"/>
                  </a:lnTo>
                  <a:lnTo>
                    <a:pt x="9" y="170"/>
                  </a:lnTo>
                  <a:lnTo>
                    <a:pt x="13" y="182"/>
                  </a:lnTo>
                  <a:lnTo>
                    <a:pt x="9" y="184"/>
                  </a:lnTo>
                  <a:lnTo>
                    <a:pt x="4" y="182"/>
                  </a:lnTo>
                  <a:lnTo>
                    <a:pt x="0" y="193"/>
                  </a:lnTo>
                  <a:lnTo>
                    <a:pt x="13" y="220"/>
                  </a:lnTo>
                  <a:lnTo>
                    <a:pt x="28" y="204"/>
                  </a:lnTo>
                  <a:lnTo>
                    <a:pt x="33" y="211"/>
                  </a:lnTo>
                  <a:lnTo>
                    <a:pt x="42" y="213"/>
                  </a:lnTo>
                  <a:lnTo>
                    <a:pt x="49" y="204"/>
                  </a:lnTo>
                  <a:lnTo>
                    <a:pt x="61" y="204"/>
                  </a:lnTo>
                  <a:lnTo>
                    <a:pt x="61" y="216"/>
                  </a:lnTo>
                  <a:lnTo>
                    <a:pt x="76" y="199"/>
                  </a:lnTo>
                  <a:lnTo>
                    <a:pt x="90" y="182"/>
                  </a:lnTo>
                  <a:lnTo>
                    <a:pt x="93" y="165"/>
                  </a:lnTo>
                  <a:lnTo>
                    <a:pt x="96" y="144"/>
                  </a:lnTo>
                  <a:lnTo>
                    <a:pt x="108" y="124"/>
                  </a:lnTo>
                  <a:lnTo>
                    <a:pt x="122" y="103"/>
                  </a:lnTo>
                  <a:lnTo>
                    <a:pt x="124" y="83"/>
                  </a:lnTo>
                  <a:lnTo>
                    <a:pt x="126" y="63"/>
                  </a:lnTo>
                  <a:lnTo>
                    <a:pt x="129" y="46"/>
                  </a:lnTo>
                  <a:lnTo>
                    <a:pt x="134" y="25"/>
                  </a:lnTo>
                  <a:lnTo>
                    <a:pt x="137" y="2"/>
                  </a:lnTo>
                  <a:lnTo>
                    <a:pt x="122" y="2"/>
                  </a:lnTo>
                  <a:lnTo>
                    <a:pt x="108" y="0"/>
                  </a:lnTo>
                  <a:lnTo>
                    <a:pt x="98" y="8"/>
                  </a:lnTo>
                  <a:lnTo>
                    <a:pt x="93" y="34"/>
                  </a:lnTo>
                  <a:lnTo>
                    <a:pt x="88" y="46"/>
                  </a:lnTo>
                  <a:lnTo>
                    <a:pt x="72" y="43"/>
                  </a:lnTo>
                  <a:lnTo>
                    <a:pt x="57" y="36"/>
                  </a:lnTo>
                  <a:lnTo>
                    <a:pt x="37" y="36"/>
                  </a:lnTo>
                  <a:lnTo>
                    <a:pt x="36" y="60"/>
                  </a:lnTo>
                  <a:lnTo>
                    <a:pt x="57" y="60"/>
                  </a:lnTo>
                  <a:lnTo>
                    <a:pt x="60" y="77"/>
                  </a:lnTo>
                  <a:lnTo>
                    <a:pt x="49" y="89"/>
                  </a:lnTo>
                  <a:lnTo>
                    <a:pt x="61" y="112"/>
                  </a:lnTo>
                  <a:lnTo>
                    <a:pt x="54" y="147"/>
                  </a:lnTo>
                  <a:lnTo>
                    <a:pt x="49" y="156"/>
                  </a:lnTo>
                  <a:lnTo>
                    <a:pt x="48" y="147"/>
                  </a:lnTo>
                  <a:lnTo>
                    <a:pt x="36" y="153"/>
                  </a:lnTo>
                  <a:lnTo>
                    <a:pt x="25" y="138"/>
                  </a:lnTo>
                  <a:lnTo>
                    <a:pt x="24" y="15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183"/>
            <p:cNvSpPr>
              <a:spLocks/>
            </p:cNvSpPr>
            <p:nvPr/>
          </p:nvSpPr>
          <p:spPr bwMode="auto">
            <a:xfrm>
              <a:off x="7383085" y="3357914"/>
              <a:ext cx="146970" cy="225666"/>
            </a:xfrm>
            <a:custGeom>
              <a:avLst/>
              <a:gdLst>
                <a:gd name="T0" fmla="*/ 2147483647 w 147"/>
                <a:gd name="T1" fmla="*/ 2147483647 h 238"/>
                <a:gd name="T2" fmla="*/ 2147483647 w 147"/>
                <a:gd name="T3" fmla="*/ 2147483647 h 238"/>
                <a:gd name="T4" fmla="*/ 2147483647 w 147"/>
                <a:gd name="T5" fmla="*/ 2147483647 h 238"/>
                <a:gd name="T6" fmla="*/ 2147483647 w 147"/>
                <a:gd name="T7" fmla="*/ 2147483647 h 238"/>
                <a:gd name="T8" fmla="*/ 0 w 147"/>
                <a:gd name="T9" fmla="*/ 2147483647 h 238"/>
                <a:gd name="T10" fmla="*/ 0 w 147"/>
                <a:gd name="T11" fmla="*/ 2147483647 h 238"/>
                <a:gd name="T12" fmla="*/ 2147483647 w 147"/>
                <a:gd name="T13" fmla="*/ 2147483647 h 238"/>
                <a:gd name="T14" fmla="*/ 2147483647 w 147"/>
                <a:gd name="T15" fmla="*/ 2147483647 h 238"/>
                <a:gd name="T16" fmla="*/ 2147483647 w 147"/>
                <a:gd name="T17" fmla="*/ 2147483647 h 238"/>
                <a:gd name="T18" fmla="*/ 2147483647 w 147"/>
                <a:gd name="T19" fmla="*/ 2147483647 h 238"/>
                <a:gd name="T20" fmla="*/ 0 w 147"/>
                <a:gd name="T21" fmla="*/ 2147483647 h 238"/>
                <a:gd name="T22" fmla="*/ 2147483647 w 147"/>
                <a:gd name="T23" fmla="*/ 0 h 238"/>
                <a:gd name="T24" fmla="*/ 2147483647 w 147"/>
                <a:gd name="T25" fmla="*/ 0 h 238"/>
                <a:gd name="T26" fmla="*/ 2147483647 w 147"/>
                <a:gd name="T27" fmla="*/ 0 h 238"/>
                <a:gd name="T28" fmla="*/ 2147483647 w 147"/>
                <a:gd name="T29" fmla="*/ 2147483647 h 238"/>
                <a:gd name="T30" fmla="*/ 2147483647 w 147"/>
                <a:gd name="T31" fmla="*/ 2147483647 h 238"/>
                <a:gd name="T32" fmla="*/ 2147483647 w 147"/>
                <a:gd name="T33" fmla="*/ 2147483647 h 238"/>
                <a:gd name="T34" fmla="*/ 2147483647 w 147"/>
                <a:gd name="T35" fmla="*/ 2147483647 h 238"/>
                <a:gd name="T36" fmla="*/ 2147483647 w 147"/>
                <a:gd name="T37" fmla="*/ 2147483647 h 238"/>
                <a:gd name="T38" fmla="*/ 2147483647 w 147"/>
                <a:gd name="T39" fmla="*/ 2147483647 h 238"/>
                <a:gd name="T40" fmla="*/ 2147483647 w 147"/>
                <a:gd name="T41" fmla="*/ 2147483647 h 238"/>
                <a:gd name="T42" fmla="*/ 2147483647 w 147"/>
                <a:gd name="T43" fmla="*/ 2147483647 h 238"/>
                <a:gd name="T44" fmla="*/ 2147483647 w 147"/>
                <a:gd name="T45" fmla="*/ 2147483647 h 238"/>
                <a:gd name="T46" fmla="*/ 2147483647 w 147"/>
                <a:gd name="T47" fmla="*/ 2147483647 h 238"/>
                <a:gd name="T48" fmla="*/ 2147483647 w 147"/>
                <a:gd name="T49" fmla="*/ 2147483647 h 238"/>
                <a:gd name="T50" fmla="*/ 2147483647 w 147"/>
                <a:gd name="T51" fmla="*/ 2147483647 h 238"/>
                <a:gd name="T52" fmla="*/ 2147483647 w 147"/>
                <a:gd name="T53" fmla="*/ 2147483647 h 238"/>
                <a:gd name="T54" fmla="*/ 2147483647 w 147"/>
                <a:gd name="T55" fmla="*/ 2147483647 h 238"/>
                <a:gd name="T56" fmla="*/ 2147483647 w 147"/>
                <a:gd name="T57" fmla="*/ 2147483647 h 238"/>
                <a:gd name="T58" fmla="*/ 2147483647 w 147"/>
                <a:gd name="T59" fmla="*/ 2147483647 h 238"/>
                <a:gd name="T60" fmla="*/ 2147483647 w 147"/>
                <a:gd name="T61" fmla="*/ 2147483647 h 238"/>
                <a:gd name="T62" fmla="*/ 2147483647 w 147"/>
                <a:gd name="T63" fmla="*/ 2147483647 h 238"/>
                <a:gd name="T64" fmla="*/ 2147483647 w 147"/>
                <a:gd name="T65" fmla="*/ 2147483647 h 238"/>
                <a:gd name="T66" fmla="*/ 2147483647 w 147"/>
                <a:gd name="T67" fmla="*/ 2147483647 h 238"/>
                <a:gd name="T68" fmla="*/ 2147483647 w 147"/>
                <a:gd name="T69" fmla="*/ 2147483647 h 238"/>
                <a:gd name="T70" fmla="*/ 2147483647 w 147"/>
                <a:gd name="T71" fmla="*/ 2147483647 h 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"/>
                <a:gd name="T109" fmla="*/ 0 h 238"/>
                <a:gd name="T110" fmla="*/ 147 w 147"/>
                <a:gd name="T111" fmla="*/ 238 h 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" h="238">
                  <a:moveTo>
                    <a:pt x="66" y="192"/>
                  </a:moveTo>
                  <a:lnTo>
                    <a:pt x="49" y="182"/>
                  </a:lnTo>
                  <a:lnTo>
                    <a:pt x="30" y="167"/>
                  </a:lnTo>
                  <a:lnTo>
                    <a:pt x="16" y="155"/>
                  </a:lnTo>
                  <a:lnTo>
                    <a:pt x="0" y="144"/>
                  </a:lnTo>
                  <a:lnTo>
                    <a:pt x="0" y="115"/>
                  </a:lnTo>
                  <a:lnTo>
                    <a:pt x="9" y="89"/>
                  </a:lnTo>
                  <a:lnTo>
                    <a:pt x="18" y="68"/>
                  </a:lnTo>
                  <a:lnTo>
                    <a:pt x="13" y="51"/>
                  </a:lnTo>
                  <a:lnTo>
                    <a:pt x="6" y="31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52" y="5"/>
                  </a:lnTo>
                  <a:lnTo>
                    <a:pt x="73" y="22"/>
                  </a:lnTo>
                  <a:lnTo>
                    <a:pt x="99" y="28"/>
                  </a:lnTo>
                  <a:lnTo>
                    <a:pt x="107" y="19"/>
                  </a:lnTo>
                  <a:lnTo>
                    <a:pt x="129" y="14"/>
                  </a:lnTo>
                  <a:lnTo>
                    <a:pt x="146" y="17"/>
                  </a:lnTo>
                  <a:lnTo>
                    <a:pt x="138" y="31"/>
                  </a:lnTo>
                  <a:lnTo>
                    <a:pt x="129" y="45"/>
                  </a:lnTo>
                  <a:lnTo>
                    <a:pt x="129" y="68"/>
                  </a:lnTo>
                  <a:lnTo>
                    <a:pt x="131" y="94"/>
                  </a:lnTo>
                  <a:lnTo>
                    <a:pt x="131" y="115"/>
                  </a:lnTo>
                  <a:lnTo>
                    <a:pt x="131" y="141"/>
                  </a:lnTo>
                  <a:lnTo>
                    <a:pt x="141" y="158"/>
                  </a:lnTo>
                  <a:lnTo>
                    <a:pt x="129" y="167"/>
                  </a:lnTo>
                  <a:lnTo>
                    <a:pt x="121" y="182"/>
                  </a:lnTo>
                  <a:lnTo>
                    <a:pt x="114" y="192"/>
                  </a:lnTo>
                  <a:lnTo>
                    <a:pt x="107" y="213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81" y="219"/>
                  </a:lnTo>
                  <a:lnTo>
                    <a:pt x="66" y="201"/>
                  </a:lnTo>
                  <a:lnTo>
                    <a:pt x="66" y="19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184"/>
            <p:cNvSpPr>
              <a:spLocks/>
            </p:cNvSpPr>
            <p:nvPr/>
          </p:nvSpPr>
          <p:spPr bwMode="auto">
            <a:xfrm>
              <a:off x="7289348" y="3496785"/>
              <a:ext cx="40504" cy="45133"/>
            </a:xfrm>
            <a:custGeom>
              <a:avLst/>
              <a:gdLst>
                <a:gd name="T0" fmla="*/ 2147483647 w 39"/>
                <a:gd name="T1" fmla="*/ 2147483647 h 47"/>
                <a:gd name="T2" fmla="*/ 2147483647 w 39"/>
                <a:gd name="T3" fmla="*/ 2147483647 h 47"/>
                <a:gd name="T4" fmla="*/ 0 w 39"/>
                <a:gd name="T5" fmla="*/ 2147483647 h 47"/>
                <a:gd name="T6" fmla="*/ 0 w 39"/>
                <a:gd name="T7" fmla="*/ 2147483647 h 47"/>
                <a:gd name="T8" fmla="*/ 2147483647 w 39"/>
                <a:gd name="T9" fmla="*/ 2147483647 h 47"/>
                <a:gd name="T10" fmla="*/ 2147483647 w 39"/>
                <a:gd name="T11" fmla="*/ 2147483647 h 47"/>
                <a:gd name="T12" fmla="*/ 2147483647 w 39"/>
                <a:gd name="T13" fmla="*/ 2147483647 h 47"/>
                <a:gd name="T14" fmla="*/ 2147483647 w 39"/>
                <a:gd name="T15" fmla="*/ 2147483647 h 47"/>
                <a:gd name="T16" fmla="*/ 2147483647 w 39"/>
                <a:gd name="T17" fmla="*/ 0 h 47"/>
                <a:gd name="T18" fmla="*/ 2147483647 w 39"/>
                <a:gd name="T19" fmla="*/ 2147483647 h 47"/>
                <a:gd name="T20" fmla="*/ 2147483647 w 39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47"/>
                <a:gd name="T35" fmla="*/ 39 w 39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47">
                  <a:moveTo>
                    <a:pt x="12" y="6"/>
                  </a:moveTo>
                  <a:lnTo>
                    <a:pt x="1" y="2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17" y="42"/>
                  </a:lnTo>
                  <a:lnTo>
                    <a:pt x="19" y="32"/>
                  </a:lnTo>
                  <a:lnTo>
                    <a:pt x="30" y="36"/>
                  </a:lnTo>
                  <a:lnTo>
                    <a:pt x="38" y="32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12" y="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85"/>
            <p:cNvSpPr>
              <a:spLocks/>
            </p:cNvSpPr>
            <p:nvPr/>
          </p:nvSpPr>
          <p:spPr bwMode="auto">
            <a:xfrm>
              <a:off x="7296292" y="3495628"/>
              <a:ext cx="203675" cy="252283"/>
            </a:xfrm>
            <a:custGeom>
              <a:avLst/>
              <a:gdLst>
                <a:gd name="T0" fmla="*/ 2147483647 w 204"/>
                <a:gd name="T1" fmla="*/ 2147483647 h 267"/>
                <a:gd name="T2" fmla="*/ 2147483647 w 204"/>
                <a:gd name="T3" fmla="*/ 2147483647 h 267"/>
                <a:gd name="T4" fmla="*/ 2147483647 w 204"/>
                <a:gd name="T5" fmla="*/ 2147483647 h 267"/>
                <a:gd name="T6" fmla="*/ 2147483647 w 204"/>
                <a:gd name="T7" fmla="*/ 2147483647 h 267"/>
                <a:gd name="T8" fmla="*/ 2147483647 w 204"/>
                <a:gd name="T9" fmla="*/ 2147483647 h 267"/>
                <a:gd name="T10" fmla="*/ 2147483647 w 204"/>
                <a:gd name="T11" fmla="*/ 0 h 267"/>
                <a:gd name="T12" fmla="*/ 2147483647 w 204"/>
                <a:gd name="T13" fmla="*/ 0 h 267"/>
                <a:gd name="T14" fmla="*/ 2147483647 w 204"/>
                <a:gd name="T15" fmla="*/ 0 h 267"/>
                <a:gd name="T16" fmla="*/ 2147483647 w 204"/>
                <a:gd name="T17" fmla="*/ 0 h 267"/>
                <a:gd name="T18" fmla="*/ 2147483647 w 204"/>
                <a:gd name="T19" fmla="*/ 2147483647 h 267"/>
                <a:gd name="T20" fmla="*/ 2147483647 w 204"/>
                <a:gd name="T21" fmla="*/ 2147483647 h 267"/>
                <a:gd name="T22" fmla="*/ 2147483647 w 204"/>
                <a:gd name="T23" fmla="*/ 2147483647 h 267"/>
                <a:gd name="T24" fmla="*/ 2147483647 w 204"/>
                <a:gd name="T25" fmla="*/ 2147483647 h 267"/>
                <a:gd name="T26" fmla="*/ 2147483647 w 204"/>
                <a:gd name="T27" fmla="*/ 2147483647 h 267"/>
                <a:gd name="T28" fmla="*/ 2147483647 w 204"/>
                <a:gd name="T29" fmla="*/ 2147483647 h 267"/>
                <a:gd name="T30" fmla="*/ 2147483647 w 204"/>
                <a:gd name="T31" fmla="*/ 2147483647 h 267"/>
                <a:gd name="T32" fmla="*/ 0 w 204"/>
                <a:gd name="T33" fmla="*/ 2147483647 h 267"/>
                <a:gd name="T34" fmla="*/ 2147483647 w 204"/>
                <a:gd name="T35" fmla="*/ 2147483647 h 267"/>
                <a:gd name="T36" fmla="*/ 2147483647 w 204"/>
                <a:gd name="T37" fmla="*/ 2147483647 h 267"/>
                <a:gd name="T38" fmla="*/ 2147483647 w 204"/>
                <a:gd name="T39" fmla="*/ 2147483647 h 267"/>
                <a:gd name="T40" fmla="*/ 2147483647 w 204"/>
                <a:gd name="T41" fmla="*/ 2147483647 h 267"/>
                <a:gd name="T42" fmla="*/ 2147483647 w 204"/>
                <a:gd name="T43" fmla="*/ 2147483647 h 267"/>
                <a:gd name="T44" fmla="*/ 2147483647 w 204"/>
                <a:gd name="T45" fmla="*/ 2147483647 h 267"/>
                <a:gd name="T46" fmla="*/ 2147483647 w 204"/>
                <a:gd name="T47" fmla="*/ 2147483647 h 267"/>
                <a:gd name="T48" fmla="*/ 2147483647 w 204"/>
                <a:gd name="T49" fmla="*/ 2147483647 h 267"/>
                <a:gd name="T50" fmla="*/ 2147483647 w 204"/>
                <a:gd name="T51" fmla="*/ 2147483647 h 267"/>
                <a:gd name="T52" fmla="*/ 2147483647 w 204"/>
                <a:gd name="T53" fmla="*/ 2147483647 h 267"/>
                <a:gd name="T54" fmla="*/ 2147483647 w 204"/>
                <a:gd name="T55" fmla="*/ 2147483647 h 267"/>
                <a:gd name="T56" fmla="*/ 2147483647 w 204"/>
                <a:gd name="T57" fmla="*/ 2147483647 h 267"/>
                <a:gd name="T58" fmla="*/ 2147483647 w 204"/>
                <a:gd name="T59" fmla="*/ 2147483647 h 267"/>
                <a:gd name="T60" fmla="*/ 2147483647 w 204"/>
                <a:gd name="T61" fmla="*/ 2147483647 h 267"/>
                <a:gd name="T62" fmla="*/ 2147483647 w 204"/>
                <a:gd name="T63" fmla="*/ 2147483647 h 267"/>
                <a:gd name="T64" fmla="*/ 2147483647 w 204"/>
                <a:gd name="T65" fmla="*/ 2147483647 h 267"/>
                <a:gd name="T66" fmla="*/ 2147483647 w 204"/>
                <a:gd name="T67" fmla="*/ 2147483647 h 267"/>
                <a:gd name="T68" fmla="*/ 2147483647 w 204"/>
                <a:gd name="T69" fmla="*/ 2147483647 h 267"/>
                <a:gd name="T70" fmla="*/ 2147483647 w 204"/>
                <a:gd name="T71" fmla="*/ 2147483647 h 267"/>
                <a:gd name="T72" fmla="*/ 2147483647 w 204"/>
                <a:gd name="T73" fmla="*/ 2147483647 h 267"/>
                <a:gd name="T74" fmla="*/ 2147483647 w 204"/>
                <a:gd name="T75" fmla="*/ 2147483647 h 267"/>
                <a:gd name="T76" fmla="*/ 2147483647 w 204"/>
                <a:gd name="T77" fmla="*/ 2147483647 h 267"/>
                <a:gd name="T78" fmla="*/ 2147483647 w 204"/>
                <a:gd name="T79" fmla="*/ 2147483647 h 267"/>
                <a:gd name="T80" fmla="*/ 2147483647 w 204"/>
                <a:gd name="T81" fmla="*/ 2147483647 h 267"/>
                <a:gd name="T82" fmla="*/ 2147483647 w 204"/>
                <a:gd name="T83" fmla="*/ 2147483647 h 267"/>
                <a:gd name="T84" fmla="*/ 2147483647 w 204"/>
                <a:gd name="T85" fmla="*/ 2147483647 h 267"/>
                <a:gd name="T86" fmla="*/ 2147483647 w 204"/>
                <a:gd name="T87" fmla="*/ 2147483647 h 267"/>
                <a:gd name="T88" fmla="*/ 2147483647 w 204"/>
                <a:gd name="T89" fmla="*/ 2147483647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4"/>
                <a:gd name="T136" fmla="*/ 0 h 267"/>
                <a:gd name="T137" fmla="*/ 204 w 204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4" h="267">
                  <a:moveTo>
                    <a:pt x="152" y="56"/>
                  </a:moveTo>
                  <a:lnTo>
                    <a:pt x="152" y="48"/>
                  </a:lnTo>
                  <a:lnTo>
                    <a:pt x="135" y="36"/>
                  </a:lnTo>
                  <a:lnTo>
                    <a:pt x="116" y="22"/>
                  </a:lnTo>
                  <a:lnTo>
                    <a:pt x="102" y="10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21" y="2"/>
                  </a:lnTo>
                  <a:lnTo>
                    <a:pt x="28" y="31"/>
                  </a:lnTo>
                  <a:lnTo>
                    <a:pt x="21" y="34"/>
                  </a:lnTo>
                  <a:lnTo>
                    <a:pt x="21" y="48"/>
                  </a:lnTo>
                  <a:lnTo>
                    <a:pt x="25" y="53"/>
                  </a:lnTo>
                  <a:lnTo>
                    <a:pt x="16" y="68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2"/>
                  </a:lnTo>
                  <a:lnTo>
                    <a:pt x="1" y="122"/>
                  </a:lnTo>
                  <a:lnTo>
                    <a:pt x="9" y="142"/>
                  </a:lnTo>
                  <a:lnTo>
                    <a:pt x="16" y="162"/>
                  </a:lnTo>
                  <a:lnTo>
                    <a:pt x="23" y="179"/>
                  </a:lnTo>
                  <a:lnTo>
                    <a:pt x="23" y="185"/>
                  </a:lnTo>
                  <a:lnTo>
                    <a:pt x="44" y="196"/>
                  </a:lnTo>
                  <a:lnTo>
                    <a:pt x="64" y="211"/>
                  </a:lnTo>
                  <a:lnTo>
                    <a:pt x="80" y="213"/>
                  </a:lnTo>
                  <a:lnTo>
                    <a:pt x="88" y="220"/>
                  </a:lnTo>
                  <a:lnTo>
                    <a:pt x="95" y="242"/>
                  </a:lnTo>
                  <a:lnTo>
                    <a:pt x="100" y="266"/>
                  </a:lnTo>
                  <a:lnTo>
                    <a:pt x="107" y="266"/>
                  </a:lnTo>
                  <a:lnTo>
                    <a:pt x="119" y="262"/>
                  </a:lnTo>
                  <a:lnTo>
                    <a:pt x="138" y="266"/>
                  </a:lnTo>
                  <a:lnTo>
                    <a:pt x="152" y="259"/>
                  </a:lnTo>
                  <a:lnTo>
                    <a:pt x="164" y="259"/>
                  </a:lnTo>
                  <a:lnTo>
                    <a:pt x="180" y="248"/>
                  </a:lnTo>
                  <a:lnTo>
                    <a:pt x="203" y="237"/>
                  </a:lnTo>
                  <a:lnTo>
                    <a:pt x="188" y="222"/>
                  </a:lnTo>
                  <a:lnTo>
                    <a:pt x="186" y="196"/>
                  </a:lnTo>
                  <a:lnTo>
                    <a:pt x="183" y="177"/>
                  </a:lnTo>
                  <a:lnTo>
                    <a:pt x="180" y="170"/>
                  </a:lnTo>
                  <a:lnTo>
                    <a:pt x="186" y="145"/>
                  </a:lnTo>
                  <a:lnTo>
                    <a:pt x="174" y="125"/>
                  </a:lnTo>
                  <a:lnTo>
                    <a:pt x="180" y="90"/>
                  </a:lnTo>
                  <a:lnTo>
                    <a:pt x="167" y="73"/>
                  </a:lnTo>
                  <a:lnTo>
                    <a:pt x="152" y="5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86"/>
            <p:cNvSpPr>
              <a:spLocks/>
            </p:cNvSpPr>
            <p:nvPr/>
          </p:nvSpPr>
          <p:spPr bwMode="auto">
            <a:xfrm>
              <a:off x="7300921" y="3370644"/>
              <a:ext cx="102995" cy="133085"/>
            </a:xfrm>
            <a:custGeom>
              <a:avLst/>
              <a:gdLst>
                <a:gd name="T0" fmla="*/ 2147483647 w 103"/>
                <a:gd name="T1" fmla="*/ 2147483647 h 141"/>
                <a:gd name="T2" fmla="*/ 2147483647 w 103"/>
                <a:gd name="T3" fmla="*/ 0 h 141"/>
                <a:gd name="T4" fmla="*/ 2147483647 w 103"/>
                <a:gd name="T5" fmla="*/ 2147483647 h 141"/>
                <a:gd name="T6" fmla="*/ 2147483647 w 103"/>
                <a:gd name="T7" fmla="*/ 2147483647 h 141"/>
                <a:gd name="T8" fmla="*/ 2147483647 w 103"/>
                <a:gd name="T9" fmla="*/ 2147483647 h 141"/>
                <a:gd name="T10" fmla="*/ 2147483647 w 103"/>
                <a:gd name="T11" fmla="*/ 2147483647 h 141"/>
                <a:gd name="T12" fmla="*/ 2147483647 w 103"/>
                <a:gd name="T13" fmla="*/ 2147483647 h 141"/>
                <a:gd name="T14" fmla="*/ 2147483647 w 103"/>
                <a:gd name="T15" fmla="*/ 2147483647 h 141"/>
                <a:gd name="T16" fmla="*/ 2147483647 w 103"/>
                <a:gd name="T17" fmla="*/ 2147483647 h 141"/>
                <a:gd name="T18" fmla="*/ 2147483647 w 103"/>
                <a:gd name="T19" fmla="*/ 2147483647 h 141"/>
                <a:gd name="T20" fmla="*/ 2147483647 w 103"/>
                <a:gd name="T21" fmla="*/ 2147483647 h 141"/>
                <a:gd name="T22" fmla="*/ 2147483647 w 103"/>
                <a:gd name="T23" fmla="*/ 2147483647 h 141"/>
                <a:gd name="T24" fmla="*/ 2147483647 w 103"/>
                <a:gd name="T25" fmla="*/ 2147483647 h 141"/>
                <a:gd name="T26" fmla="*/ 0 w 103"/>
                <a:gd name="T27" fmla="*/ 2147483647 h 141"/>
                <a:gd name="T28" fmla="*/ 2147483647 w 103"/>
                <a:gd name="T29" fmla="*/ 2147483647 h 141"/>
                <a:gd name="T30" fmla="*/ 2147483647 w 103"/>
                <a:gd name="T31" fmla="*/ 2147483647 h 141"/>
                <a:gd name="T32" fmla="*/ 2147483647 w 103"/>
                <a:gd name="T33" fmla="*/ 2147483647 h 141"/>
                <a:gd name="T34" fmla="*/ 2147483647 w 103"/>
                <a:gd name="T35" fmla="*/ 2147483647 h 141"/>
                <a:gd name="T36" fmla="*/ 2147483647 w 103"/>
                <a:gd name="T37" fmla="*/ 2147483647 h 141"/>
                <a:gd name="T38" fmla="*/ 2147483647 w 103"/>
                <a:gd name="T39" fmla="*/ 2147483647 h 141"/>
                <a:gd name="T40" fmla="*/ 2147483647 w 103"/>
                <a:gd name="T41" fmla="*/ 2147483647 h 141"/>
                <a:gd name="T42" fmla="*/ 2147483647 w 103"/>
                <a:gd name="T43" fmla="*/ 2147483647 h 141"/>
                <a:gd name="T44" fmla="*/ 2147483647 w 103"/>
                <a:gd name="T45" fmla="*/ 2147483647 h 141"/>
                <a:gd name="T46" fmla="*/ 2147483647 w 103"/>
                <a:gd name="T47" fmla="*/ 2147483647 h 141"/>
                <a:gd name="T48" fmla="*/ 2147483647 w 103"/>
                <a:gd name="T49" fmla="*/ 2147483647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41"/>
                <a:gd name="T77" fmla="*/ 103 w 103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41">
                  <a:moveTo>
                    <a:pt x="89" y="19"/>
                  </a:moveTo>
                  <a:lnTo>
                    <a:pt x="82" y="0"/>
                  </a:lnTo>
                  <a:lnTo>
                    <a:pt x="72" y="10"/>
                  </a:lnTo>
                  <a:lnTo>
                    <a:pt x="53" y="10"/>
                  </a:lnTo>
                  <a:lnTo>
                    <a:pt x="43" y="13"/>
                  </a:lnTo>
                  <a:lnTo>
                    <a:pt x="38" y="10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1" y="39"/>
                  </a:lnTo>
                  <a:lnTo>
                    <a:pt x="30" y="51"/>
                  </a:lnTo>
                  <a:lnTo>
                    <a:pt x="18" y="68"/>
                  </a:lnTo>
                  <a:lnTo>
                    <a:pt x="6" y="82"/>
                  </a:lnTo>
                  <a:lnTo>
                    <a:pt x="4" y="111"/>
                  </a:lnTo>
                  <a:lnTo>
                    <a:pt x="0" y="140"/>
                  </a:lnTo>
                  <a:lnTo>
                    <a:pt x="4" y="140"/>
                  </a:lnTo>
                  <a:lnTo>
                    <a:pt x="16" y="133"/>
                  </a:lnTo>
                  <a:lnTo>
                    <a:pt x="30" y="131"/>
                  </a:lnTo>
                  <a:lnTo>
                    <a:pt x="48" y="131"/>
                  </a:lnTo>
                  <a:lnTo>
                    <a:pt x="65" y="131"/>
                  </a:lnTo>
                  <a:lnTo>
                    <a:pt x="82" y="131"/>
                  </a:lnTo>
                  <a:lnTo>
                    <a:pt x="82" y="102"/>
                  </a:lnTo>
                  <a:lnTo>
                    <a:pt x="91" y="76"/>
                  </a:lnTo>
                  <a:lnTo>
                    <a:pt x="102" y="56"/>
                  </a:lnTo>
                  <a:lnTo>
                    <a:pt x="96" y="39"/>
                  </a:lnTo>
                  <a:lnTo>
                    <a:pt x="89" y="1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187"/>
            <p:cNvSpPr>
              <a:spLocks/>
            </p:cNvSpPr>
            <p:nvPr/>
          </p:nvSpPr>
          <p:spPr bwMode="auto">
            <a:xfrm>
              <a:off x="6979207" y="3342869"/>
              <a:ext cx="354117" cy="449018"/>
            </a:xfrm>
            <a:custGeom>
              <a:avLst/>
              <a:gdLst>
                <a:gd name="T0" fmla="*/ 2147483647 w 354"/>
                <a:gd name="T1" fmla="*/ 2147483647 h 475"/>
                <a:gd name="T2" fmla="*/ 2147483647 w 354"/>
                <a:gd name="T3" fmla="*/ 2147483647 h 475"/>
                <a:gd name="T4" fmla="*/ 2147483647 w 354"/>
                <a:gd name="T5" fmla="*/ 2147483647 h 475"/>
                <a:gd name="T6" fmla="*/ 2147483647 w 354"/>
                <a:gd name="T7" fmla="*/ 2147483647 h 475"/>
                <a:gd name="T8" fmla="*/ 2147483647 w 354"/>
                <a:gd name="T9" fmla="*/ 2147483647 h 475"/>
                <a:gd name="T10" fmla="*/ 2147483647 w 354"/>
                <a:gd name="T11" fmla="*/ 2147483647 h 475"/>
                <a:gd name="T12" fmla="*/ 2147483647 w 354"/>
                <a:gd name="T13" fmla="*/ 2147483647 h 475"/>
                <a:gd name="T14" fmla="*/ 2147483647 w 354"/>
                <a:gd name="T15" fmla="*/ 2147483647 h 475"/>
                <a:gd name="T16" fmla="*/ 2147483647 w 354"/>
                <a:gd name="T17" fmla="*/ 2147483647 h 475"/>
                <a:gd name="T18" fmla="*/ 2147483647 w 354"/>
                <a:gd name="T19" fmla="*/ 2147483647 h 475"/>
                <a:gd name="T20" fmla="*/ 2147483647 w 354"/>
                <a:gd name="T21" fmla="*/ 2147483647 h 475"/>
                <a:gd name="T22" fmla="*/ 2147483647 w 354"/>
                <a:gd name="T23" fmla="*/ 2147483647 h 475"/>
                <a:gd name="T24" fmla="*/ 2147483647 w 354"/>
                <a:gd name="T25" fmla="*/ 2147483647 h 475"/>
                <a:gd name="T26" fmla="*/ 2147483647 w 354"/>
                <a:gd name="T27" fmla="*/ 2147483647 h 475"/>
                <a:gd name="T28" fmla="*/ 2147483647 w 354"/>
                <a:gd name="T29" fmla="*/ 2147483647 h 475"/>
                <a:gd name="T30" fmla="*/ 2147483647 w 354"/>
                <a:gd name="T31" fmla="*/ 2147483647 h 475"/>
                <a:gd name="T32" fmla="*/ 2147483647 w 354"/>
                <a:gd name="T33" fmla="*/ 2147483647 h 475"/>
                <a:gd name="T34" fmla="*/ 2147483647 w 354"/>
                <a:gd name="T35" fmla="*/ 2147483647 h 475"/>
                <a:gd name="T36" fmla="*/ 2147483647 w 354"/>
                <a:gd name="T37" fmla="*/ 2147483647 h 475"/>
                <a:gd name="T38" fmla="*/ 2147483647 w 354"/>
                <a:gd name="T39" fmla="*/ 2147483647 h 475"/>
                <a:gd name="T40" fmla="*/ 2147483647 w 354"/>
                <a:gd name="T41" fmla="*/ 2147483647 h 475"/>
                <a:gd name="T42" fmla="*/ 2147483647 w 354"/>
                <a:gd name="T43" fmla="*/ 2147483647 h 475"/>
                <a:gd name="T44" fmla="*/ 2147483647 w 354"/>
                <a:gd name="T45" fmla="*/ 2147483647 h 475"/>
                <a:gd name="T46" fmla="*/ 2147483647 w 354"/>
                <a:gd name="T47" fmla="*/ 2147483647 h 475"/>
                <a:gd name="T48" fmla="*/ 2147483647 w 354"/>
                <a:gd name="T49" fmla="*/ 2147483647 h 475"/>
                <a:gd name="T50" fmla="*/ 2147483647 w 354"/>
                <a:gd name="T51" fmla="*/ 2147483647 h 475"/>
                <a:gd name="T52" fmla="*/ 2147483647 w 354"/>
                <a:gd name="T53" fmla="*/ 2147483647 h 475"/>
                <a:gd name="T54" fmla="*/ 2147483647 w 354"/>
                <a:gd name="T55" fmla="*/ 2147483647 h 475"/>
                <a:gd name="T56" fmla="*/ 2147483647 w 354"/>
                <a:gd name="T57" fmla="*/ 2147483647 h 475"/>
                <a:gd name="T58" fmla="*/ 2147483647 w 354"/>
                <a:gd name="T59" fmla="*/ 2147483647 h 475"/>
                <a:gd name="T60" fmla="*/ 2147483647 w 354"/>
                <a:gd name="T61" fmla="*/ 2147483647 h 475"/>
                <a:gd name="T62" fmla="*/ 2147483647 w 354"/>
                <a:gd name="T63" fmla="*/ 2147483647 h 475"/>
                <a:gd name="T64" fmla="*/ 2147483647 w 354"/>
                <a:gd name="T65" fmla="*/ 2147483647 h 475"/>
                <a:gd name="T66" fmla="*/ 2147483647 w 354"/>
                <a:gd name="T67" fmla="*/ 2147483647 h 475"/>
                <a:gd name="T68" fmla="*/ 2147483647 w 354"/>
                <a:gd name="T69" fmla="*/ 2147483647 h 475"/>
                <a:gd name="T70" fmla="*/ 2147483647 w 354"/>
                <a:gd name="T71" fmla="*/ 2147483647 h 475"/>
                <a:gd name="T72" fmla="*/ 2147483647 w 354"/>
                <a:gd name="T73" fmla="*/ 2147483647 h 475"/>
                <a:gd name="T74" fmla="*/ 2147483647 w 354"/>
                <a:gd name="T75" fmla="*/ 2147483647 h 475"/>
                <a:gd name="T76" fmla="*/ 2147483647 w 354"/>
                <a:gd name="T77" fmla="*/ 2147483647 h 475"/>
                <a:gd name="T78" fmla="*/ 2147483647 w 354"/>
                <a:gd name="T79" fmla="*/ 2147483647 h 475"/>
                <a:gd name="T80" fmla="*/ 2147483647 w 354"/>
                <a:gd name="T81" fmla="*/ 2147483647 h 475"/>
                <a:gd name="T82" fmla="*/ 2147483647 w 354"/>
                <a:gd name="T83" fmla="*/ 2147483647 h 475"/>
                <a:gd name="T84" fmla="*/ 2147483647 w 354"/>
                <a:gd name="T85" fmla="*/ 2147483647 h 475"/>
                <a:gd name="T86" fmla="*/ 2147483647 w 354"/>
                <a:gd name="T87" fmla="*/ 2147483647 h 475"/>
                <a:gd name="T88" fmla="*/ 2147483647 w 354"/>
                <a:gd name="T89" fmla="*/ 2147483647 h 475"/>
                <a:gd name="T90" fmla="*/ 2147483647 w 354"/>
                <a:gd name="T91" fmla="*/ 2147483647 h 475"/>
                <a:gd name="T92" fmla="*/ 2147483647 w 354"/>
                <a:gd name="T93" fmla="*/ 2147483647 h 4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4"/>
                <a:gd name="T142" fmla="*/ 0 h 475"/>
                <a:gd name="T143" fmla="*/ 354 w 354"/>
                <a:gd name="T144" fmla="*/ 475 h 4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4" h="475">
                  <a:moveTo>
                    <a:pt x="321" y="169"/>
                  </a:moveTo>
                  <a:lnTo>
                    <a:pt x="312" y="188"/>
                  </a:lnTo>
                  <a:lnTo>
                    <a:pt x="309" y="200"/>
                  </a:lnTo>
                  <a:lnTo>
                    <a:pt x="309" y="203"/>
                  </a:lnTo>
                  <a:lnTo>
                    <a:pt x="309" y="206"/>
                  </a:lnTo>
                  <a:lnTo>
                    <a:pt x="314" y="226"/>
                  </a:lnTo>
                  <a:lnTo>
                    <a:pt x="317" y="246"/>
                  </a:lnTo>
                  <a:lnTo>
                    <a:pt x="319" y="263"/>
                  </a:lnTo>
                  <a:lnTo>
                    <a:pt x="319" y="284"/>
                  </a:lnTo>
                  <a:lnTo>
                    <a:pt x="326" y="304"/>
                  </a:lnTo>
                  <a:lnTo>
                    <a:pt x="333" y="323"/>
                  </a:lnTo>
                  <a:lnTo>
                    <a:pt x="341" y="341"/>
                  </a:lnTo>
                  <a:lnTo>
                    <a:pt x="324" y="347"/>
                  </a:lnTo>
                  <a:lnTo>
                    <a:pt x="307" y="349"/>
                  </a:lnTo>
                  <a:lnTo>
                    <a:pt x="297" y="370"/>
                  </a:lnTo>
                  <a:lnTo>
                    <a:pt x="300" y="390"/>
                  </a:lnTo>
                  <a:lnTo>
                    <a:pt x="297" y="412"/>
                  </a:lnTo>
                  <a:lnTo>
                    <a:pt x="297" y="433"/>
                  </a:lnTo>
                  <a:lnTo>
                    <a:pt x="317" y="448"/>
                  </a:lnTo>
                  <a:lnTo>
                    <a:pt x="321" y="439"/>
                  </a:lnTo>
                  <a:lnTo>
                    <a:pt x="317" y="474"/>
                  </a:lnTo>
                  <a:lnTo>
                    <a:pt x="312" y="470"/>
                  </a:lnTo>
                  <a:lnTo>
                    <a:pt x="305" y="470"/>
                  </a:lnTo>
                  <a:lnTo>
                    <a:pt x="290" y="448"/>
                  </a:lnTo>
                  <a:lnTo>
                    <a:pt x="278" y="436"/>
                  </a:lnTo>
                  <a:lnTo>
                    <a:pt x="269" y="427"/>
                  </a:lnTo>
                  <a:lnTo>
                    <a:pt x="264" y="436"/>
                  </a:lnTo>
                  <a:lnTo>
                    <a:pt x="238" y="427"/>
                  </a:lnTo>
                  <a:lnTo>
                    <a:pt x="238" y="419"/>
                  </a:lnTo>
                  <a:lnTo>
                    <a:pt x="221" y="421"/>
                  </a:lnTo>
                  <a:lnTo>
                    <a:pt x="214" y="410"/>
                  </a:lnTo>
                  <a:lnTo>
                    <a:pt x="199" y="412"/>
                  </a:lnTo>
                  <a:lnTo>
                    <a:pt x="186" y="416"/>
                  </a:lnTo>
                  <a:lnTo>
                    <a:pt x="186" y="404"/>
                  </a:lnTo>
                  <a:lnTo>
                    <a:pt x="178" y="381"/>
                  </a:lnTo>
                  <a:lnTo>
                    <a:pt x="178" y="349"/>
                  </a:lnTo>
                  <a:lnTo>
                    <a:pt x="178" y="321"/>
                  </a:lnTo>
                  <a:lnTo>
                    <a:pt x="152" y="318"/>
                  </a:lnTo>
                  <a:lnTo>
                    <a:pt x="152" y="313"/>
                  </a:lnTo>
                  <a:lnTo>
                    <a:pt x="135" y="313"/>
                  </a:lnTo>
                  <a:lnTo>
                    <a:pt x="131" y="332"/>
                  </a:lnTo>
                  <a:lnTo>
                    <a:pt x="107" y="338"/>
                  </a:lnTo>
                  <a:lnTo>
                    <a:pt x="95" y="332"/>
                  </a:lnTo>
                  <a:lnTo>
                    <a:pt x="88" y="309"/>
                  </a:lnTo>
                  <a:lnTo>
                    <a:pt x="80" y="286"/>
                  </a:lnTo>
                  <a:lnTo>
                    <a:pt x="64" y="284"/>
                  </a:lnTo>
                  <a:lnTo>
                    <a:pt x="49" y="284"/>
                  </a:lnTo>
                  <a:lnTo>
                    <a:pt x="32" y="284"/>
                  </a:lnTo>
                  <a:lnTo>
                    <a:pt x="16" y="281"/>
                  </a:lnTo>
                  <a:lnTo>
                    <a:pt x="1" y="286"/>
                  </a:lnTo>
                  <a:lnTo>
                    <a:pt x="0" y="281"/>
                  </a:lnTo>
                  <a:lnTo>
                    <a:pt x="4" y="277"/>
                  </a:lnTo>
                  <a:lnTo>
                    <a:pt x="6" y="258"/>
                  </a:lnTo>
                  <a:lnTo>
                    <a:pt x="13" y="252"/>
                  </a:lnTo>
                  <a:lnTo>
                    <a:pt x="23" y="255"/>
                  </a:lnTo>
                  <a:lnTo>
                    <a:pt x="30" y="246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56" y="241"/>
                  </a:lnTo>
                  <a:lnTo>
                    <a:pt x="71" y="224"/>
                  </a:lnTo>
                  <a:lnTo>
                    <a:pt x="73" y="206"/>
                  </a:lnTo>
                  <a:lnTo>
                    <a:pt x="76" y="186"/>
                  </a:lnTo>
                  <a:lnTo>
                    <a:pt x="88" y="166"/>
                  </a:lnTo>
                  <a:lnTo>
                    <a:pt x="102" y="145"/>
                  </a:lnTo>
                  <a:lnTo>
                    <a:pt x="104" y="125"/>
                  </a:lnTo>
                  <a:lnTo>
                    <a:pt x="107" y="106"/>
                  </a:lnTo>
                  <a:lnTo>
                    <a:pt x="109" y="89"/>
                  </a:lnTo>
                  <a:lnTo>
                    <a:pt x="114" y="68"/>
                  </a:lnTo>
                  <a:lnTo>
                    <a:pt x="116" y="45"/>
                  </a:lnTo>
                  <a:lnTo>
                    <a:pt x="116" y="27"/>
                  </a:lnTo>
                  <a:lnTo>
                    <a:pt x="131" y="5"/>
                  </a:lnTo>
                  <a:lnTo>
                    <a:pt x="152" y="17"/>
                  </a:lnTo>
                  <a:lnTo>
                    <a:pt x="168" y="25"/>
                  </a:lnTo>
                  <a:lnTo>
                    <a:pt x="186" y="31"/>
                  </a:lnTo>
                  <a:lnTo>
                    <a:pt x="195" y="17"/>
                  </a:lnTo>
                  <a:lnTo>
                    <a:pt x="202" y="17"/>
                  </a:lnTo>
                  <a:lnTo>
                    <a:pt x="221" y="8"/>
                  </a:lnTo>
                  <a:lnTo>
                    <a:pt x="235" y="8"/>
                  </a:lnTo>
                  <a:lnTo>
                    <a:pt x="240" y="0"/>
                  </a:lnTo>
                  <a:lnTo>
                    <a:pt x="257" y="5"/>
                  </a:lnTo>
                  <a:lnTo>
                    <a:pt x="271" y="5"/>
                  </a:lnTo>
                  <a:lnTo>
                    <a:pt x="281" y="8"/>
                  </a:lnTo>
                  <a:lnTo>
                    <a:pt x="286" y="13"/>
                  </a:lnTo>
                  <a:lnTo>
                    <a:pt x="300" y="25"/>
                  </a:lnTo>
                  <a:lnTo>
                    <a:pt x="312" y="22"/>
                  </a:lnTo>
                  <a:lnTo>
                    <a:pt x="319" y="17"/>
                  </a:lnTo>
                  <a:lnTo>
                    <a:pt x="330" y="31"/>
                  </a:lnTo>
                  <a:lnTo>
                    <a:pt x="345" y="45"/>
                  </a:lnTo>
                  <a:lnTo>
                    <a:pt x="342" y="68"/>
                  </a:lnTo>
                  <a:lnTo>
                    <a:pt x="353" y="80"/>
                  </a:lnTo>
                  <a:lnTo>
                    <a:pt x="341" y="97"/>
                  </a:lnTo>
                  <a:lnTo>
                    <a:pt x="329" y="111"/>
                  </a:lnTo>
                  <a:lnTo>
                    <a:pt x="326" y="140"/>
                  </a:lnTo>
                  <a:lnTo>
                    <a:pt x="321" y="16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188"/>
            <p:cNvSpPr>
              <a:spLocks/>
            </p:cNvSpPr>
            <p:nvPr/>
          </p:nvSpPr>
          <p:spPr bwMode="auto">
            <a:xfrm>
              <a:off x="6968791" y="3609040"/>
              <a:ext cx="226820" cy="292787"/>
            </a:xfrm>
            <a:custGeom>
              <a:avLst/>
              <a:gdLst>
                <a:gd name="T0" fmla="*/ 2147483647 w 228"/>
                <a:gd name="T1" fmla="*/ 2147483647 h 309"/>
                <a:gd name="T2" fmla="*/ 2147483647 w 228"/>
                <a:gd name="T3" fmla="*/ 2147483647 h 309"/>
                <a:gd name="T4" fmla="*/ 2147483647 w 228"/>
                <a:gd name="T5" fmla="*/ 2147483647 h 309"/>
                <a:gd name="T6" fmla="*/ 2147483647 w 228"/>
                <a:gd name="T7" fmla="*/ 2147483647 h 309"/>
                <a:gd name="T8" fmla="*/ 2147483647 w 228"/>
                <a:gd name="T9" fmla="*/ 2147483647 h 309"/>
                <a:gd name="T10" fmla="*/ 2147483647 w 228"/>
                <a:gd name="T11" fmla="*/ 2147483647 h 309"/>
                <a:gd name="T12" fmla="*/ 2147483647 w 228"/>
                <a:gd name="T13" fmla="*/ 2147483647 h 309"/>
                <a:gd name="T14" fmla="*/ 2147483647 w 228"/>
                <a:gd name="T15" fmla="*/ 2147483647 h 309"/>
                <a:gd name="T16" fmla="*/ 2147483647 w 228"/>
                <a:gd name="T17" fmla="*/ 2147483647 h 309"/>
                <a:gd name="T18" fmla="*/ 2147483647 w 228"/>
                <a:gd name="T19" fmla="*/ 2147483647 h 309"/>
                <a:gd name="T20" fmla="*/ 2147483647 w 228"/>
                <a:gd name="T21" fmla="*/ 2147483647 h 309"/>
                <a:gd name="T22" fmla="*/ 2147483647 w 228"/>
                <a:gd name="T23" fmla="*/ 2147483647 h 309"/>
                <a:gd name="T24" fmla="*/ 2147483647 w 228"/>
                <a:gd name="T25" fmla="*/ 2147483647 h 309"/>
                <a:gd name="T26" fmla="*/ 2147483647 w 228"/>
                <a:gd name="T27" fmla="*/ 2147483647 h 309"/>
                <a:gd name="T28" fmla="*/ 2147483647 w 228"/>
                <a:gd name="T29" fmla="*/ 2147483647 h 309"/>
                <a:gd name="T30" fmla="*/ 2147483647 w 228"/>
                <a:gd name="T31" fmla="*/ 2147483647 h 309"/>
                <a:gd name="T32" fmla="*/ 2147483647 w 228"/>
                <a:gd name="T33" fmla="*/ 2147483647 h 309"/>
                <a:gd name="T34" fmla="*/ 2147483647 w 228"/>
                <a:gd name="T35" fmla="*/ 2147483647 h 309"/>
                <a:gd name="T36" fmla="*/ 2147483647 w 228"/>
                <a:gd name="T37" fmla="*/ 2147483647 h 309"/>
                <a:gd name="T38" fmla="*/ 0 w 228"/>
                <a:gd name="T39" fmla="*/ 2147483647 h 309"/>
                <a:gd name="T40" fmla="*/ 2147483647 w 228"/>
                <a:gd name="T41" fmla="*/ 2147483647 h 309"/>
                <a:gd name="T42" fmla="*/ 2147483647 w 228"/>
                <a:gd name="T43" fmla="*/ 2147483647 h 309"/>
                <a:gd name="T44" fmla="*/ 2147483647 w 228"/>
                <a:gd name="T45" fmla="*/ 2147483647 h 309"/>
                <a:gd name="T46" fmla="*/ 2147483647 w 228"/>
                <a:gd name="T47" fmla="*/ 2147483647 h 309"/>
                <a:gd name="T48" fmla="*/ 2147483647 w 228"/>
                <a:gd name="T49" fmla="*/ 2147483647 h 309"/>
                <a:gd name="T50" fmla="*/ 2147483647 w 228"/>
                <a:gd name="T51" fmla="*/ 2147483647 h 309"/>
                <a:gd name="T52" fmla="*/ 2147483647 w 228"/>
                <a:gd name="T53" fmla="*/ 2147483647 h 309"/>
                <a:gd name="T54" fmla="*/ 2147483647 w 228"/>
                <a:gd name="T55" fmla="*/ 2147483647 h 309"/>
                <a:gd name="T56" fmla="*/ 2147483647 w 228"/>
                <a:gd name="T57" fmla="*/ 2147483647 h 309"/>
                <a:gd name="T58" fmla="*/ 2147483647 w 228"/>
                <a:gd name="T59" fmla="*/ 2147483647 h 309"/>
                <a:gd name="T60" fmla="*/ 2147483647 w 228"/>
                <a:gd name="T61" fmla="*/ 2147483647 h 309"/>
                <a:gd name="T62" fmla="*/ 2147483647 w 228"/>
                <a:gd name="T63" fmla="*/ 2147483647 h 309"/>
                <a:gd name="T64" fmla="*/ 2147483647 w 228"/>
                <a:gd name="T65" fmla="*/ 0 h 309"/>
                <a:gd name="T66" fmla="*/ 2147483647 w 228"/>
                <a:gd name="T67" fmla="*/ 2147483647 h 309"/>
                <a:gd name="T68" fmla="*/ 2147483647 w 228"/>
                <a:gd name="T69" fmla="*/ 2147483647 h 309"/>
                <a:gd name="T70" fmla="*/ 2147483647 w 228"/>
                <a:gd name="T71" fmla="*/ 2147483647 h 309"/>
                <a:gd name="T72" fmla="*/ 2147483647 w 228"/>
                <a:gd name="T73" fmla="*/ 2147483647 h 309"/>
                <a:gd name="T74" fmla="*/ 2147483647 w 228"/>
                <a:gd name="T75" fmla="*/ 2147483647 h 309"/>
                <a:gd name="T76" fmla="*/ 2147483647 w 228"/>
                <a:gd name="T77" fmla="*/ 2147483647 h 309"/>
                <a:gd name="T78" fmla="*/ 2147483647 w 228"/>
                <a:gd name="T79" fmla="*/ 2147483647 h 309"/>
                <a:gd name="T80" fmla="*/ 2147483647 w 228"/>
                <a:gd name="T81" fmla="*/ 2147483647 h 309"/>
                <a:gd name="T82" fmla="*/ 2147483647 w 228"/>
                <a:gd name="T83" fmla="*/ 2147483647 h 309"/>
                <a:gd name="T84" fmla="*/ 2147483647 w 228"/>
                <a:gd name="T85" fmla="*/ 2147483647 h 309"/>
                <a:gd name="T86" fmla="*/ 2147483647 w 228"/>
                <a:gd name="T87" fmla="*/ 2147483647 h 309"/>
                <a:gd name="T88" fmla="*/ 2147483647 w 228"/>
                <a:gd name="T89" fmla="*/ 2147483647 h 309"/>
                <a:gd name="T90" fmla="*/ 2147483647 w 228"/>
                <a:gd name="T91" fmla="*/ 2147483647 h 309"/>
                <a:gd name="T92" fmla="*/ 2147483647 w 228"/>
                <a:gd name="T93" fmla="*/ 2147483647 h 309"/>
                <a:gd name="T94" fmla="*/ 2147483647 w 228"/>
                <a:gd name="T95" fmla="*/ 2147483647 h 309"/>
                <a:gd name="T96" fmla="*/ 2147483647 w 228"/>
                <a:gd name="T97" fmla="*/ 2147483647 h 309"/>
                <a:gd name="T98" fmla="*/ 2147483647 w 228"/>
                <a:gd name="T99" fmla="*/ 2147483647 h 309"/>
                <a:gd name="T100" fmla="*/ 2147483647 w 228"/>
                <a:gd name="T101" fmla="*/ 2147483647 h 309"/>
                <a:gd name="T102" fmla="*/ 2147483647 w 228"/>
                <a:gd name="T103" fmla="*/ 2147483647 h 309"/>
                <a:gd name="T104" fmla="*/ 2147483647 w 228"/>
                <a:gd name="T105" fmla="*/ 2147483647 h 3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8"/>
                <a:gd name="T160" fmla="*/ 0 h 309"/>
                <a:gd name="T161" fmla="*/ 228 w 228"/>
                <a:gd name="T162" fmla="*/ 309 h 3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8" h="309">
                  <a:moveTo>
                    <a:pt x="227" y="181"/>
                  </a:moveTo>
                  <a:lnTo>
                    <a:pt x="207" y="181"/>
                  </a:lnTo>
                  <a:lnTo>
                    <a:pt x="191" y="181"/>
                  </a:lnTo>
                  <a:lnTo>
                    <a:pt x="191" y="200"/>
                  </a:lnTo>
                  <a:lnTo>
                    <a:pt x="191" y="221"/>
                  </a:lnTo>
                  <a:lnTo>
                    <a:pt x="188" y="241"/>
                  </a:lnTo>
                  <a:lnTo>
                    <a:pt x="188" y="261"/>
                  </a:lnTo>
                  <a:lnTo>
                    <a:pt x="200" y="279"/>
                  </a:lnTo>
                  <a:lnTo>
                    <a:pt x="215" y="299"/>
                  </a:lnTo>
                  <a:lnTo>
                    <a:pt x="186" y="301"/>
                  </a:lnTo>
                  <a:lnTo>
                    <a:pt x="159" y="308"/>
                  </a:lnTo>
                  <a:lnTo>
                    <a:pt x="140" y="301"/>
                  </a:lnTo>
                  <a:lnTo>
                    <a:pt x="124" y="296"/>
                  </a:lnTo>
                  <a:lnTo>
                    <a:pt x="121" y="293"/>
                  </a:lnTo>
                  <a:lnTo>
                    <a:pt x="100" y="293"/>
                  </a:lnTo>
                  <a:lnTo>
                    <a:pt x="78" y="290"/>
                  </a:lnTo>
                  <a:lnTo>
                    <a:pt x="56" y="290"/>
                  </a:lnTo>
                  <a:lnTo>
                    <a:pt x="35" y="290"/>
                  </a:lnTo>
                  <a:lnTo>
                    <a:pt x="21" y="281"/>
                  </a:lnTo>
                  <a:lnTo>
                    <a:pt x="0" y="287"/>
                  </a:lnTo>
                  <a:lnTo>
                    <a:pt x="1" y="270"/>
                  </a:lnTo>
                  <a:lnTo>
                    <a:pt x="4" y="250"/>
                  </a:lnTo>
                  <a:lnTo>
                    <a:pt x="11" y="215"/>
                  </a:lnTo>
                  <a:lnTo>
                    <a:pt x="18" y="183"/>
                  </a:lnTo>
                  <a:lnTo>
                    <a:pt x="28" y="166"/>
                  </a:lnTo>
                  <a:lnTo>
                    <a:pt x="40" y="149"/>
                  </a:lnTo>
                  <a:lnTo>
                    <a:pt x="35" y="118"/>
                  </a:lnTo>
                  <a:lnTo>
                    <a:pt x="30" y="99"/>
                  </a:lnTo>
                  <a:lnTo>
                    <a:pt x="25" y="77"/>
                  </a:lnTo>
                  <a:lnTo>
                    <a:pt x="33" y="65"/>
                  </a:lnTo>
                  <a:lnTo>
                    <a:pt x="21" y="36"/>
                  </a:lnTo>
                  <a:lnTo>
                    <a:pt x="13" y="5"/>
                  </a:lnTo>
                  <a:lnTo>
                    <a:pt x="28" y="0"/>
                  </a:lnTo>
                  <a:lnTo>
                    <a:pt x="45" y="2"/>
                  </a:lnTo>
                  <a:lnTo>
                    <a:pt x="61" y="2"/>
                  </a:lnTo>
                  <a:lnTo>
                    <a:pt x="76" y="2"/>
                  </a:lnTo>
                  <a:lnTo>
                    <a:pt x="92" y="5"/>
                  </a:lnTo>
                  <a:lnTo>
                    <a:pt x="100" y="27"/>
                  </a:lnTo>
                  <a:lnTo>
                    <a:pt x="107" y="51"/>
                  </a:lnTo>
                  <a:lnTo>
                    <a:pt x="119" y="56"/>
                  </a:lnTo>
                  <a:lnTo>
                    <a:pt x="143" y="51"/>
                  </a:lnTo>
                  <a:lnTo>
                    <a:pt x="147" y="31"/>
                  </a:lnTo>
                  <a:lnTo>
                    <a:pt x="164" y="31"/>
                  </a:lnTo>
                  <a:lnTo>
                    <a:pt x="164" y="36"/>
                  </a:lnTo>
                  <a:lnTo>
                    <a:pt x="191" y="39"/>
                  </a:lnTo>
                  <a:lnTo>
                    <a:pt x="191" y="68"/>
                  </a:lnTo>
                  <a:lnTo>
                    <a:pt x="191" y="99"/>
                  </a:lnTo>
                  <a:lnTo>
                    <a:pt x="198" y="123"/>
                  </a:lnTo>
                  <a:lnTo>
                    <a:pt x="198" y="135"/>
                  </a:lnTo>
                  <a:lnTo>
                    <a:pt x="212" y="132"/>
                  </a:lnTo>
                  <a:lnTo>
                    <a:pt x="227" y="128"/>
                  </a:lnTo>
                  <a:lnTo>
                    <a:pt x="227" y="154"/>
                  </a:lnTo>
                  <a:lnTo>
                    <a:pt x="227" y="18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189"/>
            <p:cNvSpPr>
              <a:spLocks/>
            </p:cNvSpPr>
            <p:nvPr/>
          </p:nvSpPr>
          <p:spPr bwMode="auto">
            <a:xfrm>
              <a:off x="6975735" y="3577794"/>
              <a:ext cx="38189" cy="43976"/>
            </a:xfrm>
            <a:custGeom>
              <a:avLst/>
              <a:gdLst>
                <a:gd name="T0" fmla="*/ 2147483647 w 39"/>
                <a:gd name="T1" fmla="*/ 2147483647 h 46"/>
                <a:gd name="T2" fmla="*/ 0 w 39"/>
                <a:gd name="T3" fmla="*/ 2147483647 h 46"/>
                <a:gd name="T4" fmla="*/ 2147483647 w 39"/>
                <a:gd name="T5" fmla="*/ 0 h 46"/>
                <a:gd name="T6" fmla="*/ 2147483647 w 39"/>
                <a:gd name="T7" fmla="*/ 2147483647 h 46"/>
                <a:gd name="T8" fmla="*/ 2147483647 w 39"/>
                <a:gd name="T9" fmla="*/ 2147483647 h 46"/>
                <a:gd name="T10" fmla="*/ 2147483647 w 39"/>
                <a:gd name="T11" fmla="*/ 2147483647 h 46"/>
                <a:gd name="T12" fmla="*/ 2147483647 w 39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6"/>
                <a:gd name="T23" fmla="*/ 39 w 3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6">
                  <a:moveTo>
                    <a:pt x="9" y="45"/>
                  </a:moveTo>
                  <a:lnTo>
                    <a:pt x="0" y="18"/>
                  </a:lnTo>
                  <a:lnTo>
                    <a:pt x="28" y="0"/>
                  </a:lnTo>
                  <a:lnTo>
                    <a:pt x="38" y="7"/>
                  </a:lnTo>
                  <a:lnTo>
                    <a:pt x="23" y="15"/>
                  </a:lnTo>
                  <a:lnTo>
                    <a:pt x="19" y="40"/>
                  </a:lnTo>
                  <a:lnTo>
                    <a:pt x="9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190"/>
            <p:cNvSpPr>
              <a:spLocks/>
            </p:cNvSpPr>
            <p:nvPr/>
          </p:nvSpPr>
          <p:spPr bwMode="auto">
            <a:xfrm>
              <a:off x="6929445" y="3415777"/>
              <a:ext cx="40504" cy="45133"/>
            </a:xfrm>
            <a:custGeom>
              <a:avLst/>
              <a:gdLst>
                <a:gd name="T0" fmla="*/ 2147483647 w 39"/>
                <a:gd name="T1" fmla="*/ 2147483647 h 47"/>
                <a:gd name="T2" fmla="*/ 0 w 39"/>
                <a:gd name="T3" fmla="*/ 2147483647 h 47"/>
                <a:gd name="T4" fmla="*/ 0 w 39"/>
                <a:gd name="T5" fmla="*/ 2147483647 h 47"/>
                <a:gd name="T6" fmla="*/ 2147483647 w 39"/>
                <a:gd name="T7" fmla="*/ 0 h 47"/>
                <a:gd name="T8" fmla="*/ 2147483647 w 39"/>
                <a:gd name="T9" fmla="*/ 0 h 47"/>
                <a:gd name="T10" fmla="*/ 2147483647 w 39"/>
                <a:gd name="T11" fmla="*/ 2147483647 h 47"/>
                <a:gd name="T12" fmla="*/ 2147483647 w 39"/>
                <a:gd name="T13" fmla="*/ 2147483647 h 47"/>
                <a:gd name="T14" fmla="*/ 2147483647 w 39"/>
                <a:gd name="T15" fmla="*/ 2147483647 h 47"/>
                <a:gd name="T16" fmla="*/ 2147483647 w 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7"/>
                <a:gd name="T29" fmla="*/ 39 w 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7">
                  <a:moveTo>
                    <a:pt x="5" y="46"/>
                  </a:moveTo>
                  <a:lnTo>
                    <a:pt x="0" y="41"/>
                  </a:lnTo>
                  <a:lnTo>
                    <a:pt x="0" y="29"/>
                  </a:lnTo>
                  <a:lnTo>
                    <a:pt x="5" y="0"/>
                  </a:lnTo>
                  <a:lnTo>
                    <a:pt x="21" y="0"/>
                  </a:lnTo>
                  <a:lnTo>
                    <a:pt x="38" y="3"/>
                  </a:lnTo>
                  <a:lnTo>
                    <a:pt x="38" y="46"/>
                  </a:lnTo>
                  <a:lnTo>
                    <a:pt x="21" y="46"/>
                  </a:lnTo>
                  <a:lnTo>
                    <a:pt x="5" y="4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191"/>
            <p:cNvSpPr>
              <a:spLocks/>
            </p:cNvSpPr>
            <p:nvPr/>
          </p:nvSpPr>
          <p:spPr bwMode="auto">
            <a:xfrm>
              <a:off x="6912086" y="3379902"/>
              <a:ext cx="37032" cy="43976"/>
            </a:xfrm>
            <a:custGeom>
              <a:avLst/>
              <a:gdLst>
                <a:gd name="T0" fmla="*/ 2147483647 w 37"/>
                <a:gd name="T1" fmla="*/ 2147483647 h 47"/>
                <a:gd name="T2" fmla="*/ 2147483647 w 37"/>
                <a:gd name="T3" fmla="*/ 0 h 47"/>
                <a:gd name="T4" fmla="*/ 0 w 37"/>
                <a:gd name="T5" fmla="*/ 2147483647 h 47"/>
                <a:gd name="T6" fmla="*/ 2147483647 w 37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47"/>
                <a:gd name="T14" fmla="*/ 37 w 3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47">
                  <a:moveTo>
                    <a:pt x="36" y="11"/>
                  </a:moveTo>
                  <a:lnTo>
                    <a:pt x="23" y="0"/>
                  </a:lnTo>
                  <a:lnTo>
                    <a:pt x="0" y="46"/>
                  </a:lnTo>
                  <a:lnTo>
                    <a:pt x="36" y="1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192"/>
            <p:cNvSpPr>
              <a:spLocks/>
            </p:cNvSpPr>
            <p:nvPr/>
          </p:nvSpPr>
          <p:spPr bwMode="auto">
            <a:xfrm>
              <a:off x="6540611" y="3265333"/>
              <a:ext cx="78693" cy="101839"/>
            </a:xfrm>
            <a:custGeom>
              <a:avLst/>
              <a:gdLst>
                <a:gd name="T0" fmla="*/ 2147483647 w 78"/>
                <a:gd name="T1" fmla="*/ 2147483647 h 108"/>
                <a:gd name="T2" fmla="*/ 2147483647 w 78"/>
                <a:gd name="T3" fmla="*/ 2147483647 h 108"/>
                <a:gd name="T4" fmla="*/ 2147483647 w 78"/>
                <a:gd name="T5" fmla="*/ 2147483647 h 108"/>
                <a:gd name="T6" fmla="*/ 2147483647 w 78"/>
                <a:gd name="T7" fmla="*/ 2147483647 h 108"/>
                <a:gd name="T8" fmla="*/ 0 w 78"/>
                <a:gd name="T9" fmla="*/ 2147483647 h 108"/>
                <a:gd name="T10" fmla="*/ 2147483647 w 78"/>
                <a:gd name="T11" fmla="*/ 2147483647 h 108"/>
                <a:gd name="T12" fmla="*/ 2147483647 w 78"/>
                <a:gd name="T13" fmla="*/ 2147483647 h 108"/>
                <a:gd name="T14" fmla="*/ 2147483647 w 78"/>
                <a:gd name="T15" fmla="*/ 0 h 108"/>
                <a:gd name="T16" fmla="*/ 2147483647 w 78"/>
                <a:gd name="T17" fmla="*/ 0 h 108"/>
                <a:gd name="T18" fmla="*/ 2147483647 w 78"/>
                <a:gd name="T19" fmla="*/ 2147483647 h 108"/>
                <a:gd name="T20" fmla="*/ 2147483647 w 78"/>
                <a:gd name="T21" fmla="*/ 2147483647 h 108"/>
                <a:gd name="T22" fmla="*/ 2147483647 w 78"/>
                <a:gd name="T23" fmla="*/ 2147483647 h 108"/>
                <a:gd name="T24" fmla="*/ 2147483647 w 78"/>
                <a:gd name="T25" fmla="*/ 2147483647 h 108"/>
                <a:gd name="T26" fmla="*/ 2147483647 w 78"/>
                <a:gd name="T27" fmla="*/ 2147483647 h 108"/>
                <a:gd name="T28" fmla="*/ 2147483647 w 78"/>
                <a:gd name="T29" fmla="*/ 2147483647 h 108"/>
                <a:gd name="T30" fmla="*/ 2147483647 w 78"/>
                <a:gd name="T31" fmla="*/ 2147483647 h 108"/>
                <a:gd name="T32" fmla="*/ 2147483647 w 78"/>
                <a:gd name="T33" fmla="*/ 2147483647 h 108"/>
                <a:gd name="T34" fmla="*/ 2147483647 w 78"/>
                <a:gd name="T35" fmla="*/ 2147483647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08"/>
                <a:gd name="T56" fmla="*/ 78 w 78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08">
                  <a:moveTo>
                    <a:pt x="74" y="107"/>
                  </a:moveTo>
                  <a:lnTo>
                    <a:pt x="54" y="91"/>
                  </a:lnTo>
                  <a:lnTo>
                    <a:pt x="36" y="77"/>
                  </a:lnTo>
                  <a:lnTo>
                    <a:pt x="18" y="60"/>
                  </a:lnTo>
                  <a:lnTo>
                    <a:pt x="0" y="40"/>
                  </a:lnTo>
                  <a:lnTo>
                    <a:pt x="4" y="34"/>
                  </a:lnTo>
                  <a:lnTo>
                    <a:pt x="13" y="17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38" y="25"/>
                  </a:lnTo>
                  <a:lnTo>
                    <a:pt x="42" y="31"/>
                  </a:lnTo>
                  <a:lnTo>
                    <a:pt x="50" y="25"/>
                  </a:lnTo>
                  <a:lnTo>
                    <a:pt x="57" y="25"/>
                  </a:lnTo>
                  <a:lnTo>
                    <a:pt x="57" y="45"/>
                  </a:lnTo>
                  <a:lnTo>
                    <a:pt x="57" y="51"/>
                  </a:lnTo>
                  <a:lnTo>
                    <a:pt x="66" y="63"/>
                  </a:lnTo>
                  <a:lnTo>
                    <a:pt x="77" y="74"/>
                  </a:lnTo>
                  <a:lnTo>
                    <a:pt x="74" y="10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193"/>
            <p:cNvSpPr>
              <a:spLocks/>
            </p:cNvSpPr>
            <p:nvPr/>
          </p:nvSpPr>
          <p:spPr bwMode="auto">
            <a:xfrm>
              <a:off x="7019710" y="3207470"/>
              <a:ext cx="243021" cy="208307"/>
            </a:xfrm>
            <a:custGeom>
              <a:avLst/>
              <a:gdLst>
                <a:gd name="T0" fmla="*/ 2147483647 w 243"/>
                <a:gd name="T1" fmla="*/ 2147483647 h 219"/>
                <a:gd name="T2" fmla="*/ 2147483647 w 243"/>
                <a:gd name="T3" fmla="*/ 2147483647 h 219"/>
                <a:gd name="T4" fmla="*/ 2147483647 w 243"/>
                <a:gd name="T5" fmla="*/ 2147483647 h 219"/>
                <a:gd name="T6" fmla="*/ 2147483647 w 243"/>
                <a:gd name="T7" fmla="*/ 2147483647 h 219"/>
                <a:gd name="T8" fmla="*/ 2147483647 w 243"/>
                <a:gd name="T9" fmla="*/ 2147483647 h 219"/>
                <a:gd name="T10" fmla="*/ 2147483647 w 243"/>
                <a:gd name="T11" fmla="*/ 0 h 219"/>
                <a:gd name="T12" fmla="*/ 2147483647 w 243"/>
                <a:gd name="T13" fmla="*/ 2147483647 h 219"/>
                <a:gd name="T14" fmla="*/ 2147483647 w 243"/>
                <a:gd name="T15" fmla="*/ 2147483647 h 219"/>
                <a:gd name="T16" fmla="*/ 2147483647 w 243"/>
                <a:gd name="T17" fmla="*/ 2147483647 h 219"/>
                <a:gd name="T18" fmla="*/ 2147483647 w 243"/>
                <a:gd name="T19" fmla="*/ 2147483647 h 219"/>
                <a:gd name="T20" fmla="*/ 2147483647 w 243"/>
                <a:gd name="T21" fmla="*/ 2147483647 h 219"/>
                <a:gd name="T22" fmla="*/ 2147483647 w 243"/>
                <a:gd name="T23" fmla="*/ 2147483647 h 219"/>
                <a:gd name="T24" fmla="*/ 2147483647 w 243"/>
                <a:gd name="T25" fmla="*/ 2147483647 h 219"/>
                <a:gd name="T26" fmla="*/ 2147483647 w 243"/>
                <a:gd name="T27" fmla="*/ 2147483647 h 219"/>
                <a:gd name="T28" fmla="*/ 2147483647 w 243"/>
                <a:gd name="T29" fmla="*/ 2147483647 h 219"/>
                <a:gd name="T30" fmla="*/ 2147483647 w 243"/>
                <a:gd name="T31" fmla="*/ 2147483647 h 219"/>
                <a:gd name="T32" fmla="*/ 2147483647 w 243"/>
                <a:gd name="T33" fmla="*/ 2147483647 h 219"/>
                <a:gd name="T34" fmla="*/ 2147483647 w 243"/>
                <a:gd name="T35" fmla="*/ 2147483647 h 219"/>
                <a:gd name="T36" fmla="*/ 2147483647 w 243"/>
                <a:gd name="T37" fmla="*/ 2147483647 h 219"/>
                <a:gd name="T38" fmla="*/ 2147483647 w 243"/>
                <a:gd name="T39" fmla="*/ 2147483647 h 219"/>
                <a:gd name="T40" fmla="*/ 2147483647 w 243"/>
                <a:gd name="T41" fmla="*/ 2147483647 h 219"/>
                <a:gd name="T42" fmla="*/ 2147483647 w 243"/>
                <a:gd name="T43" fmla="*/ 2147483647 h 219"/>
                <a:gd name="T44" fmla="*/ 2147483647 w 243"/>
                <a:gd name="T45" fmla="*/ 2147483647 h 219"/>
                <a:gd name="T46" fmla="*/ 2147483647 w 243"/>
                <a:gd name="T47" fmla="*/ 2147483647 h 219"/>
                <a:gd name="T48" fmla="*/ 2147483647 w 243"/>
                <a:gd name="T49" fmla="*/ 2147483647 h 219"/>
                <a:gd name="T50" fmla="*/ 2147483647 w 243"/>
                <a:gd name="T51" fmla="*/ 2147483647 h 219"/>
                <a:gd name="T52" fmla="*/ 2147483647 w 243"/>
                <a:gd name="T53" fmla="*/ 2147483647 h 219"/>
                <a:gd name="T54" fmla="*/ 2147483647 w 243"/>
                <a:gd name="T55" fmla="*/ 2147483647 h 219"/>
                <a:gd name="T56" fmla="*/ 2147483647 w 243"/>
                <a:gd name="T57" fmla="*/ 2147483647 h 219"/>
                <a:gd name="T58" fmla="*/ 2147483647 w 243"/>
                <a:gd name="T59" fmla="*/ 2147483647 h 219"/>
                <a:gd name="T60" fmla="*/ 2147483647 w 243"/>
                <a:gd name="T61" fmla="*/ 2147483647 h 219"/>
                <a:gd name="T62" fmla="*/ 2147483647 w 243"/>
                <a:gd name="T63" fmla="*/ 2147483647 h 219"/>
                <a:gd name="T64" fmla="*/ 2147483647 w 243"/>
                <a:gd name="T65" fmla="*/ 2147483647 h 219"/>
                <a:gd name="T66" fmla="*/ 2147483647 w 243"/>
                <a:gd name="T67" fmla="*/ 2147483647 h 219"/>
                <a:gd name="T68" fmla="*/ 2147483647 w 243"/>
                <a:gd name="T69" fmla="*/ 2147483647 h 219"/>
                <a:gd name="T70" fmla="*/ 2147483647 w 243"/>
                <a:gd name="T71" fmla="*/ 2147483647 h 219"/>
                <a:gd name="T72" fmla="*/ 2147483647 w 243"/>
                <a:gd name="T73" fmla="*/ 2147483647 h 219"/>
                <a:gd name="T74" fmla="*/ 0 w 243"/>
                <a:gd name="T75" fmla="*/ 2147483647 h 219"/>
                <a:gd name="T76" fmla="*/ 2147483647 w 243"/>
                <a:gd name="T77" fmla="*/ 2147483647 h 219"/>
                <a:gd name="T78" fmla="*/ 2147483647 w 243"/>
                <a:gd name="T79" fmla="*/ 2147483647 h 219"/>
                <a:gd name="T80" fmla="*/ 2147483647 w 243"/>
                <a:gd name="T81" fmla="*/ 2147483647 h 219"/>
                <a:gd name="T82" fmla="*/ 2147483647 w 243"/>
                <a:gd name="T83" fmla="*/ 2147483647 h 219"/>
                <a:gd name="T84" fmla="*/ 2147483647 w 243"/>
                <a:gd name="T85" fmla="*/ 2147483647 h 219"/>
                <a:gd name="T86" fmla="*/ 2147483647 w 243"/>
                <a:gd name="T87" fmla="*/ 2147483647 h 219"/>
                <a:gd name="T88" fmla="*/ 2147483647 w 243"/>
                <a:gd name="T89" fmla="*/ 2147483647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3"/>
                <a:gd name="T136" fmla="*/ 0 h 219"/>
                <a:gd name="T137" fmla="*/ 243 w 243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3" h="219">
                  <a:moveTo>
                    <a:pt x="83" y="60"/>
                  </a:moveTo>
                  <a:lnTo>
                    <a:pt x="81" y="51"/>
                  </a:lnTo>
                  <a:lnTo>
                    <a:pt x="109" y="45"/>
                  </a:lnTo>
                  <a:lnTo>
                    <a:pt x="124" y="25"/>
                  </a:lnTo>
                  <a:lnTo>
                    <a:pt x="138" y="5"/>
                  </a:lnTo>
                  <a:lnTo>
                    <a:pt x="155" y="0"/>
                  </a:lnTo>
                  <a:lnTo>
                    <a:pt x="162" y="17"/>
                  </a:lnTo>
                  <a:lnTo>
                    <a:pt x="169" y="31"/>
                  </a:lnTo>
                  <a:lnTo>
                    <a:pt x="167" y="53"/>
                  </a:lnTo>
                  <a:lnTo>
                    <a:pt x="181" y="60"/>
                  </a:lnTo>
                  <a:lnTo>
                    <a:pt x="183" y="68"/>
                  </a:lnTo>
                  <a:lnTo>
                    <a:pt x="201" y="79"/>
                  </a:lnTo>
                  <a:lnTo>
                    <a:pt x="205" y="91"/>
                  </a:lnTo>
                  <a:lnTo>
                    <a:pt x="219" y="111"/>
                  </a:lnTo>
                  <a:lnTo>
                    <a:pt x="227" y="122"/>
                  </a:lnTo>
                  <a:lnTo>
                    <a:pt x="237" y="140"/>
                  </a:lnTo>
                  <a:lnTo>
                    <a:pt x="242" y="148"/>
                  </a:lnTo>
                  <a:lnTo>
                    <a:pt x="231" y="146"/>
                  </a:lnTo>
                  <a:lnTo>
                    <a:pt x="217" y="146"/>
                  </a:lnTo>
                  <a:lnTo>
                    <a:pt x="201" y="140"/>
                  </a:lnTo>
                  <a:lnTo>
                    <a:pt x="195" y="148"/>
                  </a:lnTo>
                  <a:lnTo>
                    <a:pt x="181" y="148"/>
                  </a:lnTo>
                  <a:lnTo>
                    <a:pt x="162" y="157"/>
                  </a:lnTo>
                  <a:lnTo>
                    <a:pt x="155" y="157"/>
                  </a:lnTo>
                  <a:lnTo>
                    <a:pt x="145" y="171"/>
                  </a:lnTo>
                  <a:lnTo>
                    <a:pt x="129" y="166"/>
                  </a:lnTo>
                  <a:lnTo>
                    <a:pt x="112" y="157"/>
                  </a:lnTo>
                  <a:lnTo>
                    <a:pt x="90" y="146"/>
                  </a:lnTo>
                  <a:lnTo>
                    <a:pt x="76" y="168"/>
                  </a:lnTo>
                  <a:lnTo>
                    <a:pt x="76" y="185"/>
                  </a:lnTo>
                  <a:lnTo>
                    <a:pt x="61" y="185"/>
                  </a:lnTo>
                  <a:lnTo>
                    <a:pt x="47" y="183"/>
                  </a:lnTo>
                  <a:lnTo>
                    <a:pt x="37" y="192"/>
                  </a:lnTo>
                  <a:lnTo>
                    <a:pt x="33" y="218"/>
                  </a:lnTo>
                  <a:lnTo>
                    <a:pt x="25" y="194"/>
                  </a:lnTo>
                  <a:lnTo>
                    <a:pt x="16" y="180"/>
                  </a:lnTo>
                  <a:lnTo>
                    <a:pt x="6" y="160"/>
                  </a:lnTo>
                  <a:lnTo>
                    <a:pt x="0" y="125"/>
                  </a:lnTo>
                  <a:lnTo>
                    <a:pt x="9" y="105"/>
                  </a:lnTo>
                  <a:lnTo>
                    <a:pt x="18" y="85"/>
                  </a:lnTo>
                  <a:lnTo>
                    <a:pt x="35" y="77"/>
                  </a:lnTo>
                  <a:lnTo>
                    <a:pt x="40" y="79"/>
                  </a:lnTo>
                  <a:lnTo>
                    <a:pt x="49" y="79"/>
                  </a:lnTo>
                  <a:lnTo>
                    <a:pt x="76" y="70"/>
                  </a:lnTo>
                  <a:lnTo>
                    <a:pt x="83" y="6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194"/>
            <p:cNvSpPr>
              <a:spLocks/>
            </p:cNvSpPr>
            <p:nvPr/>
          </p:nvSpPr>
          <p:spPr bwMode="auto">
            <a:xfrm>
              <a:off x="6693367" y="3206312"/>
              <a:ext cx="84479" cy="150444"/>
            </a:xfrm>
            <a:custGeom>
              <a:avLst/>
              <a:gdLst>
                <a:gd name="T0" fmla="*/ 2147483647 w 86"/>
                <a:gd name="T1" fmla="*/ 2147483647 h 159"/>
                <a:gd name="T2" fmla="*/ 2147483647 w 86"/>
                <a:gd name="T3" fmla="*/ 2147483647 h 159"/>
                <a:gd name="T4" fmla="*/ 2147483647 w 86"/>
                <a:gd name="T5" fmla="*/ 2147483647 h 159"/>
                <a:gd name="T6" fmla="*/ 2147483647 w 86"/>
                <a:gd name="T7" fmla="*/ 2147483647 h 159"/>
                <a:gd name="T8" fmla="*/ 2147483647 w 86"/>
                <a:gd name="T9" fmla="*/ 2147483647 h 159"/>
                <a:gd name="T10" fmla="*/ 2147483647 w 86"/>
                <a:gd name="T11" fmla="*/ 2147483647 h 159"/>
                <a:gd name="T12" fmla="*/ 2147483647 w 86"/>
                <a:gd name="T13" fmla="*/ 2147483647 h 159"/>
                <a:gd name="T14" fmla="*/ 2147483647 w 86"/>
                <a:gd name="T15" fmla="*/ 2147483647 h 159"/>
                <a:gd name="T16" fmla="*/ 0 w 86"/>
                <a:gd name="T17" fmla="*/ 2147483647 h 159"/>
                <a:gd name="T18" fmla="*/ 2147483647 w 86"/>
                <a:gd name="T19" fmla="*/ 2147483647 h 159"/>
                <a:gd name="T20" fmla="*/ 2147483647 w 86"/>
                <a:gd name="T21" fmla="*/ 2147483647 h 159"/>
                <a:gd name="T22" fmla="*/ 2147483647 w 86"/>
                <a:gd name="T23" fmla="*/ 2147483647 h 159"/>
                <a:gd name="T24" fmla="*/ 2147483647 w 86"/>
                <a:gd name="T25" fmla="*/ 2147483647 h 159"/>
                <a:gd name="T26" fmla="*/ 2147483647 w 86"/>
                <a:gd name="T27" fmla="*/ 2147483647 h 159"/>
                <a:gd name="T28" fmla="*/ 2147483647 w 86"/>
                <a:gd name="T29" fmla="*/ 0 h 159"/>
                <a:gd name="T30" fmla="*/ 2147483647 w 86"/>
                <a:gd name="T31" fmla="*/ 0 h 159"/>
                <a:gd name="T32" fmla="*/ 2147483647 w 86"/>
                <a:gd name="T33" fmla="*/ 0 h 159"/>
                <a:gd name="T34" fmla="*/ 2147483647 w 86"/>
                <a:gd name="T35" fmla="*/ 2147483647 h 159"/>
                <a:gd name="T36" fmla="*/ 2147483647 w 86"/>
                <a:gd name="T37" fmla="*/ 2147483647 h 159"/>
                <a:gd name="T38" fmla="*/ 2147483647 w 86"/>
                <a:gd name="T39" fmla="*/ 2147483647 h 159"/>
                <a:gd name="T40" fmla="*/ 2147483647 w 86"/>
                <a:gd name="T41" fmla="*/ 2147483647 h 159"/>
                <a:gd name="T42" fmla="*/ 2147483647 w 86"/>
                <a:gd name="T43" fmla="*/ 2147483647 h 159"/>
                <a:gd name="T44" fmla="*/ 2147483647 w 86"/>
                <a:gd name="T45" fmla="*/ 2147483647 h 159"/>
                <a:gd name="T46" fmla="*/ 2147483647 w 86"/>
                <a:gd name="T47" fmla="*/ 2147483647 h 159"/>
                <a:gd name="T48" fmla="*/ 2147483647 w 86"/>
                <a:gd name="T49" fmla="*/ 2147483647 h 159"/>
                <a:gd name="T50" fmla="*/ 2147483647 w 86"/>
                <a:gd name="T51" fmla="*/ 2147483647 h 159"/>
                <a:gd name="T52" fmla="*/ 2147483647 w 86"/>
                <a:gd name="T53" fmla="*/ 2147483647 h 159"/>
                <a:gd name="T54" fmla="*/ 2147483647 w 86"/>
                <a:gd name="T55" fmla="*/ 2147483647 h 1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6"/>
                <a:gd name="T85" fmla="*/ 0 h 159"/>
                <a:gd name="T86" fmla="*/ 86 w 86"/>
                <a:gd name="T87" fmla="*/ 159 h 1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6" h="159">
                  <a:moveTo>
                    <a:pt x="72" y="134"/>
                  </a:moveTo>
                  <a:lnTo>
                    <a:pt x="57" y="140"/>
                  </a:lnTo>
                  <a:lnTo>
                    <a:pt x="45" y="146"/>
                  </a:lnTo>
                  <a:lnTo>
                    <a:pt x="33" y="151"/>
                  </a:lnTo>
                  <a:lnTo>
                    <a:pt x="18" y="158"/>
                  </a:lnTo>
                  <a:lnTo>
                    <a:pt x="1" y="149"/>
                  </a:lnTo>
                  <a:lnTo>
                    <a:pt x="6" y="143"/>
                  </a:lnTo>
                  <a:lnTo>
                    <a:pt x="4" y="125"/>
                  </a:lnTo>
                  <a:lnTo>
                    <a:pt x="0" y="106"/>
                  </a:lnTo>
                  <a:lnTo>
                    <a:pt x="6" y="88"/>
                  </a:lnTo>
                  <a:lnTo>
                    <a:pt x="13" y="71"/>
                  </a:lnTo>
                  <a:lnTo>
                    <a:pt x="9" y="39"/>
                  </a:lnTo>
                  <a:lnTo>
                    <a:pt x="6" y="19"/>
                  </a:lnTo>
                  <a:lnTo>
                    <a:pt x="6" y="2"/>
                  </a:lnTo>
                  <a:lnTo>
                    <a:pt x="28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7" y="28"/>
                  </a:lnTo>
                  <a:lnTo>
                    <a:pt x="67" y="39"/>
                  </a:lnTo>
                  <a:lnTo>
                    <a:pt x="70" y="57"/>
                  </a:lnTo>
                  <a:lnTo>
                    <a:pt x="72" y="71"/>
                  </a:lnTo>
                  <a:lnTo>
                    <a:pt x="72" y="91"/>
                  </a:lnTo>
                  <a:lnTo>
                    <a:pt x="72" y="111"/>
                  </a:lnTo>
                  <a:lnTo>
                    <a:pt x="85" y="123"/>
                  </a:lnTo>
                  <a:lnTo>
                    <a:pt x="72" y="132"/>
                  </a:lnTo>
                  <a:lnTo>
                    <a:pt x="65" y="125"/>
                  </a:lnTo>
                  <a:lnTo>
                    <a:pt x="72" y="13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195"/>
            <p:cNvSpPr>
              <a:spLocks/>
            </p:cNvSpPr>
            <p:nvPr/>
          </p:nvSpPr>
          <p:spPr bwMode="auto">
            <a:xfrm>
              <a:off x="6597316" y="3212099"/>
              <a:ext cx="112253" cy="155073"/>
            </a:xfrm>
            <a:custGeom>
              <a:avLst/>
              <a:gdLst>
                <a:gd name="T0" fmla="*/ 2147483647 w 112"/>
                <a:gd name="T1" fmla="*/ 2147483647 h 163"/>
                <a:gd name="T2" fmla="*/ 2147483647 w 112"/>
                <a:gd name="T3" fmla="*/ 2147483647 h 163"/>
                <a:gd name="T4" fmla="*/ 2147483647 w 112"/>
                <a:gd name="T5" fmla="*/ 2147483647 h 163"/>
                <a:gd name="T6" fmla="*/ 2147483647 w 112"/>
                <a:gd name="T7" fmla="*/ 0 h 163"/>
                <a:gd name="T8" fmla="*/ 2147483647 w 112"/>
                <a:gd name="T9" fmla="*/ 2147483647 h 163"/>
                <a:gd name="T10" fmla="*/ 2147483647 w 112"/>
                <a:gd name="T11" fmla="*/ 2147483647 h 163"/>
                <a:gd name="T12" fmla="*/ 2147483647 w 112"/>
                <a:gd name="T13" fmla="*/ 2147483647 h 163"/>
                <a:gd name="T14" fmla="*/ 2147483647 w 112"/>
                <a:gd name="T15" fmla="*/ 2147483647 h 163"/>
                <a:gd name="T16" fmla="*/ 2147483647 w 112"/>
                <a:gd name="T17" fmla="*/ 2147483647 h 163"/>
                <a:gd name="T18" fmla="*/ 2147483647 w 112"/>
                <a:gd name="T19" fmla="*/ 2147483647 h 163"/>
                <a:gd name="T20" fmla="*/ 2147483647 w 112"/>
                <a:gd name="T21" fmla="*/ 2147483647 h 163"/>
                <a:gd name="T22" fmla="*/ 2147483647 w 112"/>
                <a:gd name="T23" fmla="*/ 2147483647 h 163"/>
                <a:gd name="T24" fmla="*/ 2147483647 w 112"/>
                <a:gd name="T25" fmla="*/ 2147483647 h 163"/>
                <a:gd name="T26" fmla="*/ 2147483647 w 112"/>
                <a:gd name="T27" fmla="*/ 2147483647 h 163"/>
                <a:gd name="T28" fmla="*/ 2147483647 w 112"/>
                <a:gd name="T29" fmla="*/ 2147483647 h 163"/>
                <a:gd name="T30" fmla="*/ 0 w 112"/>
                <a:gd name="T31" fmla="*/ 2147483647 h 163"/>
                <a:gd name="T32" fmla="*/ 0 w 112"/>
                <a:gd name="T33" fmla="*/ 2147483647 h 163"/>
                <a:gd name="T34" fmla="*/ 0 w 112"/>
                <a:gd name="T35" fmla="*/ 2147483647 h 163"/>
                <a:gd name="T36" fmla="*/ 0 w 112"/>
                <a:gd name="T37" fmla="*/ 2147483647 h 163"/>
                <a:gd name="T38" fmla="*/ 2147483647 w 112"/>
                <a:gd name="T39" fmla="*/ 2147483647 h 163"/>
                <a:gd name="T40" fmla="*/ 2147483647 w 112"/>
                <a:gd name="T41" fmla="*/ 2147483647 h 163"/>
                <a:gd name="T42" fmla="*/ 2147483647 w 112"/>
                <a:gd name="T43" fmla="*/ 2147483647 h 163"/>
                <a:gd name="T44" fmla="*/ 2147483647 w 112"/>
                <a:gd name="T45" fmla="*/ 2147483647 h 163"/>
                <a:gd name="T46" fmla="*/ 2147483647 w 112"/>
                <a:gd name="T47" fmla="*/ 2147483647 h 163"/>
                <a:gd name="T48" fmla="*/ 2147483647 w 112"/>
                <a:gd name="T49" fmla="*/ 2147483647 h 163"/>
                <a:gd name="T50" fmla="*/ 2147483647 w 112"/>
                <a:gd name="T51" fmla="*/ 2147483647 h 163"/>
                <a:gd name="T52" fmla="*/ 2147483647 w 112"/>
                <a:gd name="T53" fmla="*/ 2147483647 h 163"/>
                <a:gd name="T54" fmla="*/ 2147483647 w 112"/>
                <a:gd name="T55" fmla="*/ 2147483647 h 163"/>
                <a:gd name="T56" fmla="*/ 2147483647 w 112"/>
                <a:gd name="T57" fmla="*/ 2147483647 h 163"/>
                <a:gd name="T58" fmla="*/ 2147483647 w 112"/>
                <a:gd name="T59" fmla="*/ 2147483647 h 163"/>
                <a:gd name="T60" fmla="*/ 2147483647 w 112"/>
                <a:gd name="T61" fmla="*/ 2147483647 h 163"/>
                <a:gd name="T62" fmla="*/ 2147483647 w 112"/>
                <a:gd name="T63" fmla="*/ 2147483647 h 163"/>
                <a:gd name="T64" fmla="*/ 2147483647 w 112"/>
                <a:gd name="T65" fmla="*/ 2147483647 h 163"/>
                <a:gd name="T66" fmla="*/ 2147483647 w 112"/>
                <a:gd name="T67" fmla="*/ 2147483647 h 163"/>
                <a:gd name="T68" fmla="*/ 2147483647 w 112"/>
                <a:gd name="T69" fmla="*/ 2147483647 h 163"/>
                <a:gd name="T70" fmla="*/ 2147483647 w 112"/>
                <a:gd name="T71" fmla="*/ 2147483647 h 163"/>
                <a:gd name="T72" fmla="*/ 2147483647 w 112"/>
                <a:gd name="T73" fmla="*/ 2147483647 h 163"/>
                <a:gd name="T74" fmla="*/ 2147483647 w 112"/>
                <a:gd name="T75" fmla="*/ 2147483647 h 163"/>
                <a:gd name="T76" fmla="*/ 2147483647 w 112"/>
                <a:gd name="T77" fmla="*/ 2147483647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2"/>
                <a:gd name="T118" fmla="*/ 0 h 163"/>
                <a:gd name="T119" fmla="*/ 112 w 112"/>
                <a:gd name="T120" fmla="*/ 163 h 1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2" h="163">
                  <a:moveTo>
                    <a:pt x="60" y="10"/>
                  </a:moveTo>
                  <a:lnTo>
                    <a:pt x="52" y="5"/>
                  </a:lnTo>
                  <a:lnTo>
                    <a:pt x="40" y="10"/>
                  </a:lnTo>
                  <a:lnTo>
                    <a:pt x="37" y="0"/>
                  </a:lnTo>
                  <a:lnTo>
                    <a:pt x="31" y="5"/>
                  </a:lnTo>
                  <a:lnTo>
                    <a:pt x="24" y="10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6" y="31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12" y="51"/>
                  </a:lnTo>
                  <a:lnTo>
                    <a:pt x="9" y="57"/>
                  </a:lnTo>
                  <a:lnTo>
                    <a:pt x="4" y="57"/>
                  </a:lnTo>
                  <a:lnTo>
                    <a:pt x="6" y="69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9" y="117"/>
                  </a:lnTo>
                  <a:lnTo>
                    <a:pt x="18" y="129"/>
                  </a:lnTo>
                  <a:lnTo>
                    <a:pt x="16" y="162"/>
                  </a:lnTo>
                  <a:lnTo>
                    <a:pt x="37" y="150"/>
                  </a:lnTo>
                  <a:lnTo>
                    <a:pt x="62" y="141"/>
                  </a:lnTo>
                  <a:lnTo>
                    <a:pt x="57" y="141"/>
                  </a:lnTo>
                  <a:lnTo>
                    <a:pt x="81" y="138"/>
                  </a:lnTo>
                  <a:lnTo>
                    <a:pt x="69" y="141"/>
                  </a:lnTo>
                  <a:lnTo>
                    <a:pt x="84" y="138"/>
                  </a:lnTo>
                  <a:lnTo>
                    <a:pt x="96" y="138"/>
                  </a:lnTo>
                  <a:lnTo>
                    <a:pt x="98" y="141"/>
                  </a:lnTo>
                  <a:lnTo>
                    <a:pt x="103" y="135"/>
                  </a:lnTo>
                  <a:lnTo>
                    <a:pt x="100" y="117"/>
                  </a:lnTo>
                  <a:lnTo>
                    <a:pt x="96" y="98"/>
                  </a:lnTo>
                  <a:lnTo>
                    <a:pt x="103" y="81"/>
                  </a:lnTo>
                  <a:lnTo>
                    <a:pt x="111" y="63"/>
                  </a:lnTo>
                  <a:lnTo>
                    <a:pt x="105" y="31"/>
                  </a:lnTo>
                  <a:lnTo>
                    <a:pt x="88" y="19"/>
                  </a:lnTo>
                  <a:lnTo>
                    <a:pt x="72" y="25"/>
                  </a:lnTo>
                  <a:lnTo>
                    <a:pt x="60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196"/>
            <p:cNvSpPr>
              <a:spLocks/>
            </p:cNvSpPr>
            <p:nvPr/>
          </p:nvSpPr>
          <p:spPr bwMode="auto">
            <a:xfrm>
              <a:off x="7512696" y="3184324"/>
              <a:ext cx="185159" cy="325191"/>
            </a:xfrm>
            <a:custGeom>
              <a:avLst/>
              <a:gdLst>
                <a:gd name="T0" fmla="*/ 2147483647 w 187"/>
                <a:gd name="T1" fmla="*/ 2147483647 h 343"/>
                <a:gd name="T2" fmla="*/ 2147483647 w 187"/>
                <a:gd name="T3" fmla="*/ 2147483647 h 343"/>
                <a:gd name="T4" fmla="*/ 2147483647 w 187"/>
                <a:gd name="T5" fmla="*/ 2147483647 h 343"/>
                <a:gd name="T6" fmla="*/ 2147483647 w 187"/>
                <a:gd name="T7" fmla="*/ 2147483647 h 343"/>
                <a:gd name="T8" fmla="*/ 2147483647 w 187"/>
                <a:gd name="T9" fmla="*/ 2147483647 h 343"/>
                <a:gd name="T10" fmla="*/ 2147483647 w 187"/>
                <a:gd name="T11" fmla="*/ 2147483647 h 343"/>
                <a:gd name="T12" fmla="*/ 2147483647 w 187"/>
                <a:gd name="T13" fmla="*/ 2147483647 h 343"/>
                <a:gd name="T14" fmla="*/ 2147483647 w 187"/>
                <a:gd name="T15" fmla="*/ 2147483647 h 343"/>
                <a:gd name="T16" fmla="*/ 2147483647 w 187"/>
                <a:gd name="T17" fmla="*/ 2147483647 h 343"/>
                <a:gd name="T18" fmla="*/ 2147483647 w 187"/>
                <a:gd name="T19" fmla="*/ 2147483647 h 343"/>
                <a:gd name="T20" fmla="*/ 2147483647 w 187"/>
                <a:gd name="T21" fmla="*/ 2147483647 h 343"/>
                <a:gd name="T22" fmla="*/ 2147483647 w 187"/>
                <a:gd name="T23" fmla="*/ 2147483647 h 343"/>
                <a:gd name="T24" fmla="*/ 2147483647 w 187"/>
                <a:gd name="T25" fmla="*/ 2147483647 h 343"/>
                <a:gd name="T26" fmla="*/ 2147483647 w 187"/>
                <a:gd name="T27" fmla="*/ 2147483647 h 343"/>
                <a:gd name="T28" fmla="*/ 2147483647 w 187"/>
                <a:gd name="T29" fmla="*/ 2147483647 h 343"/>
                <a:gd name="T30" fmla="*/ 2147483647 w 187"/>
                <a:gd name="T31" fmla="*/ 2147483647 h 343"/>
                <a:gd name="T32" fmla="*/ 2147483647 w 187"/>
                <a:gd name="T33" fmla="*/ 2147483647 h 343"/>
                <a:gd name="T34" fmla="*/ 2147483647 w 187"/>
                <a:gd name="T35" fmla="*/ 2147483647 h 343"/>
                <a:gd name="T36" fmla="*/ 2147483647 w 187"/>
                <a:gd name="T37" fmla="*/ 2147483647 h 343"/>
                <a:gd name="T38" fmla="*/ 0 w 187"/>
                <a:gd name="T39" fmla="*/ 2147483647 h 343"/>
                <a:gd name="T40" fmla="*/ 0 w 187"/>
                <a:gd name="T41" fmla="*/ 2147483647 h 343"/>
                <a:gd name="T42" fmla="*/ 2147483647 w 187"/>
                <a:gd name="T43" fmla="*/ 2147483647 h 343"/>
                <a:gd name="T44" fmla="*/ 2147483647 w 187"/>
                <a:gd name="T45" fmla="*/ 2147483647 h 343"/>
                <a:gd name="T46" fmla="*/ 2147483647 w 187"/>
                <a:gd name="T47" fmla="*/ 2147483647 h 343"/>
                <a:gd name="T48" fmla="*/ 2147483647 w 187"/>
                <a:gd name="T49" fmla="*/ 2147483647 h 343"/>
                <a:gd name="T50" fmla="*/ 2147483647 w 187"/>
                <a:gd name="T51" fmla="*/ 2147483647 h 343"/>
                <a:gd name="T52" fmla="*/ 2147483647 w 187"/>
                <a:gd name="T53" fmla="*/ 2147483647 h 343"/>
                <a:gd name="T54" fmla="*/ 2147483647 w 187"/>
                <a:gd name="T55" fmla="*/ 2147483647 h 343"/>
                <a:gd name="T56" fmla="*/ 2147483647 w 187"/>
                <a:gd name="T57" fmla="*/ 2147483647 h 343"/>
                <a:gd name="T58" fmla="*/ 2147483647 w 187"/>
                <a:gd name="T59" fmla="*/ 2147483647 h 343"/>
                <a:gd name="T60" fmla="*/ 2147483647 w 187"/>
                <a:gd name="T61" fmla="*/ 2147483647 h 343"/>
                <a:gd name="T62" fmla="*/ 2147483647 w 187"/>
                <a:gd name="T63" fmla="*/ 2147483647 h 343"/>
                <a:gd name="T64" fmla="*/ 2147483647 w 187"/>
                <a:gd name="T65" fmla="*/ 2147483647 h 343"/>
                <a:gd name="T66" fmla="*/ 2147483647 w 187"/>
                <a:gd name="T67" fmla="*/ 2147483647 h 343"/>
                <a:gd name="T68" fmla="*/ 2147483647 w 187"/>
                <a:gd name="T69" fmla="*/ 2147483647 h 343"/>
                <a:gd name="T70" fmla="*/ 2147483647 w 187"/>
                <a:gd name="T71" fmla="*/ 2147483647 h 343"/>
                <a:gd name="T72" fmla="*/ 2147483647 w 187"/>
                <a:gd name="T73" fmla="*/ 2147483647 h 343"/>
                <a:gd name="T74" fmla="*/ 2147483647 w 187"/>
                <a:gd name="T75" fmla="*/ 2147483647 h 343"/>
                <a:gd name="T76" fmla="*/ 2147483647 w 187"/>
                <a:gd name="T77" fmla="*/ 2147483647 h 343"/>
                <a:gd name="T78" fmla="*/ 2147483647 w 187"/>
                <a:gd name="T79" fmla="*/ 2147483647 h 343"/>
                <a:gd name="T80" fmla="*/ 2147483647 w 187"/>
                <a:gd name="T81" fmla="*/ 2147483647 h 343"/>
                <a:gd name="T82" fmla="*/ 2147483647 w 187"/>
                <a:gd name="T83" fmla="*/ 2147483647 h 343"/>
                <a:gd name="T84" fmla="*/ 2147483647 w 187"/>
                <a:gd name="T85" fmla="*/ 2147483647 h 343"/>
                <a:gd name="T86" fmla="*/ 2147483647 w 187"/>
                <a:gd name="T87" fmla="*/ 2147483647 h 343"/>
                <a:gd name="T88" fmla="*/ 2147483647 w 187"/>
                <a:gd name="T89" fmla="*/ 2147483647 h 343"/>
                <a:gd name="T90" fmla="*/ 2147483647 w 187"/>
                <a:gd name="T91" fmla="*/ 2147483647 h 343"/>
                <a:gd name="T92" fmla="*/ 2147483647 w 187"/>
                <a:gd name="T93" fmla="*/ 2147483647 h 343"/>
                <a:gd name="T94" fmla="*/ 2147483647 w 187"/>
                <a:gd name="T95" fmla="*/ 0 h 343"/>
                <a:gd name="T96" fmla="*/ 2147483647 w 187"/>
                <a:gd name="T97" fmla="*/ 2147483647 h 343"/>
                <a:gd name="T98" fmla="*/ 2147483647 w 187"/>
                <a:gd name="T99" fmla="*/ 2147483647 h 343"/>
                <a:gd name="T100" fmla="*/ 2147483647 w 187"/>
                <a:gd name="T101" fmla="*/ 2147483647 h 343"/>
                <a:gd name="T102" fmla="*/ 2147483647 w 187"/>
                <a:gd name="T103" fmla="*/ 2147483647 h 3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343"/>
                <a:gd name="T158" fmla="*/ 187 w 187"/>
                <a:gd name="T159" fmla="*/ 343 h 3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343">
                  <a:moveTo>
                    <a:pt x="180" y="45"/>
                  </a:moveTo>
                  <a:lnTo>
                    <a:pt x="174" y="74"/>
                  </a:lnTo>
                  <a:lnTo>
                    <a:pt x="162" y="106"/>
                  </a:lnTo>
                  <a:lnTo>
                    <a:pt x="150" y="135"/>
                  </a:lnTo>
                  <a:lnTo>
                    <a:pt x="138" y="166"/>
                  </a:lnTo>
                  <a:lnTo>
                    <a:pt x="123" y="198"/>
                  </a:lnTo>
                  <a:lnTo>
                    <a:pt x="111" y="209"/>
                  </a:lnTo>
                  <a:lnTo>
                    <a:pt x="102" y="224"/>
                  </a:lnTo>
                  <a:lnTo>
                    <a:pt x="90" y="238"/>
                  </a:lnTo>
                  <a:lnTo>
                    <a:pt x="80" y="252"/>
                  </a:lnTo>
                  <a:lnTo>
                    <a:pt x="66" y="266"/>
                  </a:lnTo>
                  <a:lnTo>
                    <a:pt x="54" y="280"/>
                  </a:lnTo>
                  <a:lnTo>
                    <a:pt x="40" y="295"/>
                  </a:lnTo>
                  <a:lnTo>
                    <a:pt x="28" y="313"/>
                  </a:lnTo>
                  <a:lnTo>
                    <a:pt x="18" y="327"/>
                  </a:lnTo>
                  <a:lnTo>
                    <a:pt x="11" y="342"/>
                  </a:lnTo>
                  <a:lnTo>
                    <a:pt x="1" y="324"/>
                  </a:lnTo>
                  <a:lnTo>
                    <a:pt x="1" y="298"/>
                  </a:lnTo>
                  <a:lnTo>
                    <a:pt x="1" y="278"/>
                  </a:lnTo>
                  <a:lnTo>
                    <a:pt x="0" y="252"/>
                  </a:lnTo>
                  <a:lnTo>
                    <a:pt x="0" y="229"/>
                  </a:lnTo>
                  <a:lnTo>
                    <a:pt x="9" y="215"/>
                  </a:lnTo>
                  <a:lnTo>
                    <a:pt x="16" y="200"/>
                  </a:lnTo>
                  <a:lnTo>
                    <a:pt x="25" y="195"/>
                  </a:lnTo>
                  <a:lnTo>
                    <a:pt x="42" y="180"/>
                  </a:lnTo>
                  <a:lnTo>
                    <a:pt x="59" y="180"/>
                  </a:lnTo>
                  <a:lnTo>
                    <a:pt x="73" y="177"/>
                  </a:lnTo>
                  <a:lnTo>
                    <a:pt x="87" y="157"/>
                  </a:lnTo>
                  <a:lnTo>
                    <a:pt x="99" y="137"/>
                  </a:lnTo>
                  <a:lnTo>
                    <a:pt x="114" y="120"/>
                  </a:lnTo>
                  <a:lnTo>
                    <a:pt x="126" y="99"/>
                  </a:lnTo>
                  <a:lnTo>
                    <a:pt x="108" y="99"/>
                  </a:lnTo>
                  <a:lnTo>
                    <a:pt x="95" y="94"/>
                  </a:lnTo>
                  <a:lnTo>
                    <a:pt x="80" y="85"/>
                  </a:lnTo>
                  <a:lnTo>
                    <a:pt x="66" y="80"/>
                  </a:lnTo>
                  <a:lnTo>
                    <a:pt x="54" y="74"/>
                  </a:lnTo>
                  <a:lnTo>
                    <a:pt x="40" y="54"/>
                  </a:lnTo>
                  <a:lnTo>
                    <a:pt x="30" y="36"/>
                  </a:lnTo>
                  <a:lnTo>
                    <a:pt x="32" y="25"/>
                  </a:lnTo>
                  <a:lnTo>
                    <a:pt x="37" y="10"/>
                  </a:lnTo>
                  <a:lnTo>
                    <a:pt x="47" y="25"/>
                  </a:lnTo>
                  <a:lnTo>
                    <a:pt x="59" y="36"/>
                  </a:lnTo>
                  <a:lnTo>
                    <a:pt x="83" y="27"/>
                  </a:lnTo>
                  <a:lnTo>
                    <a:pt x="102" y="31"/>
                  </a:lnTo>
                  <a:lnTo>
                    <a:pt x="119" y="22"/>
                  </a:lnTo>
                  <a:lnTo>
                    <a:pt x="144" y="13"/>
                  </a:lnTo>
                  <a:lnTo>
                    <a:pt x="168" y="5"/>
                  </a:lnTo>
                  <a:lnTo>
                    <a:pt x="180" y="0"/>
                  </a:lnTo>
                  <a:lnTo>
                    <a:pt x="183" y="8"/>
                  </a:lnTo>
                  <a:lnTo>
                    <a:pt x="183" y="36"/>
                  </a:lnTo>
                  <a:lnTo>
                    <a:pt x="186" y="36"/>
                  </a:lnTo>
                  <a:lnTo>
                    <a:pt x="180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197"/>
            <p:cNvSpPr>
              <a:spLocks/>
            </p:cNvSpPr>
            <p:nvPr/>
          </p:nvSpPr>
          <p:spPr bwMode="auto">
            <a:xfrm>
              <a:off x="6751230" y="3206312"/>
              <a:ext cx="37032" cy="116883"/>
            </a:xfrm>
            <a:custGeom>
              <a:avLst/>
              <a:gdLst>
                <a:gd name="T0" fmla="*/ 2147483647 w 38"/>
                <a:gd name="T1" fmla="*/ 2147483647 h 124"/>
                <a:gd name="T2" fmla="*/ 0 w 38"/>
                <a:gd name="T3" fmla="*/ 0 h 124"/>
                <a:gd name="T4" fmla="*/ 2147483647 w 38"/>
                <a:gd name="T5" fmla="*/ 2147483647 h 124"/>
                <a:gd name="T6" fmla="*/ 2147483647 w 38"/>
                <a:gd name="T7" fmla="*/ 2147483647 h 124"/>
                <a:gd name="T8" fmla="*/ 2147483647 w 38"/>
                <a:gd name="T9" fmla="*/ 2147483647 h 124"/>
                <a:gd name="T10" fmla="*/ 2147483647 w 38"/>
                <a:gd name="T11" fmla="*/ 2147483647 h 124"/>
                <a:gd name="T12" fmla="*/ 2147483647 w 38"/>
                <a:gd name="T13" fmla="*/ 2147483647 h 124"/>
                <a:gd name="T14" fmla="*/ 2147483647 w 38"/>
                <a:gd name="T15" fmla="*/ 2147483647 h 124"/>
                <a:gd name="T16" fmla="*/ 2147483647 w 38"/>
                <a:gd name="T17" fmla="*/ 2147483647 h 124"/>
                <a:gd name="T18" fmla="*/ 2147483647 w 38"/>
                <a:gd name="T19" fmla="*/ 2147483647 h 124"/>
                <a:gd name="T20" fmla="*/ 2147483647 w 38"/>
                <a:gd name="T21" fmla="*/ 2147483647 h 124"/>
                <a:gd name="T22" fmla="*/ 2147483647 w 38"/>
                <a:gd name="T23" fmla="*/ 2147483647 h 124"/>
                <a:gd name="T24" fmla="*/ 2147483647 w 38"/>
                <a:gd name="T25" fmla="*/ 2147483647 h 124"/>
                <a:gd name="T26" fmla="*/ 2147483647 w 38"/>
                <a:gd name="T27" fmla="*/ 2147483647 h 124"/>
                <a:gd name="T28" fmla="*/ 2147483647 w 38"/>
                <a:gd name="T29" fmla="*/ 2147483647 h 124"/>
                <a:gd name="T30" fmla="*/ 2147483647 w 38"/>
                <a:gd name="T31" fmla="*/ 2147483647 h 124"/>
                <a:gd name="T32" fmla="*/ 2147483647 w 38"/>
                <a:gd name="T33" fmla="*/ 2147483647 h 124"/>
                <a:gd name="T34" fmla="*/ 2147483647 w 38"/>
                <a:gd name="T35" fmla="*/ 2147483647 h 124"/>
                <a:gd name="T36" fmla="*/ 2147483647 w 38"/>
                <a:gd name="T37" fmla="*/ 2147483647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124"/>
                <a:gd name="T59" fmla="*/ 38 w 38"/>
                <a:gd name="T60" fmla="*/ 124 h 1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124">
                  <a:moveTo>
                    <a:pt x="15" y="2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10" y="27"/>
                  </a:lnTo>
                  <a:lnTo>
                    <a:pt x="10" y="39"/>
                  </a:lnTo>
                  <a:lnTo>
                    <a:pt x="12" y="56"/>
                  </a:lnTo>
                  <a:lnTo>
                    <a:pt x="15" y="70"/>
                  </a:lnTo>
                  <a:lnTo>
                    <a:pt x="15" y="90"/>
                  </a:lnTo>
                  <a:lnTo>
                    <a:pt x="15" y="111"/>
                  </a:lnTo>
                  <a:lnTo>
                    <a:pt x="28" y="123"/>
                  </a:lnTo>
                  <a:lnTo>
                    <a:pt x="37" y="123"/>
                  </a:lnTo>
                  <a:lnTo>
                    <a:pt x="37" y="102"/>
                  </a:lnTo>
                  <a:lnTo>
                    <a:pt x="33" y="82"/>
                  </a:lnTo>
                  <a:lnTo>
                    <a:pt x="33" y="65"/>
                  </a:lnTo>
                  <a:lnTo>
                    <a:pt x="31" y="44"/>
                  </a:lnTo>
                  <a:lnTo>
                    <a:pt x="28" y="25"/>
                  </a:lnTo>
                  <a:lnTo>
                    <a:pt x="18" y="10"/>
                  </a:lnTo>
                  <a:lnTo>
                    <a:pt x="20" y="2"/>
                  </a:lnTo>
                  <a:lnTo>
                    <a:pt x="15" y="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198"/>
            <p:cNvSpPr>
              <a:spLocks/>
            </p:cNvSpPr>
            <p:nvPr/>
          </p:nvSpPr>
          <p:spPr bwMode="auto">
            <a:xfrm>
              <a:off x="6767431" y="3176224"/>
              <a:ext cx="55548" cy="146972"/>
            </a:xfrm>
            <a:custGeom>
              <a:avLst/>
              <a:gdLst>
                <a:gd name="T0" fmla="*/ 2147483647 w 56"/>
                <a:gd name="T1" fmla="*/ 2147483647 h 156"/>
                <a:gd name="T2" fmla="*/ 0 w 56"/>
                <a:gd name="T3" fmla="*/ 2147483647 h 156"/>
                <a:gd name="T4" fmla="*/ 2147483647 w 56"/>
                <a:gd name="T5" fmla="*/ 2147483647 h 156"/>
                <a:gd name="T6" fmla="*/ 2147483647 w 56"/>
                <a:gd name="T7" fmla="*/ 2147483647 h 156"/>
                <a:gd name="T8" fmla="*/ 2147483647 w 56"/>
                <a:gd name="T9" fmla="*/ 2147483647 h 156"/>
                <a:gd name="T10" fmla="*/ 2147483647 w 56"/>
                <a:gd name="T11" fmla="*/ 2147483647 h 156"/>
                <a:gd name="T12" fmla="*/ 2147483647 w 56"/>
                <a:gd name="T13" fmla="*/ 2147483647 h 156"/>
                <a:gd name="T14" fmla="*/ 2147483647 w 56"/>
                <a:gd name="T15" fmla="*/ 2147483647 h 156"/>
                <a:gd name="T16" fmla="*/ 2147483647 w 56"/>
                <a:gd name="T17" fmla="*/ 2147483647 h 156"/>
                <a:gd name="T18" fmla="*/ 2147483647 w 56"/>
                <a:gd name="T19" fmla="*/ 2147483647 h 156"/>
                <a:gd name="T20" fmla="*/ 2147483647 w 56"/>
                <a:gd name="T21" fmla="*/ 2147483647 h 156"/>
                <a:gd name="T22" fmla="*/ 2147483647 w 56"/>
                <a:gd name="T23" fmla="*/ 2147483647 h 156"/>
                <a:gd name="T24" fmla="*/ 2147483647 w 56"/>
                <a:gd name="T25" fmla="*/ 2147483647 h 156"/>
                <a:gd name="T26" fmla="*/ 2147483647 w 56"/>
                <a:gd name="T27" fmla="*/ 2147483647 h 156"/>
                <a:gd name="T28" fmla="*/ 2147483647 w 56"/>
                <a:gd name="T29" fmla="*/ 2147483647 h 156"/>
                <a:gd name="T30" fmla="*/ 2147483647 w 56"/>
                <a:gd name="T31" fmla="*/ 0 h 156"/>
                <a:gd name="T32" fmla="*/ 2147483647 w 56"/>
                <a:gd name="T33" fmla="*/ 2147483647 h 156"/>
                <a:gd name="T34" fmla="*/ 2147483647 w 56"/>
                <a:gd name="T35" fmla="*/ 2147483647 h 156"/>
                <a:gd name="T36" fmla="*/ 2147483647 w 56"/>
                <a:gd name="T37" fmla="*/ 2147483647 h 156"/>
                <a:gd name="T38" fmla="*/ 2147483647 w 56"/>
                <a:gd name="T39" fmla="*/ 2147483647 h 156"/>
                <a:gd name="T40" fmla="*/ 2147483647 w 56"/>
                <a:gd name="T41" fmla="*/ 2147483647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1" y="34"/>
                  </a:moveTo>
                  <a:lnTo>
                    <a:pt x="0" y="43"/>
                  </a:lnTo>
                  <a:lnTo>
                    <a:pt x="9" y="57"/>
                  </a:lnTo>
                  <a:lnTo>
                    <a:pt x="11" y="77"/>
                  </a:lnTo>
                  <a:lnTo>
                    <a:pt x="13" y="96"/>
                  </a:lnTo>
                  <a:lnTo>
                    <a:pt x="13" y="114"/>
                  </a:lnTo>
                  <a:lnTo>
                    <a:pt x="16" y="134"/>
                  </a:lnTo>
                  <a:lnTo>
                    <a:pt x="16" y="155"/>
                  </a:lnTo>
                  <a:lnTo>
                    <a:pt x="35" y="148"/>
                  </a:lnTo>
                  <a:lnTo>
                    <a:pt x="37" y="114"/>
                  </a:lnTo>
                  <a:lnTo>
                    <a:pt x="37" y="79"/>
                  </a:lnTo>
                  <a:lnTo>
                    <a:pt x="52" y="51"/>
                  </a:lnTo>
                  <a:lnTo>
                    <a:pt x="55" y="31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35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28" y="14"/>
                  </a:lnTo>
                  <a:lnTo>
                    <a:pt x="16" y="22"/>
                  </a:lnTo>
                  <a:lnTo>
                    <a:pt x="1" y="3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199"/>
            <p:cNvSpPr>
              <a:spLocks/>
            </p:cNvSpPr>
            <p:nvPr/>
          </p:nvSpPr>
          <p:spPr bwMode="auto">
            <a:xfrm>
              <a:off x="6505894" y="3231772"/>
              <a:ext cx="56705" cy="72908"/>
            </a:xfrm>
            <a:custGeom>
              <a:avLst/>
              <a:gdLst>
                <a:gd name="T0" fmla="*/ 2147483647 w 57"/>
                <a:gd name="T1" fmla="*/ 2147483647 h 78"/>
                <a:gd name="T2" fmla="*/ 2147483647 w 57"/>
                <a:gd name="T3" fmla="*/ 2147483647 h 78"/>
                <a:gd name="T4" fmla="*/ 2147483647 w 57"/>
                <a:gd name="T5" fmla="*/ 2147483647 h 78"/>
                <a:gd name="T6" fmla="*/ 2147483647 w 57"/>
                <a:gd name="T7" fmla="*/ 2147483647 h 78"/>
                <a:gd name="T8" fmla="*/ 2147483647 w 57"/>
                <a:gd name="T9" fmla="*/ 2147483647 h 78"/>
                <a:gd name="T10" fmla="*/ 2147483647 w 57"/>
                <a:gd name="T11" fmla="*/ 2147483647 h 78"/>
                <a:gd name="T12" fmla="*/ 2147483647 w 57"/>
                <a:gd name="T13" fmla="*/ 2147483647 h 78"/>
                <a:gd name="T14" fmla="*/ 2147483647 w 57"/>
                <a:gd name="T15" fmla="*/ 2147483647 h 78"/>
                <a:gd name="T16" fmla="*/ 2147483647 w 57"/>
                <a:gd name="T17" fmla="*/ 2147483647 h 78"/>
                <a:gd name="T18" fmla="*/ 2147483647 w 57"/>
                <a:gd name="T19" fmla="*/ 2147483647 h 78"/>
                <a:gd name="T20" fmla="*/ 2147483647 w 57"/>
                <a:gd name="T21" fmla="*/ 2147483647 h 78"/>
                <a:gd name="T22" fmla="*/ 0 w 57"/>
                <a:gd name="T23" fmla="*/ 2147483647 h 78"/>
                <a:gd name="T24" fmla="*/ 2147483647 w 57"/>
                <a:gd name="T25" fmla="*/ 2147483647 h 78"/>
                <a:gd name="T26" fmla="*/ 2147483647 w 57"/>
                <a:gd name="T27" fmla="*/ 0 h 78"/>
                <a:gd name="T28" fmla="*/ 2147483647 w 57"/>
                <a:gd name="T29" fmla="*/ 2147483647 h 78"/>
                <a:gd name="T30" fmla="*/ 2147483647 w 57"/>
                <a:gd name="T31" fmla="*/ 2147483647 h 78"/>
                <a:gd name="T32" fmla="*/ 2147483647 w 57"/>
                <a:gd name="T33" fmla="*/ 2147483647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8"/>
                <a:gd name="T53" fmla="*/ 57 w 57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8">
                  <a:moveTo>
                    <a:pt x="56" y="36"/>
                  </a:moveTo>
                  <a:lnTo>
                    <a:pt x="48" y="53"/>
                  </a:lnTo>
                  <a:lnTo>
                    <a:pt x="38" y="70"/>
                  </a:lnTo>
                  <a:lnTo>
                    <a:pt x="33" y="77"/>
                  </a:lnTo>
                  <a:lnTo>
                    <a:pt x="13" y="65"/>
                  </a:lnTo>
                  <a:lnTo>
                    <a:pt x="19" y="62"/>
                  </a:lnTo>
                  <a:lnTo>
                    <a:pt x="13" y="56"/>
                  </a:lnTo>
                  <a:lnTo>
                    <a:pt x="1" y="39"/>
                  </a:lnTo>
                  <a:lnTo>
                    <a:pt x="6" y="36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13" y="8"/>
                  </a:lnTo>
                  <a:lnTo>
                    <a:pt x="38" y="0"/>
                  </a:lnTo>
                  <a:lnTo>
                    <a:pt x="53" y="22"/>
                  </a:lnTo>
                  <a:lnTo>
                    <a:pt x="48" y="39"/>
                  </a:lnTo>
                  <a:lnTo>
                    <a:pt x="56" y="3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200"/>
            <p:cNvSpPr>
              <a:spLocks/>
            </p:cNvSpPr>
            <p:nvPr/>
          </p:nvSpPr>
          <p:spPr bwMode="auto">
            <a:xfrm>
              <a:off x="7523111" y="3171595"/>
              <a:ext cx="40504" cy="41661"/>
            </a:xfrm>
            <a:custGeom>
              <a:avLst/>
              <a:gdLst>
                <a:gd name="T0" fmla="*/ 0 w 41"/>
                <a:gd name="T1" fmla="*/ 2147483647 h 46"/>
                <a:gd name="T2" fmla="*/ 2147483647 w 41"/>
                <a:gd name="T3" fmla="*/ 2147483647 h 46"/>
                <a:gd name="T4" fmla="*/ 2147483647 w 41"/>
                <a:gd name="T5" fmla="*/ 2147483647 h 46"/>
                <a:gd name="T6" fmla="*/ 2147483647 w 41"/>
                <a:gd name="T7" fmla="*/ 0 h 46"/>
                <a:gd name="T8" fmla="*/ 2147483647 w 41"/>
                <a:gd name="T9" fmla="*/ 0 h 46"/>
                <a:gd name="T10" fmla="*/ 0 w 41"/>
                <a:gd name="T11" fmla="*/ 214748364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6"/>
                <a:gd name="T20" fmla="*/ 41 w 4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6">
                  <a:moveTo>
                    <a:pt x="0" y="41"/>
                  </a:moveTo>
                  <a:lnTo>
                    <a:pt x="32" y="45"/>
                  </a:lnTo>
                  <a:lnTo>
                    <a:pt x="40" y="28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0" y="4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201"/>
            <p:cNvSpPr>
              <a:spLocks/>
            </p:cNvSpPr>
            <p:nvPr/>
          </p:nvSpPr>
          <p:spPr bwMode="auto">
            <a:xfrm>
              <a:off x="6968791" y="3876367"/>
              <a:ext cx="245336" cy="287001"/>
            </a:xfrm>
            <a:custGeom>
              <a:avLst/>
              <a:gdLst>
                <a:gd name="T0" fmla="*/ 2147483647 w 247"/>
                <a:gd name="T1" fmla="*/ 2147483647 h 304"/>
                <a:gd name="T2" fmla="*/ 2147483647 w 247"/>
                <a:gd name="T3" fmla="*/ 2147483647 h 304"/>
                <a:gd name="T4" fmla="*/ 2147483647 w 247"/>
                <a:gd name="T5" fmla="*/ 2147483647 h 304"/>
                <a:gd name="T6" fmla="*/ 2147483647 w 247"/>
                <a:gd name="T7" fmla="*/ 2147483647 h 304"/>
                <a:gd name="T8" fmla="*/ 2147483647 w 247"/>
                <a:gd name="T9" fmla="*/ 2147483647 h 304"/>
                <a:gd name="T10" fmla="*/ 2147483647 w 247"/>
                <a:gd name="T11" fmla="*/ 2147483647 h 304"/>
                <a:gd name="T12" fmla="*/ 2147483647 w 247"/>
                <a:gd name="T13" fmla="*/ 2147483647 h 304"/>
                <a:gd name="T14" fmla="*/ 2147483647 w 247"/>
                <a:gd name="T15" fmla="*/ 2147483647 h 304"/>
                <a:gd name="T16" fmla="*/ 2147483647 w 247"/>
                <a:gd name="T17" fmla="*/ 2147483647 h 304"/>
                <a:gd name="T18" fmla="*/ 2147483647 w 247"/>
                <a:gd name="T19" fmla="*/ 2147483647 h 304"/>
                <a:gd name="T20" fmla="*/ 2147483647 w 247"/>
                <a:gd name="T21" fmla="*/ 2147483647 h 304"/>
                <a:gd name="T22" fmla="*/ 2147483647 w 247"/>
                <a:gd name="T23" fmla="*/ 2147483647 h 304"/>
                <a:gd name="T24" fmla="*/ 2147483647 w 247"/>
                <a:gd name="T25" fmla="*/ 2147483647 h 304"/>
                <a:gd name="T26" fmla="*/ 2147483647 w 247"/>
                <a:gd name="T27" fmla="*/ 2147483647 h 304"/>
                <a:gd name="T28" fmla="*/ 2147483647 w 247"/>
                <a:gd name="T29" fmla="*/ 2147483647 h 304"/>
                <a:gd name="T30" fmla="*/ 2147483647 w 247"/>
                <a:gd name="T31" fmla="*/ 2147483647 h 304"/>
                <a:gd name="T32" fmla="*/ 2147483647 w 247"/>
                <a:gd name="T33" fmla="*/ 2147483647 h 304"/>
                <a:gd name="T34" fmla="*/ 2147483647 w 247"/>
                <a:gd name="T35" fmla="*/ 2147483647 h 304"/>
                <a:gd name="T36" fmla="*/ 2147483647 w 247"/>
                <a:gd name="T37" fmla="*/ 2147483647 h 304"/>
                <a:gd name="T38" fmla="*/ 2147483647 w 247"/>
                <a:gd name="T39" fmla="*/ 2147483647 h 304"/>
                <a:gd name="T40" fmla="*/ 2147483647 w 247"/>
                <a:gd name="T41" fmla="*/ 2147483647 h 304"/>
                <a:gd name="T42" fmla="*/ 2147483647 w 247"/>
                <a:gd name="T43" fmla="*/ 2147483647 h 304"/>
                <a:gd name="T44" fmla="*/ 2147483647 w 247"/>
                <a:gd name="T45" fmla="*/ 2147483647 h 304"/>
                <a:gd name="T46" fmla="*/ 2147483647 w 247"/>
                <a:gd name="T47" fmla="*/ 2147483647 h 304"/>
                <a:gd name="T48" fmla="*/ 2147483647 w 247"/>
                <a:gd name="T49" fmla="*/ 0 h 304"/>
                <a:gd name="T50" fmla="*/ 0 w 247"/>
                <a:gd name="T51" fmla="*/ 2147483647 h 304"/>
                <a:gd name="T52" fmla="*/ 0 w 247"/>
                <a:gd name="T53" fmla="*/ 2147483647 h 304"/>
                <a:gd name="T54" fmla="*/ 2147483647 w 247"/>
                <a:gd name="T55" fmla="*/ 2147483647 h 304"/>
                <a:gd name="T56" fmla="*/ 2147483647 w 247"/>
                <a:gd name="T57" fmla="*/ 2147483647 h 304"/>
                <a:gd name="T58" fmla="*/ 2147483647 w 247"/>
                <a:gd name="T59" fmla="*/ 2147483647 h 304"/>
                <a:gd name="T60" fmla="*/ 2147483647 w 247"/>
                <a:gd name="T61" fmla="*/ 2147483647 h 304"/>
                <a:gd name="T62" fmla="*/ 2147483647 w 247"/>
                <a:gd name="T63" fmla="*/ 2147483647 h 304"/>
                <a:gd name="T64" fmla="*/ 2147483647 w 247"/>
                <a:gd name="T65" fmla="*/ 2147483647 h 304"/>
                <a:gd name="T66" fmla="*/ 2147483647 w 247"/>
                <a:gd name="T67" fmla="*/ 2147483647 h 304"/>
                <a:gd name="T68" fmla="*/ 2147483647 w 247"/>
                <a:gd name="T69" fmla="*/ 2147483647 h 304"/>
                <a:gd name="T70" fmla="*/ 2147483647 w 247"/>
                <a:gd name="T71" fmla="*/ 2147483647 h 304"/>
                <a:gd name="T72" fmla="*/ 2147483647 w 247"/>
                <a:gd name="T73" fmla="*/ 2147483647 h 304"/>
                <a:gd name="T74" fmla="*/ 2147483647 w 247"/>
                <a:gd name="T75" fmla="*/ 2147483647 h 304"/>
                <a:gd name="T76" fmla="*/ 2147483647 w 247"/>
                <a:gd name="T77" fmla="*/ 2147483647 h 304"/>
                <a:gd name="T78" fmla="*/ 2147483647 w 247"/>
                <a:gd name="T79" fmla="*/ 2147483647 h 304"/>
                <a:gd name="T80" fmla="*/ 2147483647 w 247"/>
                <a:gd name="T81" fmla="*/ 2147483647 h 304"/>
                <a:gd name="T82" fmla="*/ 2147483647 w 247"/>
                <a:gd name="T83" fmla="*/ 2147483647 h 304"/>
                <a:gd name="T84" fmla="*/ 2147483647 w 247"/>
                <a:gd name="T85" fmla="*/ 2147483647 h 304"/>
                <a:gd name="T86" fmla="*/ 2147483647 w 247"/>
                <a:gd name="T87" fmla="*/ 2147483647 h 304"/>
                <a:gd name="T88" fmla="*/ 2147483647 w 247"/>
                <a:gd name="T89" fmla="*/ 2147483647 h 304"/>
                <a:gd name="T90" fmla="*/ 2147483647 w 247"/>
                <a:gd name="T91" fmla="*/ 2147483647 h 304"/>
                <a:gd name="T92" fmla="*/ 2147483647 w 247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7"/>
                <a:gd name="T142" fmla="*/ 0 h 304"/>
                <a:gd name="T143" fmla="*/ 247 w 247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7" h="304">
                  <a:moveTo>
                    <a:pt x="144" y="198"/>
                  </a:moveTo>
                  <a:lnTo>
                    <a:pt x="147" y="161"/>
                  </a:lnTo>
                  <a:lnTo>
                    <a:pt x="147" y="126"/>
                  </a:lnTo>
                  <a:lnTo>
                    <a:pt x="167" y="126"/>
                  </a:lnTo>
                  <a:lnTo>
                    <a:pt x="167" y="103"/>
                  </a:lnTo>
                  <a:lnTo>
                    <a:pt x="167" y="80"/>
                  </a:lnTo>
                  <a:lnTo>
                    <a:pt x="168" y="57"/>
                  </a:lnTo>
                  <a:lnTo>
                    <a:pt x="168" y="34"/>
                  </a:lnTo>
                  <a:lnTo>
                    <a:pt x="190" y="31"/>
                  </a:lnTo>
                  <a:lnTo>
                    <a:pt x="211" y="25"/>
                  </a:lnTo>
                  <a:lnTo>
                    <a:pt x="219" y="36"/>
                  </a:lnTo>
                  <a:lnTo>
                    <a:pt x="234" y="25"/>
                  </a:lnTo>
                  <a:lnTo>
                    <a:pt x="246" y="19"/>
                  </a:lnTo>
                  <a:lnTo>
                    <a:pt x="226" y="14"/>
                  </a:lnTo>
                  <a:lnTo>
                    <a:pt x="214" y="17"/>
                  </a:lnTo>
                  <a:lnTo>
                    <a:pt x="186" y="19"/>
                  </a:lnTo>
                  <a:lnTo>
                    <a:pt x="159" y="25"/>
                  </a:lnTo>
                  <a:lnTo>
                    <a:pt x="140" y="19"/>
                  </a:lnTo>
                  <a:lnTo>
                    <a:pt x="123" y="14"/>
                  </a:lnTo>
                  <a:lnTo>
                    <a:pt x="121" y="10"/>
                  </a:lnTo>
                  <a:lnTo>
                    <a:pt x="100" y="10"/>
                  </a:lnTo>
                  <a:lnTo>
                    <a:pt x="78" y="8"/>
                  </a:lnTo>
                  <a:lnTo>
                    <a:pt x="56" y="8"/>
                  </a:lnTo>
                  <a:lnTo>
                    <a:pt x="35" y="8"/>
                  </a:lnTo>
                  <a:lnTo>
                    <a:pt x="21" y="0"/>
                  </a:lnTo>
                  <a:lnTo>
                    <a:pt x="0" y="5"/>
                  </a:lnTo>
                  <a:lnTo>
                    <a:pt x="0" y="22"/>
                  </a:lnTo>
                  <a:lnTo>
                    <a:pt x="11" y="51"/>
                  </a:lnTo>
                  <a:lnTo>
                    <a:pt x="23" y="82"/>
                  </a:lnTo>
                  <a:lnTo>
                    <a:pt x="35" y="111"/>
                  </a:lnTo>
                  <a:lnTo>
                    <a:pt x="47" y="144"/>
                  </a:lnTo>
                  <a:lnTo>
                    <a:pt x="49" y="155"/>
                  </a:lnTo>
                  <a:lnTo>
                    <a:pt x="47" y="155"/>
                  </a:lnTo>
                  <a:lnTo>
                    <a:pt x="49" y="181"/>
                  </a:lnTo>
                  <a:lnTo>
                    <a:pt x="52" y="207"/>
                  </a:lnTo>
                  <a:lnTo>
                    <a:pt x="54" y="233"/>
                  </a:lnTo>
                  <a:lnTo>
                    <a:pt x="59" y="259"/>
                  </a:lnTo>
                  <a:lnTo>
                    <a:pt x="68" y="276"/>
                  </a:lnTo>
                  <a:lnTo>
                    <a:pt x="78" y="294"/>
                  </a:lnTo>
                  <a:lnTo>
                    <a:pt x="90" y="279"/>
                  </a:lnTo>
                  <a:lnTo>
                    <a:pt x="95" y="296"/>
                  </a:lnTo>
                  <a:lnTo>
                    <a:pt x="123" y="303"/>
                  </a:lnTo>
                  <a:lnTo>
                    <a:pt x="140" y="291"/>
                  </a:lnTo>
                  <a:lnTo>
                    <a:pt x="140" y="267"/>
                  </a:lnTo>
                  <a:lnTo>
                    <a:pt x="143" y="245"/>
                  </a:lnTo>
                  <a:lnTo>
                    <a:pt x="143" y="219"/>
                  </a:lnTo>
                  <a:lnTo>
                    <a:pt x="144" y="19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202"/>
            <p:cNvSpPr>
              <a:spLocks/>
            </p:cNvSpPr>
            <p:nvPr/>
          </p:nvSpPr>
          <p:spPr bwMode="auto">
            <a:xfrm>
              <a:off x="7113447" y="3894883"/>
              <a:ext cx="172429" cy="217565"/>
            </a:xfrm>
            <a:custGeom>
              <a:avLst/>
              <a:gdLst>
                <a:gd name="T0" fmla="*/ 0 w 173"/>
                <a:gd name="T1" fmla="*/ 2147483647 h 231"/>
                <a:gd name="T2" fmla="*/ 2147483647 w 173"/>
                <a:gd name="T3" fmla="*/ 2147483647 h 231"/>
                <a:gd name="T4" fmla="*/ 2147483647 w 173"/>
                <a:gd name="T5" fmla="*/ 2147483647 h 231"/>
                <a:gd name="T6" fmla="*/ 2147483647 w 173"/>
                <a:gd name="T7" fmla="*/ 2147483647 h 231"/>
                <a:gd name="T8" fmla="*/ 2147483647 w 173"/>
                <a:gd name="T9" fmla="*/ 2147483647 h 231"/>
                <a:gd name="T10" fmla="*/ 2147483647 w 173"/>
                <a:gd name="T11" fmla="*/ 2147483647 h 231"/>
                <a:gd name="T12" fmla="*/ 2147483647 w 173"/>
                <a:gd name="T13" fmla="*/ 2147483647 h 231"/>
                <a:gd name="T14" fmla="*/ 2147483647 w 173"/>
                <a:gd name="T15" fmla="*/ 2147483647 h 231"/>
                <a:gd name="T16" fmla="*/ 2147483647 w 173"/>
                <a:gd name="T17" fmla="*/ 2147483647 h 231"/>
                <a:gd name="T18" fmla="*/ 2147483647 w 173"/>
                <a:gd name="T19" fmla="*/ 2147483647 h 231"/>
                <a:gd name="T20" fmla="*/ 2147483647 w 173"/>
                <a:gd name="T21" fmla="*/ 2147483647 h 231"/>
                <a:gd name="T22" fmla="*/ 2147483647 w 173"/>
                <a:gd name="T23" fmla="*/ 2147483647 h 231"/>
                <a:gd name="T24" fmla="*/ 2147483647 w 173"/>
                <a:gd name="T25" fmla="*/ 0 h 231"/>
                <a:gd name="T26" fmla="*/ 2147483647 w 173"/>
                <a:gd name="T27" fmla="*/ 2147483647 h 231"/>
                <a:gd name="T28" fmla="*/ 2147483647 w 173"/>
                <a:gd name="T29" fmla="*/ 2147483647 h 231"/>
                <a:gd name="T30" fmla="*/ 2147483647 w 173"/>
                <a:gd name="T31" fmla="*/ 2147483647 h 231"/>
                <a:gd name="T32" fmla="*/ 2147483647 w 173"/>
                <a:gd name="T33" fmla="*/ 2147483647 h 231"/>
                <a:gd name="T34" fmla="*/ 2147483647 w 173"/>
                <a:gd name="T35" fmla="*/ 2147483647 h 231"/>
                <a:gd name="T36" fmla="*/ 2147483647 w 173"/>
                <a:gd name="T37" fmla="*/ 2147483647 h 231"/>
                <a:gd name="T38" fmla="*/ 2147483647 w 173"/>
                <a:gd name="T39" fmla="*/ 2147483647 h 231"/>
                <a:gd name="T40" fmla="*/ 2147483647 w 173"/>
                <a:gd name="T41" fmla="*/ 2147483647 h 231"/>
                <a:gd name="T42" fmla="*/ 2147483647 w 173"/>
                <a:gd name="T43" fmla="*/ 2147483647 h 231"/>
                <a:gd name="T44" fmla="*/ 2147483647 w 173"/>
                <a:gd name="T45" fmla="*/ 2147483647 h 231"/>
                <a:gd name="T46" fmla="*/ 2147483647 w 173"/>
                <a:gd name="T47" fmla="*/ 2147483647 h 231"/>
                <a:gd name="T48" fmla="*/ 2147483647 w 173"/>
                <a:gd name="T49" fmla="*/ 2147483647 h 231"/>
                <a:gd name="T50" fmla="*/ 2147483647 w 173"/>
                <a:gd name="T51" fmla="*/ 2147483647 h 231"/>
                <a:gd name="T52" fmla="*/ 2147483647 w 173"/>
                <a:gd name="T53" fmla="*/ 2147483647 h 231"/>
                <a:gd name="T54" fmla="*/ 2147483647 w 173"/>
                <a:gd name="T55" fmla="*/ 2147483647 h 231"/>
                <a:gd name="T56" fmla="*/ 2147483647 w 173"/>
                <a:gd name="T57" fmla="*/ 2147483647 h 231"/>
                <a:gd name="T58" fmla="*/ 2147483647 w 173"/>
                <a:gd name="T59" fmla="*/ 2147483647 h 231"/>
                <a:gd name="T60" fmla="*/ 2147483647 w 173"/>
                <a:gd name="T61" fmla="*/ 2147483647 h 231"/>
                <a:gd name="T62" fmla="*/ 2147483647 w 173"/>
                <a:gd name="T63" fmla="*/ 2147483647 h 231"/>
                <a:gd name="T64" fmla="*/ 2147483647 w 173"/>
                <a:gd name="T65" fmla="*/ 2147483647 h 231"/>
                <a:gd name="T66" fmla="*/ 2147483647 w 173"/>
                <a:gd name="T67" fmla="*/ 2147483647 h 231"/>
                <a:gd name="T68" fmla="*/ 0 w 173"/>
                <a:gd name="T69" fmla="*/ 2147483647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231"/>
                <a:gd name="T107" fmla="*/ 173 w 173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231">
                  <a:moveTo>
                    <a:pt x="0" y="177"/>
                  </a:moveTo>
                  <a:lnTo>
                    <a:pt x="1" y="140"/>
                  </a:lnTo>
                  <a:lnTo>
                    <a:pt x="1" y="105"/>
                  </a:lnTo>
                  <a:lnTo>
                    <a:pt x="21" y="105"/>
                  </a:lnTo>
                  <a:lnTo>
                    <a:pt x="21" y="83"/>
                  </a:lnTo>
                  <a:lnTo>
                    <a:pt x="21" y="59"/>
                  </a:lnTo>
                  <a:lnTo>
                    <a:pt x="23" y="36"/>
                  </a:lnTo>
                  <a:lnTo>
                    <a:pt x="23" y="13"/>
                  </a:lnTo>
                  <a:lnTo>
                    <a:pt x="45" y="10"/>
                  </a:lnTo>
                  <a:lnTo>
                    <a:pt x="66" y="5"/>
                  </a:lnTo>
                  <a:lnTo>
                    <a:pt x="73" y="17"/>
                  </a:lnTo>
                  <a:lnTo>
                    <a:pt x="88" y="5"/>
                  </a:lnTo>
                  <a:lnTo>
                    <a:pt x="100" y="0"/>
                  </a:lnTo>
                  <a:lnTo>
                    <a:pt x="112" y="25"/>
                  </a:lnTo>
                  <a:lnTo>
                    <a:pt x="121" y="48"/>
                  </a:lnTo>
                  <a:lnTo>
                    <a:pt x="136" y="63"/>
                  </a:lnTo>
                  <a:lnTo>
                    <a:pt x="140" y="65"/>
                  </a:lnTo>
                  <a:lnTo>
                    <a:pt x="143" y="73"/>
                  </a:lnTo>
                  <a:lnTo>
                    <a:pt x="149" y="97"/>
                  </a:lnTo>
                  <a:lnTo>
                    <a:pt x="164" y="105"/>
                  </a:lnTo>
                  <a:lnTo>
                    <a:pt x="172" y="109"/>
                  </a:lnTo>
                  <a:lnTo>
                    <a:pt x="169" y="111"/>
                  </a:lnTo>
                  <a:lnTo>
                    <a:pt x="145" y="131"/>
                  </a:lnTo>
                  <a:lnTo>
                    <a:pt x="125" y="148"/>
                  </a:lnTo>
                  <a:lnTo>
                    <a:pt x="116" y="172"/>
                  </a:lnTo>
                  <a:lnTo>
                    <a:pt x="104" y="180"/>
                  </a:lnTo>
                  <a:lnTo>
                    <a:pt x="95" y="201"/>
                  </a:lnTo>
                  <a:lnTo>
                    <a:pt x="68" y="194"/>
                  </a:lnTo>
                  <a:lnTo>
                    <a:pt x="54" y="189"/>
                  </a:lnTo>
                  <a:lnTo>
                    <a:pt x="45" y="206"/>
                  </a:lnTo>
                  <a:lnTo>
                    <a:pt x="35" y="223"/>
                  </a:lnTo>
                  <a:lnTo>
                    <a:pt x="16" y="230"/>
                  </a:lnTo>
                  <a:lnTo>
                    <a:pt x="9" y="223"/>
                  </a:lnTo>
                  <a:lnTo>
                    <a:pt x="11" y="201"/>
                  </a:lnTo>
                  <a:lnTo>
                    <a:pt x="0" y="17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203"/>
            <p:cNvSpPr>
              <a:spLocks/>
            </p:cNvSpPr>
            <p:nvPr/>
          </p:nvSpPr>
          <p:spPr bwMode="auto">
            <a:xfrm>
              <a:off x="7234958" y="4154110"/>
              <a:ext cx="41661" cy="48605"/>
            </a:xfrm>
            <a:custGeom>
              <a:avLst/>
              <a:gdLst>
                <a:gd name="T0" fmla="*/ 2147483647 w 41"/>
                <a:gd name="T1" fmla="*/ 2147483647 h 51"/>
                <a:gd name="T2" fmla="*/ 0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2147483647 w 41"/>
                <a:gd name="T9" fmla="*/ 2147483647 h 51"/>
                <a:gd name="T10" fmla="*/ 2147483647 w 41"/>
                <a:gd name="T11" fmla="*/ 2147483647 h 51"/>
                <a:gd name="T12" fmla="*/ 2147483647 w 41"/>
                <a:gd name="T13" fmla="*/ 0 h 51"/>
                <a:gd name="T14" fmla="*/ 2147483647 w 41"/>
                <a:gd name="T15" fmla="*/ 214748364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51"/>
                <a:gd name="T26" fmla="*/ 41 w 41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51">
                  <a:moveTo>
                    <a:pt x="18" y="8"/>
                  </a:moveTo>
                  <a:lnTo>
                    <a:pt x="0" y="27"/>
                  </a:lnTo>
                  <a:lnTo>
                    <a:pt x="11" y="50"/>
                  </a:lnTo>
                  <a:lnTo>
                    <a:pt x="18" y="41"/>
                  </a:lnTo>
                  <a:lnTo>
                    <a:pt x="34" y="27"/>
                  </a:lnTo>
                  <a:lnTo>
                    <a:pt x="40" y="10"/>
                  </a:lnTo>
                  <a:lnTo>
                    <a:pt x="25" y="0"/>
                  </a:lnTo>
                  <a:lnTo>
                    <a:pt x="18" y="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204"/>
            <p:cNvSpPr>
              <a:spLocks/>
            </p:cNvSpPr>
            <p:nvPr/>
          </p:nvSpPr>
          <p:spPr bwMode="auto">
            <a:xfrm>
              <a:off x="7539313" y="3759484"/>
              <a:ext cx="141184" cy="322876"/>
            </a:xfrm>
            <a:custGeom>
              <a:avLst/>
              <a:gdLst>
                <a:gd name="T0" fmla="*/ 2147483647 w 141"/>
                <a:gd name="T1" fmla="*/ 2147483647 h 340"/>
                <a:gd name="T2" fmla="*/ 2147483647 w 141"/>
                <a:gd name="T3" fmla="*/ 2147483647 h 340"/>
                <a:gd name="T4" fmla="*/ 2147483647 w 141"/>
                <a:gd name="T5" fmla="*/ 2147483647 h 340"/>
                <a:gd name="T6" fmla="*/ 2147483647 w 141"/>
                <a:gd name="T7" fmla="*/ 2147483647 h 340"/>
                <a:gd name="T8" fmla="*/ 2147483647 w 141"/>
                <a:gd name="T9" fmla="*/ 2147483647 h 340"/>
                <a:gd name="T10" fmla="*/ 2147483647 w 141"/>
                <a:gd name="T11" fmla="*/ 2147483647 h 340"/>
                <a:gd name="T12" fmla="*/ 2147483647 w 141"/>
                <a:gd name="T13" fmla="*/ 2147483647 h 340"/>
                <a:gd name="T14" fmla="*/ 2147483647 w 141"/>
                <a:gd name="T15" fmla="*/ 2147483647 h 340"/>
                <a:gd name="T16" fmla="*/ 2147483647 w 141"/>
                <a:gd name="T17" fmla="*/ 2147483647 h 340"/>
                <a:gd name="T18" fmla="*/ 0 w 141"/>
                <a:gd name="T19" fmla="*/ 2147483647 h 340"/>
                <a:gd name="T20" fmla="*/ 2147483647 w 141"/>
                <a:gd name="T21" fmla="*/ 2147483647 h 340"/>
                <a:gd name="T22" fmla="*/ 2147483647 w 141"/>
                <a:gd name="T23" fmla="*/ 2147483647 h 340"/>
                <a:gd name="T24" fmla="*/ 2147483647 w 141"/>
                <a:gd name="T25" fmla="*/ 2147483647 h 340"/>
                <a:gd name="T26" fmla="*/ 2147483647 w 141"/>
                <a:gd name="T27" fmla="*/ 2147483647 h 340"/>
                <a:gd name="T28" fmla="*/ 2147483647 w 141"/>
                <a:gd name="T29" fmla="*/ 2147483647 h 340"/>
                <a:gd name="T30" fmla="*/ 2147483647 w 141"/>
                <a:gd name="T31" fmla="*/ 2147483647 h 340"/>
                <a:gd name="T32" fmla="*/ 2147483647 w 141"/>
                <a:gd name="T33" fmla="*/ 2147483647 h 340"/>
                <a:gd name="T34" fmla="*/ 2147483647 w 141"/>
                <a:gd name="T35" fmla="*/ 2147483647 h 340"/>
                <a:gd name="T36" fmla="*/ 2147483647 w 141"/>
                <a:gd name="T37" fmla="*/ 2147483647 h 340"/>
                <a:gd name="T38" fmla="*/ 2147483647 w 141"/>
                <a:gd name="T39" fmla="*/ 2147483647 h 340"/>
                <a:gd name="T40" fmla="*/ 2147483647 w 141"/>
                <a:gd name="T41" fmla="*/ 2147483647 h 340"/>
                <a:gd name="T42" fmla="*/ 2147483647 w 141"/>
                <a:gd name="T43" fmla="*/ 2147483647 h 340"/>
                <a:gd name="T44" fmla="*/ 2147483647 w 141"/>
                <a:gd name="T45" fmla="*/ 2147483647 h 340"/>
                <a:gd name="T46" fmla="*/ 2147483647 w 141"/>
                <a:gd name="T47" fmla="*/ 2147483647 h 340"/>
                <a:gd name="T48" fmla="*/ 2147483647 w 141"/>
                <a:gd name="T49" fmla="*/ 2147483647 h 340"/>
                <a:gd name="T50" fmla="*/ 2147483647 w 141"/>
                <a:gd name="T51" fmla="*/ 2147483647 h 340"/>
                <a:gd name="T52" fmla="*/ 2147483647 w 141"/>
                <a:gd name="T53" fmla="*/ 2147483647 h 340"/>
                <a:gd name="T54" fmla="*/ 2147483647 w 141"/>
                <a:gd name="T55" fmla="*/ 2147483647 h 340"/>
                <a:gd name="T56" fmla="*/ 2147483647 w 141"/>
                <a:gd name="T57" fmla="*/ 2147483647 h 340"/>
                <a:gd name="T58" fmla="*/ 2147483647 w 141"/>
                <a:gd name="T59" fmla="*/ 0 h 340"/>
                <a:gd name="T60" fmla="*/ 2147483647 w 141"/>
                <a:gd name="T61" fmla="*/ 0 h 340"/>
                <a:gd name="T62" fmla="*/ 2147483647 w 141"/>
                <a:gd name="T63" fmla="*/ 2147483647 h 340"/>
                <a:gd name="T64" fmla="*/ 2147483647 w 141"/>
                <a:gd name="T65" fmla="*/ 2147483647 h 340"/>
                <a:gd name="T66" fmla="*/ 2147483647 w 141"/>
                <a:gd name="T67" fmla="*/ 2147483647 h 340"/>
                <a:gd name="T68" fmla="*/ 2147483647 w 141"/>
                <a:gd name="T69" fmla="*/ 2147483647 h 340"/>
                <a:gd name="T70" fmla="*/ 2147483647 w 141"/>
                <a:gd name="T71" fmla="*/ 2147483647 h 340"/>
                <a:gd name="T72" fmla="*/ 2147483647 w 141"/>
                <a:gd name="T73" fmla="*/ 2147483647 h 340"/>
                <a:gd name="T74" fmla="*/ 2147483647 w 141"/>
                <a:gd name="T75" fmla="*/ 2147483647 h 340"/>
                <a:gd name="T76" fmla="*/ 2147483647 w 141"/>
                <a:gd name="T77" fmla="*/ 2147483647 h 340"/>
                <a:gd name="T78" fmla="*/ 2147483647 w 141"/>
                <a:gd name="T79" fmla="*/ 2147483647 h 340"/>
                <a:gd name="T80" fmla="*/ 2147483647 w 141"/>
                <a:gd name="T81" fmla="*/ 2147483647 h 340"/>
                <a:gd name="T82" fmla="*/ 2147483647 w 141"/>
                <a:gd name="T83" fmla="*/ 2147483647 h 340"/>
                <a:gd name="T84" fmla="*/ 2147483647 w 141"/>
                <a:gd name="T85" fmla="*/ 2147483647 h 340"/>
                <a:gd name="T86" fmla="*/ 2147483647 w 141"/>
                <a:gd name="T87" fmla="*/ 2147483647 h 340"/>
                <a:gd name="T88" fmla="*/ 2147483647 w 141"/>
                <a:gd name="T89" fmla="*/ 2147483647 h 340"/>
                <a:gd name="T90" fmla="*/ 2147483647 w 141"/>
                <a:gd name="T91" fmla="*/ 2147483647 h 3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1"/>
                <a:gd name="T139" fmla="*/ 0 h 340"/>
                <a:gd name="T140" fmla="*/ 141 w 141"/>
                <a:gd name="T141" fmla="*/ 340 h 3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1" h="340">
                  <a:moveTo>
                    <a:pt x="49" y="94"/>
                  </a:moveTo>
                  <a:lnTo>
                    <a:pt x="44" y="97"/>
                  </a:lnTo>
                  <a:lnTo>
                    <a:pt x="28" y="108"/>
                  </a:lnTo>
                  <a:lnTo>
                    <a:pt x="23" y="128"/>
                  </a:lnTo>
                  <a:lnTo>
                    <a:pt x="18" y="149"/>
                  </a:lnTo>
                  <a:lnTo>
                    <a:pt x="21" y="171"/>
                  </a:lnTo>
                  <a:lnTo>
                    <a:pt x="25" y="197"/>
                  </a:lnTo>
                  <a:lnTo>
                    <a:pt x="13" y="214"/>
                  </a:lnTo>
                  <a:lnTo>
                    <a:pt x="4" y="232"/>
                  </a:lnTo>
                  <a:lnTo>
                    <a:pt x="0" y="267"/>
                  </a:lnTo>
                  <a:lnTo>
                    <a:pt x="4" y="295"/>
                  </a:lnTo>
                  <a:lnTo>
                    <a:pt x="11" y="327"/>
                  </a:lnTo>
                  <a:lnTo>
                    <a:pt x="35" y="339"/>
                  </a:lnTo>
                  <a:lnTo>
                    <a:pt x="49" y="330"/>
                  </a:lnTo>
                  <a:lnTo>
                    <a:pt x="65" y="321"/>
                  </a:lnTo>
                  <a:lnTo>
                    <a:pt x="73" y="295"/>
                  </a:lnTo>
                  <a:lnTo>
                    <a:pt x="77" y="275"/>
                  </a:lnTo>
                  <a:lnTo>
                    <a:pt x="85" y="252"/>
                  </a:lnTo>
                  <a:lnTo>
                    <a:pt x="92" y="226"/>
                  </a:lnTo>
                  <a:lnTo>
                    <a:pt x="99" y="206"/>
                  </a:lnTo>
                  <a:lnTo>
                    <a:pt x="106" y="180"/>
                  </a:lnTo>
                  <a:lnTo>
                    <a:pt x="111" y="157"/>
                  </a:lnTo>
                  <a:lnTo>
                    <a:pt x="117" y="137"/>
                  </a:lnTo>
                  <a:lnTo>
                    <a:pt x="125" y="120"/>
                  </a:lnTo>
                  <a:lnTo>
                    <a:pt x="125" y="85"/>
                  </a:lnTo>
                  <a:lnTo>
                    <a:pt x="135" y="94"/>
                  </a:lnTo>
                  <a:lnTo>
                    <a:pt x="140" y="82"/>
                  </a:lnTo>
                  <a:lnTo>
                    <a:pt x="135" y="48"/>
                  </a:lnTo>
                  <a:lnTo>
                    <a:pt x="128" y="17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3" y="8"/>
                  </a:lnTo>
                  <a:lnTo>
                    <a:pt x="111" y="34"/>
                  </a:lnTo>
                  <a:lnTo>
                    <a:pt x="104" y="39"/>
                  </a:lnTo>
                  <a:lnTo>
                    <a:pt x="99" y="42"/>
                  </a:lnTo>
                  <a:lnTo>
                    <a:pt x="94" y="39"/>
                  </a:lnTo>
                  <a:lnTo>
                    <a:pt x="96" y="51"/>
                  </a:lnTo>
                  <a:lnTo>
                    <a:pt x="92" y="62"/>
                  </a:lnTo>
                  <a:lnTo>
                    <a:pt x="92" y="65"/>
                  </a:lnTo>
                  <a:lnTo>
                    <a:pt x="85" y="74"/>
                  </a:lnTo>
                  <a:lnTo>
                    <a:pt x="85" y="65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0" y="82"/>
                  </a:lnTo>
                  <a:lnTo>
                    <a:pt x="64" y="94"/>
                  </a:lnTo>
                  <a:lnTo>
                    <a:pt x="49" y="9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205"/>
            <p:cNvSpPr>
              <a:spLocks/>
            </p:cNvSpPr>
            <p:nvPr/>
          </p:nvSpPr>
          <p:spPr bwMode="auto">
            <a:xfrm>
              <a:off x="7354154" y="3696992"/>
              <a:ext cx="59019" cy="184005"/>
            </a:xfrm>
            <a:custGeom>
              <a:avLst/>
              <a:gdLst>
                <a:gd name="T0" fmla="*/ 2147483647 w 58"/>
                <a:gd name="T1" fmla="*/ 2147483647 h 195"/>
                <a:gd name="T2" fmla="*/ 2147483647 w 58"/>
                <a:gd name="T3" fmla="*/ 2147483647 h 195"/>
                <a:gd name="T4" fmla="*/ 2147483647 w 58"/>
                <a:gd name="T5" fmla="*/ 2147483647 h 195"/>
                <a:gd name="T6" fmla="*/ 2147483647 w 58"/>
                <a:gd name="T7" fmla="*/ 2147483647 h 195"/>
                <a:gd name="T8" fmla="*/ 2147483647 w 58"/>
                <a:gd name="T9" fmla="*/ 2147483647 h 195"/>
                <a:gd name="T10" fmla="*/ 2147483647 w 58"/>
                <a:gd name="T11" fmla="*/ 2147483647 h 195"/>
                <a:gd name="T12" fmla="*/ 2147483647 w 58"/>
                <a:gd name="T13" fmla="*/ 2147483647 h 195"/>
                <a:gd name="T14" fmla="*/ 2147483647 w 58"/>
                <a:gd name="T15" fmla="*/ 2147483647 h 195"/>
                <a:gd name="T16" fmla="*/ 2147483647 w 58"/>
                <a:gd name="T17" fmla="*/ 2147483647 h 195"/>
                <a:gd name="T18" fmla="*/ 2147483647 w 58"/>
                <a:gd name="T19" fmla="*/ 2147483647 h 195"/>
                <a:gd name="T20" fmla="*/ 2147483647 w 58"/>
                <a:gd name="T21" fmla="*/ 2147483647 h 195"/>
                <a:gd name="T22" fmla="*/ 2147483647 w 58"/>
                <a:gd name="T23" fmla="*/ 2147483647 h 195"/>
                <a:gd name="T24" fmla="*/ 2147483647 w 58"/>
                <a:gd name="T25" fmla="*/ 2147483647 h 195"/>
                <a:gd name="T26" fmla="*/ 2147483647 w 58"/>
                <a:gd name="T27" fmla="*/ 2147483647 h 195"/>
                <a:gd name="T28" fmla="*/ 2147483647 w 58"/>
                <a:gd name="T29" fmla="*/ 2147483647 h 195"/>
                <a:gd name="T30" fmla="*/ 2147483647 w 58"/>
                <a:gd name="T31" fmla="*/ 2147483647 h 195"/>
                <a:gd name="T32" fmla="*/ 2147483647 w 58"/>
                <a:gd name="T33" fmla="*/ 0 h 195"/>
                <a:gd name="T34" fmla="*/ 2147483647 w 58"/>
                <a:gd name="T35" fmla="*/ 2147483647 h 195"/>
                <a:gd name="T36" fmla="*/ 2147483647 w 58"/>
                <a:gd name="T37" fmla="*/ 2147483647 h 195"/>
                <a:gd name="T38" fmla="*/ 2147483647 w 58"/>
                <a:gd name="T39" fmla="*/ 2147483647 h 195"/>
                <a:gd name="T40" fmla="*/ 2147483647 w 58"/>
                <a:gd name="T41" fmla="*/ 2147483647 h 195"/>
                <a:gd name="T42" fmla="*/ 2147483647 w 58"/>
                <a:gd name="T43" fmla="*/ 2147483647 h 195"/>
                <a:gd name="T44" fmla="*/ 2147483647 w 58"/>
                <a:gd name="T45" fmla="*/ 2147483647 h 195"/>
                <a:gd name="T46" fmla="*/ 0 w 58"/>
                <a:gd name="T47" fmla="*/ 2147483647 h 195"/>
                <a:gd name="T48" fmla="*/ 2147483647 w 58"/>
                <a:gd name="T49" fmla="*/ 2147483647 h 195"/>
                <a:gd name="T50" fmla="*/ 2147483647 w 58"/>
                <a:gd name="T51" fmla="*/ 2147483647 h 195"/>
                <a:gd name="T52" fmla="*/ 2147483647 w 58"/>
                <a:gd name="T53" fmla="*/ 2147483647 h 195"/>
                <a:gd name="T54" fmla="*/ 2147483647 w 58"/>
                <a:gd name="T55" fmla="*/ 2147483647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"/>
                <a:gd name="T85" fmla="*/ 0 h 195"/>
                <a:gd name="T86" fmla="*/ 58 w 58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" h="195">
                  <a:moveTo>
                    <a:pt x="33" y="133"/>
                  </a:moveTo>
                  <a:lnTo>
                    <a:pt x="25" y="159"/>
                  </a:lnTo>
                  <a:lnTo>
                    <a:pt x="34" y="176"/>
                  </a:lnTo>
                  <a:lnTo>
                    <a:pt x="42" y="194"/>
                  </a:lnTo>
                  <a:lnTo>
                    <a:pt x="42" y="176"/>
                  </a:lnTo>
                  <a:lnTo>
                    <a:pt x="52" y="168"/>
                  </a:lnTo>
                  <a:lnTo>
                    <a:pt x="54" y="148"/>
                  </a:lnTo>
                  <a:lnTo>
                    <a:pt x="57" y="131"/>
                  </a:lnTo>
                  <a:lnTo>
                    <a:pt x="45" y="116"/>
                  </a:lnTo>
                  <a:lnTo>
                    <a:pt x="34" y="99"/>
                  </a:lnTo>
                  <a:lnTo>
                    <a:pt x="33" y="76"/>
                  </a:lnTo>
                  <a:lnTo>
                    <a:pt x="34" y="56"/>
                  </a:lnTo>
                  <a:lnTo>
                    <a:pt x="42" y="53"/>
                  </a:lnTo>
                  <a:lnTo>
                    <a:pt x="37" y="30"/>
                  </a:lnTo>
                  <a:lnTo>
                    <a:pt x="30" y="8"/>
                  </a:lnTo>
                  <a:lnTo>
                    <a:pt x="23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18" y="25"/>
                  </a:lnTo>
                  <a:lnTo>
                    <a:pt x="13" y="34"/>
                  </a:lnTo>
                  <a:lnTo>
                    <a:pt x="13" y="53"/>
                  </a:lnTo>
                  <a:lnTo>
                    <a:pt x="13" y="70"/>
                  </a:lnTo>
                  <a:lnTo>
                    <a:pt x="9" y="79"/>
                  </a:lnTo>
                  <a:lnTo>
                    <a:pt x="0" y="102"/>
                  </a:lnTo>
                  <a:lnTo>
                    <a:pt x="9" y="114"/>
                  </a:lnTo>
                  <a:lnTo>
                    <a:pt x="13" y="124"/>
                  </a:lnTo>
                  <a:lnTo>
                    <a:pt x="25" y="124"/>
                  </a:lnTo>
                  <a:lnTo>
                    <a:pt x="33" y="13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206"/>
            <p:cNvSpPr>
              <a:spLocks/>
            </p:cNvSpPr>
            <p:nvPr/>
          </p:nvSpPr>
          <p:spPr bwMode="auto">
            <a:xfrm>
              <a:off x="6915558" y="3418091"/>
              <a:ext cx="107624" cy="149287"/>
            </a:xfrm>
            <a:custGeom>
              <a:avLst/>
              <a:gdLst>
                <a:gd name="T0" fmla="*/ 2147483647 w 108"/>
                <a:gd name="T1" fmla="*/ 2147483647 h 157"/>
                <a:gd name="T2" fmla="*/ 2147483647 w 108"/>
                <a:gd name="T3" fmla="*/ 2147483647 h 157"/>
                <a:gd name="T4" fmla="*/ 2147483647 w 108"/>
                <a:gd name="T5" fmla="*/ 2147483647 h 157"/>
                <a:gd name="T6" fmla="*/ 2147483647 w 108"/>
                <a:gd name="T7" fmla="*/ 2147483647 h 157"/>
                <a:gd name="T8" fmla="*/ 2147483647 w 108"/>
                <a:gd name="T9" fmla="*/ 2147483647 h 157"/>
                <a:gd name="T10" fmla="*/ 2147483647 w 108"/>
                <a:gd name="T11" fmla="*/ 2147483647 h 157"/>
                <a:gd name="T12" fmla="*/ 0 w 108"/>
                <a:gd name="T13" fmla="*/ 2147483647 h 157"/>
                <a:gd name="T14" fmla="*/ 2147483647 w 108"/>
                <a:gd name="T15" fmla="*/ 2147483647 h 157"/>
                <a:gd name="T16" fmla="*/ 2147483647 w 108"/>
                <a:gd name="T17" fmla="*/ 2147483647 h 157"/>
                <a:gd name="T18" fmla="*/ 2147483647 w 108"/>
                <a:gd name="T19" fmla="*/ 2147483647 h 157"/>
                <a:gd name="T20" fmla="*/ 2147483647 w 108"/>
                <a:gd name="T21" fmla="*/ 2147483647 h 157"/>
                <a:gd name="T22" fmla="*/ 2147483647 w 108"/>
                <a:gd name="T23" fmla="*/ 2147483647 h 157"/>
                <a:gd name="T24" fmla="*/ 2147483647 w 108"/>
                <a:gd name="T25" fmla="*/ 2147483647 h 157"/>
                <a:gd name="T26" fmla="*/ 2147483647 w 108"/>
                <a:gd name="T27" fmla="*/ 2147483647 h 157"/>
                <a:gd name="T28" fmla="*/ 2147483647 w 108"/>
                <a:gd name="T29" fmla="*/ 2147483647 h 157"/>
                <a:gd name="T30" fmla="*/ 2147483647 w 108"/>
                <a:gd name="T31" fmla="*/ 2147483647 h 157"/>
                <a:gd name="T32" fmla="*/ 2147483647 w 108"/>
                <a:gd name="T33" fmla="*/ 2147483647 h 157"/>
                <a:gd name="T34" fmla="*/ 2147483647 w 108"/>
                <a:gd name="T35" fmla="*/ 2147483647 h 157"/>
                <a:gd name="T36" fmla="*/ 2147483647 w 108"/>
                <a:gd name="T37" fmla="*/ 2147483647 h 157"/>
                <a:gd name="T38" fmla="*/ 2147483647 w 108"/>
                <a:gd name="T39" fmla="*/ 2147483647 h 157"/>
                <a:gd name="T40" fmla="*/ 2147483647 w 108"/>
                <a:gd name="T41" fmla="*/ 2147483647 h 157"/>
                <a:gd name="T42" fmla="*/ 2147483647 w 108"/>
                <a:gd name="T43" fmla="*/ 2147483647 h 157"/>
                <a:gd name="T44" fmla="*/ 2147483647 w 108"/>
                <a:gd name="T45" fmla="*/ 2147483647 h 157"/>
                <a:gd name="T46" fmla="*/ 2147483647 w 108"/>
                <a:gd name="T47" fmla="*/ 2147483647 h 157"/>
                <a:gd name="T48" fmla="*/ 2147483647 w 108"/>
                <a:gd name="T49" fmla="*/ 2147483647 h 157"/>
                <a:gd name="T50" fmla="*/ 2147483647 w 108"/>
                <a:gd name="T51" fmla="*/ 2147483647 h 157"/>
                <a:gd name="T52" fmla="*/ 2147483647 w 108"/>
                <a:gd name="T53" fmla="*/ 2147483647 h 157"/>
                <a:gd name="T54" fmla="*/ 2147483647 w 108"/>
                <a:gd name="T55" fmla="*/ 2147483647 h 157"/>
                <a:gd name="T56" fmla="*/ 2147483647 w 108"/>
                <a:gd name="T57" fmla="*/ 2147483647 h 157"/>
                <a:gd name="T58" fmla="*/ 2147483647 w 108"/>
                <a:gd name="T59" fmla="*/ 2147483647 h 157"/>
                <a:gd name="T60" fmla="*/ 2147483647 w 108"/>
                <a:gd name="T61" fmla="*/ 2147483647 h 157"/>
                <a:gd name="T62" fmla="*/ 2147483647 w 108"/>
                <a:gd name="T63" fmla="*/ 2147483647 h 157"/>
                <a:gd name="T64" fmla="*/ 2147483647 w 108"/>
                <a:gd name="T65" fmla="*/ 2147483647 h 157"/>
                <a:gd name="T66" fmla="*/ 2147483647 w 108"/>
                <a:gd name="T67" fmla="*/ 0 h 157"/>
                <a:gd name="T68" fmla="*/ 2147483647 w 108"/>
                <a:gd name="T69" fmla="*/ 0 h 157"/>
                <a:gd name="T70" fmla="*/ 2147483647 w 108"/>
                <a:gd name="T71" fmla="*/ 0 h 157"/>
                <a:gd name="T72" fmla="*/ 2147483647 w 108"/>
                <a:gd name="T73" fmla="*/ 2147483647 h 157"/>
                <a:gd name="T74" fmla="*/ 2147483647 w 108"/>
                <a:gd name="T75" fmla="*/ 2147483647 h 157"/>
                <a:gd name="T76" fmla="*/ 2147483647 w 108"/>
                <a:gd name="T77" fmla="*/ 2147483647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157"/>
                <a:gd name="T119" fmla="*/ 108 w 108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157">
                  <a:moveTo>
                    <a:pt x="18" y="28"/>
                  </a:moveTo>
                  <a:lnTo>
                    <a:pt x="16" y="39"/>
                  </a:lnTo>
                  <a:lnTo>
                    <a:pt x="9" y="39"/>
                  </a:lnTo>
                  <a:lnTo>
                    <a:pt x="21" y="51"/>
                  </a:lnTo>
                  <a:lnTo>
                    <a:pt x="11" y="48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6" y="92"/>
                  </a:lnTo>
                  <a:lnTo>
                    <a:pt x="11" y="94"/>
                  </a:lnTo>
                  <a:lnTo>
                    <a:pt x="6" y="89"/>
                  </a:lnTo>
                  <a:lnTo>
                    <a:pt x="13" y="103"/>
                  </a:lnTo>
                  <a:lnTo>
                    <a:pt x="11" y="103"/>
                  </a:lnTo>
                  <a:lnTo>
                    <a:pt x="23" y="118"/>
                  </a:lnTo>
                  <a:lnTo>
                    <a:pt x="21" y="118"/>
                  </a:lnTo>
                  <a:lnTo>
                    <a:pt x="30" y="135"/>
                  </a:lnTo>
                  <a:lnTo>
                    <a:pt x="44" y="156"/>
                  </a:lnTo>
                  <a:lnTo>
                    <a:pt x="49" y="144"/>
                  </a:lnTo>
                  <a:lnTo>
                    <a:pt x="54" y="147"/>
                  </a:lnTo>
                  <a:lnTo>
                    <a:pt x="59" y="144"/>
                  </a:lnTo>
                  <a:lnTo>
                    <a:pt x="54" y="132"/>
                  </a:lnTo>
                  <a:lnTo>
                    <a:pt x="52" y="126"/>
                  </a:lnTo>
                  <a:lnTo>
                    <a:pt x="52" y="118"/>
                  </a:lnTo>
                  <a:lnTo>
                    <a:pt x="68" y="118"/>
                  </a:lnTo>
                  <a:lnTo>
                    <a:pt x="71" y="101"/>
                  </a:lnTo>
                  <a:lnTo>
                    <a:pt x="80" y="115"/>
                  </a:lnTo>
                  <a:lnTo>
                    <a:pt x="92" y="109"/>
                  </a:lnTo>
                  <a:lnTo>
                    <a:pt x="95" y="118"/>
                  </a:lnTo>
                  <a:lnTo>
                    <a:pt x="99" y="109"/>
                  </a:lnTo>
                  <a:lnTo>
                    <a:pt x="107" y="74"/>
                  </a:lnTo>
                  <a:lnTo>
                    <a:pt x="95" y="51"/>
                  </a:lnTo>
                  <a:lnTo>
                    <a:pt x="104" y="39"/>
                  </a:lnTo>
                  <a:lnTo>
                    <a:pt x="102" y="22"/>
                  </a:lnTo>
                  <a:lnTo>
                    <a:pt x="80" y="22"/>
                  </a:lnTo>
                  <a:lnTo>
                    <a:pt x="83" y="0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28"/>
                  </a:lnTo>
                  <a:lnTo>
                    <a:pt x="32" y="28"/>
                  </a:lnTo>
                  <a:lnTo>
                    <a:pt x="18" y="2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207"/>
            <p:cNvSpPr>
              <a:spLocks/>
            </p:cNvSpPr>
            <p:nvPr/>
          </p:nvSpPr>
          <p:spPr bwMode="auto">
            <a:xfrm>
              <a:off x="5525708" y="3026937"/>
              <a:ext cx="38189" cy="45133"/>
            </a:xfrm>
            <a:custGeom>
              <a:avLst/>
              <a:gdLst>
                <a:gd name="T0" fmla="*/ 2147483647 w 39"/>
                <a:gd name="T1" fmla="*/ 2147483647 h 47"/>
                <a:gd name="T2" fmla="*/ 2147483647 w 39"/>
                <a:gd name="T3" fmla="*/ 2147483647 h 47"/>
                <a:gd name="T4" fmla="*/ 2147483647 w 39"/>
                <a:gd name="T5" fmla="*/ 2147483647 h 47"/>
                <a:gd name="T6" fmla="*/ 0 w 39"/>
                <a:gd name="T7" fmla="*/ 2147483647 h 47"/>
                <a:gd name="T8" fmla="*/ 2147483647 w 39"/>
                <a:gd name="T9" fmla="*/ 0 h 47"/>
                <a:gd name="T10" fmla="*/ 2147483647 w 39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7"/>
                <a:gd name="T20" fmla="*/ 39 w 39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7">
                  <a:moveTo>
                    <a:pt x="38" y="27"/>
                  </a:moveTo>
                  <a:lnTo>
                    <a:pt x="34" y="27"/>
                  </a:lnTo>
                  <a:lnTo>
                    <a:pt x="9" y="46"/>
                  </a:lnTo>
                  <a:lnTo>
                    <a:pt x="0" y="36"/>
                  </a:lnTo>
                  <a:lnTo>
                    <a:pt x="2" y="0"/>
                  </a:lnTo>
                  <a:lnTo>
                    <a:pt x="38" y="2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208"/>
            <p:cNvSpPr>
              <a:spLocks/>
            </p:cNvSpPr>
            <p:nvPr/>
          </p:nvSpPr>
          <p:spPr bwMode="auto">
            <a:xfrm>
              <a:off x="5212095" y="2916997"/>
              <a:ext cx="190945" cy="77537"/>
            </a:xfrm>
            <a:custGeom>
              <a:avLst/>
              <a:gdLst>
                <a:gd name="T0" fmla="*/ 2147483647 w 190"/>
                <a:gd name="T1" fmla="*/ 2147483647 h 82"/>
                <a:gd name="T2" fmla="*/ 2147483647 w 190"/>
                <a:gd name="T3" fmla="*/ 2147483647 h 82"/>
                <a:gd name="T4" fmla="*/ 2147483647 w 190"/>
                <a:gd name="T5" fmla="*/ 2147483647 h 82"/>
                <a:gd name="T6" fmla="*/ 2147483647 w 190"/>
                <a:gd name="T7" fmla="*/ 2147483647 h 82"/>
                <a:gd name="T8" fmla="*/ 2147483647 w 190"/>
                <a:gd name="T9" fmla="*/ 2147483647 h 82"/>
                <a:gd name="T10" fmla="*/ 2147483647 w 190"/>
                <a:gd name="T11" fmla="*/ 0 h 82"/>
                <a:gd name="T12" fmla="*/ 2147483647 w 190"/>
                <a:gd name="T13" fmla="*/ 0 h 82"/>
                <a:gd name="T14" fmla="*/ 2147483647 w 190"/>
                <a:gd name="T15" fmla="*/ 2147483647 h 82"/>
                <a:gd name="T16" fmla="*/ 2147483647 w 190"/>
                <a:gd name="T17" fmla="*/ 2147483647 h 82"/>
                <a:gd name="T18" fmla="*/ 2147483647 w 190"/>
                <a:gd name="T19" fmla="*/ 2147483647 h 82"/>
                <a:gd name="T20" fmla="*/ 0 w 190"/>
                <a:gd name="T21" fmla="*/ 2147483647 h 82"/>
                <a:gd name="T22" fmla="*/ 2147483647 w 190"/>
                <a:gd name="T23" fmla="*/ 2147483647 h 82"/>
                <a:gd name="T24" fmla="*/ 2147483647 w 190"/>
                <a:gd name="T25" fmla="*/ 2147483647 h 82"/>
                <a:gd name="T26" fmla="*/ 2147483647 w 190"/>
                <a:gd name="T27" fmla="*/ 2147483647 h 82"/>
                <a:gd name="T28" fmla="*/ 2147483647 w 190"/>
                <a:gd name="T29" fmla="*/ 2147483647 h 82"/>
                <a:gd name="T30" fmla="*/ 2147483647 w 190"/>
                <a:gd name="T31" fmla="*/ 2147483647 h 82"/>
                <a:gd name="T32" fmla="*/ 2147483647 w 190"/>
                <a:gd name="T33" fmla="*/ 2147483647 h 82"/>
                <a:gd name="T34" fmla="*/ 2147483647 w 190"/>
                <a:gd name="T35" fmla="*/ 2147483647 h 82"/>
                <a:gd name="T36" fmla="*/ 2147483647 w 190"/>
                <a:gd name="T37" fmla="*/ 2147483647 h 82"/>
                <a:gd name="T38" fmla="*/ 2147483647 w 190"/>
                <a:gd name="T39" fmla="*/ 2147483647 h 82"/>
                <a:gd name="T40" fmla="*/ 2147483647 w 190"/>
                <a:gd name="T41" fmla="*/ 2147483647 h 82"/>
                <a:gd name="T42" fmla="*/ 2147483647 w 190"/>
                <a:gd name="T43" fmla="*/ 2147483647 h 82"/>
                <a:gd name="T44" fmla="*/ 2147483647 w 190"/>
                <a:gd name="T45" fmla="*/ 2147483647 h 82"/>
                <a:gd name="T46" fmla="*/ 2147483647 w 190"/>
                <a:gd name="T47" fmla="*/ 2147483647 h 82"/>
                <a:gd name="T48" fmla="*/ 2147483647 w 190"/>
                <a:gd name="T49" fmla="*/ 2147483647 h 82"/>
                <a:gd name="T50" fmla="*/ 2147483647 w 190"/>
                <a:gd name="T51" fmla="*/ 2147483647 h 82"/>
                <a:gd name="T52" fmla="*/ 2147483647 w 190"/>
                <a:gd name="T53" fmla="*/ 2147483647 h 82"/>
                <a:gd name="T54" fmla="*/ 2147483647 w 190"/>
                <a:gd name="T55" fmla="*/ 2147483647 h 82"/>
                <a:gd name="T56" fmla="*/ 2147483647 w 190"/>
                <a:gd name="T57" fmla="*/ 2147483647 h 82"/>
                <a:gd name="T58" fmla="*/ 2147483647 w 190"/>
                <a:gd name="T59" fmla="*/ 2147483647 h 82"/>
                <a:gd name="T60" fmla="*/ 2147483647 w 190"/>
                <a:gd name="T61" fmla="*/ 2147483647 h 82"/>
                <a:gd name="T62" fmla="*/ 2147483647 w 190"/>
                <a:gd name="T63" fmla="*/ 2147483647 h 82"/>
                <a:gd name="T64" fmla="*/ 2147483647 w 190"/>
                <a:gd name="T65" fmla="*/ 2147483647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82"/>
                <a:gd name="T101" fmla="*/ 190 w 190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82">
                  <a:moveTo>
                    <a:pt x="133" y="31"/>
                  </a:moveTo>
                  <a:lnTo>
                    <a:pt x="133" y="34"/>
                  </a:lnTo>
                  <a:lnTo>
                    <a:pt x="114" y="22"/>
                  </a:lnTo>
                  <a:lnTo>
                    <a:pt x="97" y="10"/>
                  </a:lnTo>
                  <a:lnTo>
                    <a:pt x="83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0" y="2"/>
                  </a:lnTo>
                  <a:lnTo>
                    <a:pt x="18" y="8"/>
                  </a:lnTo>
                  <a:lnTo>
                    <a:pt x="9" y="25"/>
                  </a:lnTo>
                  <a:lnTo>
                    <a:pt x="0" y="34"/>
                  </a:lnTo>
                  <a:lnTo>
                    <a:pt x="6" y="28"/>
                  </a:lnTo>
                  <a:lnTo>
                    <a:pt x="21" y="22"/>
                  </a:lnTo>
                  <a:lnTo>
                    <a:pt x="35" y="14"/>
                  </a:lnTo>
                  <a:lnTo>
                    <a:pt x="59" y="10"/>
                  </a:lnTo>
                  <a:lnTo>
                    <a:pt x="49" y="17"/>
                  </a:lnTo>
                  <a:lnTo>
                    <a:pt x="66" y="22"/>
                  </a:lnTo>
                  <a:lnTo>
                    <a:pt x="76" y="25"/>
                  </a:lnTo>
                  <a:lnTo>
                    <a:pt x="83" y="28"/>
                  </a:lnTo>
                  <a:lnTo>
                    <a:pt x="106" y="36"/>
                  </a:lnTo>
                  <a:lnTo>
                    <a:pt x="112" y="51"/>
                  </a:lnTo>
                  <a:lnTo>
                    <a:pt x="136" y="65"/>
                  </a:lnTo>
                  <a:lnTo>
                    <a:pt x="124" y="81"/>
                  </a:lnTo>
                  <a:lnTo>
                    <a:pt x="142" y="81"/>
                  </a:lnTo>
                  <a:lnTo>
                    <a:pt x="160" y="81"/>
                  </a:lnTo>
                  <a:lnTo>
                    <a:pt x="177" y="77"/>
                  </a:lnTo>
                  <a:lnTo>
                    <a:pt x="189" y="74"/>
                  </a:lnTo>
                  <a:lnTo>
                    <a:pt x="177" y="65"/>
                  </a:lnTo>
                  <a:lnTo>
                    <a:pt x="162" y="57"/>
                  </a:lnTo>
                  <a:lnTo>
                    <a:pt x="162" y="51"/>
                  </a:lnTo>
                  <a:lnTo>
                    <a:pt x="148" y="43"/>
                  </a:lnTo>
                  <a:lnTo>
                    <a:pt x="136" y="36"/>
                  </a:lnTo>
                  <a:lnTo>
                    <a:pt x="133" y="3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209"/>
            <p:cNvSpPr>
              <a:spLocks/>
            </p:cNvSpPr>
            <p:nvPr/>
          </p:nvSpPr>
          <p:spPr bwMode="auto">
            <a:xfrm>
              <a:off x="5440072" y="2998005"/>
              <a:ext cx="67120" cy="53234"/>
            </a:xfrm>
            <a:custGeom>
              <a:avLst/>
              <a:gdLst>
                <a:gd name="T0" fmla="*/ 2147483647 w 67"/>
                <a:gd name="T1" fmla="*/ 2147483647 h 57"/>
                <a:gd name="T2" fmla="*/ 2147483647 w 67"/>
                <a:gd name="T3" fmla="*/ 2147483647 h 57"/>
                <a:gd name="T4" fmla="*/ 0 w 67"/>
                <a:gd name="T5" fmla="*/ 2147483647 h 57"/>
                <a:gd name="T6" fmla="*/ 2147483647 w 67"/>
                <a:gd name="T7" fmla="*/ 2147483647 h 57"/>
                <a:gd name="T8" fmla="*/ 2147483647 w 67"/>
                <a:gd name="T9" fmla="*/ 2147483647 h 57"/>
                <a:gd name="T10" fmla="*/ 2147483647 w 67"/>
                <a:gd name="T11" fmla="*/ 2147483647 h 57"/>
                <a:gd name="T12" fmla="*/ 2147483647 w 67"/>
                <a:gd name="T13" fmla="*/ 2147483647 h 57"/>
                <a:gd name="T14" fmla="*/ 2147483647 w 67"/>
                <a:gd name="T15" fmla="*/ 2147483647 h 57"/>
                <a:gd name="T16" fmla="*/ 2147483647 w 67"/>
                <a:gd name="T17" fmla="*/ 2147483647 h 57"/>
                <a:gd name="T18" fmla="*/ 2147483647 w 67"/>
                <a:gd name="T19" fmla="*/ 2147483647 h 57"/>
                <a:gd name="T20" fmla="*/ 2147483647 w 67"/>
                <a:gd name="T21" fmla="*/ 2147483647 h 57"/>
                <a:gd name="T22" fmla="*/ 2147483647 w 67"/>
                <a:gd name="T23" fmla="*/ 2147483647 h 57"/>
                <a:gd name="T24" fmla="*/ 2147483647 w 67"/>
                <a:gd name="T25" fmla="*/ 2147483647 h 57"/>
                <a:gd name="T26" fmla="*/ 2147483647 w 67"/>
                <a:gd name="T27" fmla="*/ 0 h 57"/>
                <a:gd name="T28" fmla="*/ 2147483647 w 67"/>
                <a:gd name="T29" fmla="*/ 2147483647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57"/>
                <a:gd name="T47" fmla="*/ 67 w 67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57">
                  <a:moveTo>
                    <a:pt x="4" y="2"/>
                  </a:moveTo>
                  <a:lnTo>
                    <a:pt x="1" y="19"/>
                  </a:lnTo>
                  <a:lnTo>
                    <a:pt x="0" y="27"/>
                  </a:lnTo>
                  <a:lnTo>
                    <a:pt x="1" y="44"/>
                  </a:lnTo>
                  <a:lnTo>
                    <a:pt x="6" y="56"/>
                  </a:lnTo>
                  <a:lnTo>
                    <a:pt x="14" y="41"/>
                  </a:lnTo>
                  <a:lnTo>
                    <a:pt x="24" y="35"/>
                  </a:lnTo>
                  <a:lnTo>
                    <a:pt x="33" y="35"/>
                  </a:lnTo>
                  <a:lnTo>
                    <a:pt x="58" y="39"/>
                  </a:lnTo>
                  <a:lnTo>
                    <a:pt x="66" y="27"/>
                  </a:lnTo>
                  <a:lnTo>
                    <a:pt x="46" y="19"/>
                  </a:lnTo>
                  <a:lnTo>
                    <a:pt x="48" y="13"/>
                  </a:lnTo>
                  <a:lnTo>
                    <a:pt x="38" y="5"/>
                  </a:lnTo>
                  <a:lnTo>
                    <a:pt x="14" y="0"/>
                  </a:lnTo>
                  <a:lnTo>
                    <a:pt x="4" y="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210"/>
            <p:cNvSpPr>
              <a:spLocks/>
            </p:cNvSpPr>
            <p:nvPr/>
          </p:nvSpPr>
          <p:spPr bwMode="auto">
            <a:xfrm>
              <a:off x="5393782" y="2998005"/>
              <a:ext cx="52076" cy="43976"/>
            </a:xfrm>
            <a:custGeom>
              <a:avLst/>
              <a:gdLst>
                <a:gd name="T0" fmla="*/ 2147483647 w 53"/>
                <a:gd name="T1" fmla="*/ 2147483647 h 46"/>
                <a:gd name="T2" fmla="*/ 2147483647 w 53"/>
                <a:gd name="T3" fmla="*/ 2147483647 h 46"/>
                <a:gd name="T4" fmla="*/ 2147483647 w 53"/>
                <a:gd name="T5" fmla="*/ 2147483647 h 46"/>
                <a:gd name="T6" fmla="*/ 2147483647 w 53"/>
                <a:gd name="T7" fmla="*/ 2147483647 h 46"/>
                <a:gd name="T8" fmla="*/ 2147483647 w 53"/>
                <a:gd name="T9" fmla="*/ 2147483647 h 46"/>
                <a:gd name="T10" fmla="*/ 2147483647 w 53"/>
                <a:gd name="T11" fmla="*/ 2147483647 h 46"/>
                <a:gd name="T12" fmla="*/ 0 w 53"/>
                <a:gd name="T13" fmla="*/ 2147483647 h 46"/>
                <a:gd name="T14" fmla="*/ 2147483647 w 53"/>
                <a:gd name="T15" fmla="*/ 2147483647 h 46"/>
                <a:gd name="T16" fmla="*/ 2147483647 w 53"/>
                <a:gd name="T17" fmla="*/ 2147483647 h 46"/>
                <a:gd name="T18" fmla="*/ 2147483647 w 53"/>
                <a:gd name="T19" fmla="*/ 2147483647 h 46"/>
                <a:gd name="T20" fmla="*/ 2147483647 w 53"/>
                <a:gd name="T21" fmla="*/ 2147483647 h 46"/>
                <a:gd name="T22" fmla="*/ 2147483647 w 53"/>
                <a:gd name="T23" fmla="*/ 2147483647 h 46"/>
                <a:gd name="T24" fmla="*/ 2147483647 w 53"/>
                <a:gd name="T25" fmla="*/ 0 h 46"/>
                <a:gd name="T26" fmla="*/ 2147483647 w 53"/>
                <a:gd name="T27" fmla="*/ 2147483647 h 46"/>
                <a:gd name="T28" fmla="*/ 2147483647 w 53"/>
                <a:gd name="T29" fmla="*/ 2147483647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46"/>
                <a:gd name="T47" fmla="*/ 53 w 53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46">
                  <a:moveTo>
                    <a:pt x="52" y="2"/>
                  </a:moveTo>
                  <a:lnTo>
                    <a:pt x="49" y="19"/>
                  </a:lnTo>
                  <a:lnTo>
                    <a:pt x="47" y="27"/>
                  </a:lnTo>
                  <a:lnTo>
                    <a:pt x="49" y="45"/>
                  </a:lnTo>
                  <a:lnTo>
                    <a:pt x="30" y="41"/>
                  </a:lnTo>
                  <a:lnTo>
                    <a:pt x="11" y="41"/>
                  </a:lnTo>
                  <a:lnTo>
                    <a:pt x="0" y="33"/>
                  </a:lnTo>
                  <a:lnTo>
                    <a:pt x="9" y="30"/>
                  </a:lnTo>
                  <a:lnTo>
                    <a:pt x="23" y="30"/>
                  </a:lnTo>
                  <a:lnTo>
                    <a:pt x="37" y="30"/>
                  </a:lnTo>
                  <a:lnTo>
                    <a:pt x="32" y="13"/>
                  </a:lnTo>
                  <a:lnTo>
                    <a:pt x="25" y="5"/>
                  </a:lnTo>
                  <a:lnTo>
                    <a:pt x="23" y="0"/>
                  </a:lnTo>
                  <a:lnTo>
                    <a:pt x="41" y="2"/>
                  </a:lnTo>
                  <a:lnTo>
                    <a:pt x="52" y="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211"/>
            <p:cNvSpPr>
              <a:spLocks/>
            </p:cNvSpPr>
            <p:nvPr/>
          </p:nvSpPr>
          <p:spPr bwMode="auto">
            <a:xfrm>
              <a:off x="5611344" y="3213256"/>
              <a:ext cx="40504" cy="45133"/>
            </a:xfrm>
            <a:custGeom>
              <a:avLst/>
              <a:gdLst>
                <a:gd name="T0" fmla="*/ 2147483647 w 40"/>
                <a:gd name="T1" fmla="*/ 0 h 48"/>
                <a:gd name="T2" fmla="*/ 2147483647 w 40"/>
                <a:gd name="T3" fmla="*/ 0 h 48"/>
                <a:gd name="T4" fmla="*/ 2147483647 w 40"/>
                <a:gd name="T5" fmla="*/ 2147483647 h 48"/>
                <a:gd name="T6" fmla="*/ 0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11" y="0"/>
                  </a:moveTo>
                  <a:lnTo>
                    <a:pt x="39" y="0"/>
                  </a:lnTo>
                  <a:lnTo>
                    <a:pt x="27" y="47"/>
                  </a:lnTo>
                  <a:lnTo>
                    <a:pt x="0" y="47"/>
                  </a:lnTo>
                  <a:lnTo>
                    <a:pt x="16" y="9"/>
                  </a:lnTo>
                  <a:lnTo>
                    <a:pt x="11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5220195" y="3241030"/>
              <a:ext cx="61334" cy="59020"/>
            </a:xfrm>
            <a:custGeom>
              <a:avLst/>
              <a:gdLst>
                <a:gd name="T0" fmla="*/ 0 w 61"/>
                <a:gd name="T1" fmla="*/ 2147483647 h 62"/>
                <a:gd name="T2" fmla="*/ 0 w 61"/>
                <a:gd name="T3" fmla="*/ 2147483647 h 62"/>
                <a:gd name="T4" fmla="*/ 0 w 61"/>
                <a:gd name="T5" fmla="*/ 2147483647 h 62"/>
                <a:gd name="T6" fmla="*/ 2147483647 w 61"/>
                <a:gd name="T7" fmla="*/ 0 h 62"/>
                <a:gd name="T8" fmla="*/ 2147483647 w 61"/>
                <a:gd name="T9" fmla="*/ 2147483647 h 62"/>
                <a:gd name="T10" fmla="*/ 2147483647 w 61"/>
                <a:gd name="T11" fmla="*/ 2147483647 h 62"/>
                <a:gd name="T12" fmla="*/ 2147483647 w 61"/>
                <a:gd name="T13" fmla="*/ 2147483647 h 62"/>
                <a:gd name="T14" fmla="*/ 2147483647 w 61"/>
                <a:gd name="T15" fmla="*/ 2147483647 h 62"/>
                <a:gd name="T16" fmla="*/ 2147483647 w 61"/>
                <a:gd name="T17" fmla="*/ 2147483647 h 62"/>
                <a:gd name="T18" fmla="*/ 2147483647 w 61"/>
                <a:gd name="T19" fmla="*/ 2147483647 h 62"/>
                <a:gd name="T20" fmla="*/ 2147483647 w 61"/>
                <a:gd name="T21" fmla="*/ 2147483647 h 62"/>
                <a:gd name="T22" fmla="*/ 2147483647 w 61"/>
                <a:gd name="T23" fmla="*/ 2147483647 h 62"/>
                <a:gd name="T24" fmla="*/ 2147483647 w 61"/>
                <a:gd name="T25" fmla="*/ 2147483647 h 62"/>
                <a:gd name="T26" fmla="*/ 2147483647 w 61"/>
                <a:gd name="T27" fmla="*/ 2147483647 h 62"/>
                <a:gd name="T28" fmla="*/ 2147483647 w 61"/>
                <a:gd name="T29" fmla="*/ 2147483647 h 62"/>
                <a:gd name="T30" fmla="*/ 2147483647 w 61"/>
                <a:gd name="T31" fmla="*/ 2147483647 h 62"/>
                <a:gd name="T32" fmla="*/ 2147483647 w 61"/>
                <a:gd name="T33" fmla="*/ 2147483647 h 62"/>
                <a:gd name="T34" fmla="*/ 0 w 61"/>
                <a:gd name="T35" fmla="*/ 2147483647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62"/>
                <a:gd name="T56" fmla="*/ 61 w 61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62">
                  <a:moveTo>
                    <a:pt x="0" y="37"/>
                  </a:moveTo>
                  <a:lnTo>
                    <a:pt x="0" y="1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1" y="10"/>
                  </a:lnTo>
                  <a:lnTo>
                    <a:pt x="21" y="14"/>
                  </a:lnTo>
                  <a:lnTo>
                    <a:pt x="26" y="19"/>
                  </a:lnTo>
                  <a:lnTo>
                    <a:pt x="52" y="8"/>
                  </a:lnTo>
                  <a:lnTo>
                    <a:pt x="55" y="10"/>
                  </a:lnTo>
                  <a:lnTo>
                    <a:pt x="60" y="19"/>
                  </a:lnTo>
                  <a:lnTo>
                    <a:pt x="44" y="34"/>
                  </a:lnTo>
                  <a:lnTo>
                    <a:pt x="55" y="52"/>
                  </a:lnTo>
                  <a:lnTo>
                    <a:pt x="35" y="61"/>
                  </a:lnTo>
                  <a:lnTo>
                    <a:pt x="33" y="43"/>
                  </a:lnTo>
                  <a:lnTo>
                    <a:pt x="30" y="49"/>
                  </a:lnTo>
                  <a:lnTo>
                    <a:pt x="21" y="37"/>
                  </a:lnTo>
                  <a:lnTo>
                    <a:pt x="4" y="31"/>
                  </a:lnTo>
                  <a:lnTo>
                    <a:pt x="0" y="3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5282687" y="3243345"/>
              <a:ext cx="43975" cy="56706"/>
            </a:xfrm>
            <a:custGeom>
              <a:avLst/>
              <a:gdLst>
                <a:gd name="T0" fmla="*/ 2147483647 w 44"/>
                <a:gd name="T1" fmla="*/ 2147483647 h 59"/>
                <a:gd name="T2" fmla="*/ 2147483647 w 44"/>
                <a:gd name="T3" fmla="*/ 2147483647 h 59"/>
                <a:gd name="T4" fmla="*/ 2147483647 w 44"/>
                <a:gd name="T5" fmla="*/ 2147483647 h 59"/>
                <a:gd name="T6" fmla="*/ 2147483647 w 44"/>
                <a:gd name="T7" fmla="*/ 2147483647 h 59"/>
                <a:gd name="T8" fmla="*/ 2147483647 w 44"/>
                <a:gd name="T9" fmla="*/ 2147483647 h 59"/>
                <a:gd name="T10" fmla="*/ 2147483647 w 44"/>
                <a:gd name="T11" fmla="*/ 2147483647 h 59"/>
                <a:gd name="T12" fmla="*/ 0 w 44"/>
                <a:gd name="T13" fmla="*/ 2147483647 h 59"/>
                <a:gd name="T14" fmla="*/ 0 w 44"/>
                <a:gd name="T15" fmla="*/ 0 h 59"/>
                <a:gd name="T16" fmla="*/ 2147483647 w 44"/>
                <a:gd name="T17" fmla="*/ 0 h 59"/>
                <a:gd name="T18" fmla="*/ 2147483647 w 44"/>
                <a:gd name="T19" fmla="*/ 2147483647 h 59"/>
                <a:gd name="T20" fmla="*/ 2147483647 w 44"/>
                <a:gd name="T21" fmla="*/ 2147483647 h 59"/>
                <a:gd name="T22" fmla="*/ 2147483647 w 44"/>
                <a:gd name="T23" fmla="*/ 2147483647 h 59"/>
                <a:gd name="T24" fmla="*/ 2147483647 w 44"/>
                <a:gd name="T25" fmla="*/ 2147483647 h 59"/>
                <a:gd name="T26" fmla="*/ 2147483647 w 44"/>
                <a:gd name="T27" fmla="*/ 2147483647 h 59"/>
                <a:gd name="T28" fmla="*/ 2147483647 w 44"/>
                <a:gd name="T29" fmla="*/ 2147483647 h 59"/>
                <a:gd name="T30" fmla="*/ 2147483647 w 44"/>
                <a:gd name="T31" fmla="*/ 2147483647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59"/>
                <a:gd name="T50" fmla="*/ 44 w 44"/>
                <a:gd name="T51" fmla="*/ 59 h 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59">
                  <a:moveTo>
                    <a:pt x="23" y="31"/>
                  </a:moveTo>
                  <a:lnTo>
                    <a:pt x="31" y="31"/>
                  </a:lnTo>
                  <a:lnTo>
                    <a:pt x="28" y="25"/>
                  </a:lnTo>
                  <a:lnTo>
                    <a:pt x="21" y="25"/>
                  </a:lnTo>
                  <a:lnTo>
                    <a:pt x="16" y="16"/>
                  </a:lnTo>
                  <a:lnTo>
                    <a:pt x="4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8" y="8"/>
                  </a:lnTo>
                  <a:lnTo>
                    <a:pt x="40" y="19"/>
                  </a:lnTo>
                  <a:lnTo>
                    <a:pt x="43" y="40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3" y="49"/>
                  </a:lnTo>
                  <a:lnTo>
                    <a:pt x="23" y="3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5169277" y="3206312"/>
              <a:ext cx="59019" cy="70593"/>
            </a:xfrm>
            <a:custGeom>
              <a:avLst/>
              <a:gdLst>
                <a:gd name="T0" fmla="*/ 2147483647 w 59"/>
                <a:gd name="T1" fmla="*/ 2147483647 h 76"/>
                <a:gd name="T2" fmla="*/ 0 w 59"/>
                <a:gd name="T3" fmla="*/ 2147483647 h 76"/>
                <a:gd name="T4" fmla="*/ 2147483647 w 59"/>
                <a:gd name="T5" fmla="*/ 2147483647 h 76"/>
                <a:gd name="T6" fmla="*/ 2147483647 w 59"/>
                <a:gd name="T7" fmla="*/ 2147483647 h 76"/>
                <a:gd name="T8" fmla="*/ 2147483647 w 59"/>
                <a:gd name="T9" fmla="*/ 0 h 76"/>
                <a:gd name="T10" fmla="*/ 2147483647 w 59"/>
                <a:gd name="T11" fmla="*/ 2147483647 h 76"/>
                <a:gd name="T12" fmla="*/ 2147483647 w 59"/>
                <a:gd name="T13" fmla="*/ 2147483647 h 76"/>
                <a:gd name="T14" fmla="*/ 2147483647 w 59"/>
                <a:gd name="T15" fmla="*/ 2147483647 h 76"/>
                <a:gd name="T16" fmla="*/ 2147483647 w 59"/>
                <a:gd name="T17" fmla="*/ 2147483647 h 76"/>
                <a:gd name="T18" fmla="*/ 2147483647 w 59"/>
                <a:gd name="T19" fmla="*/ 2147483647 h 76"/>
                <a:gd name="T20" fmla="*/ 2147483647 w 59"/>
                <a:gd name="T21" fmla="*/ 2147483647 h 76"/>
                <a:gd name="T22" fmla="*/ 2147483647 w 59"/>
                <a:gd name="T23" fmla="*/ 2147483647 h 76"/>
                <a:gd name="T24" fmla="*/ 2147483647 w 59"/>
                <a:gd name="T25" fmla="*/ 2147483647 h 76"/>
                <a:gd name="T26" fmla="*/ 2147483647 w 59"/>
                <a:gd name="T27" fmla="*/ 2147483647 h 76"/>
                <a:gd name="T28" fmla="*/ 2147483647 w 59"/>
                <a:gd name="T29" fmla="*/ 2147483647 h 76"/>
                <a:gd name="T30" fmla="*/ 2147483647 w 59"/>
                <a:gd name="T31" fmla="*/ 2147483647 h 76"/>
                <a:gd name="T32" fmla="*/ 2147483647 w 59"/>
                <a:gd name="T33" fmla="*/ 2147483647 h 76"/>
                <a:gd name="T34" fmla="*/ 2147483647 w 59"/>
                <a:gd name="T35" fmla="*/ 2147483647 h 76"/>
                <a:gd name="T36" fmla="*/ 2147483647 w 59"/>
                <a:gd name="T37" fmla="*/ 2147483647 h 76"/>
                <a:gd name="T38" fmla="*/ 2147483647 w 59"/>
                <a:gd name="T39" fmla="*/ 2147483647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76"/>
                <a:gd name="T62" fmla="*/ 59 w 59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76">
                  <a:moveTo>
                    <a:pt x="13" y="37"/>
                  </a:moveTo>
                  <a:lnTo>
                    <a:pt x="0" y="17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9" y="5"/>
                  </a:lnTo>
                  <a:lnTo>
                    <a:pt x="41" y="2"/>
                  </a:lnTo>
                  <a:lnTo>
                    <a:pt x="48" y="19"/>
                  </a:lnTo>
                  <a:lnTo>
                    <a:pt x="58" y="37"/>
                  </a:lnTo>
                  <a:lnTo>
                    <a:pt x="50" y="39"/>
                  </a:lnTo>
                  <a:lnTo>
                    <a:pt x="50" y="57"/>
                  </a:lnTo>
                  <a:lnTo>
                    <a:pt x="50" y="75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36" y="57"/>
                  </a:lnTo>
                  <a:lnTo>
                    <a:pt x="34" y="42"/>
                  </a:lnTo>
                  <a:lnTo>
                    <a:pt x="20" y="31"/>
                  </a:lnTo>
                  <a:lnTo>
                    <a:pt x="11" y="19"/>
                  </a:lnTo>
                  <a:lnTo>
                    <a:pt x="13" y="31"/>
                  </a:lnTo>
                  <a:lnTo>
                    <a:pt x="13" y="3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5463217" y="3168123"/>
              <a:ext cx="41661" cy="42819"/>
            </a:xfrm>
            <a:custGeom>
              <a:avLst/>
              <a:gdLst>
                <a:gd name="T0" fmla="*/ 0 w 41"/>
                <a:gd name="T1" fmla="*/ 0 h 46"/>
                <a:gd name="T2" fmla="*/ 0 w 41"/>
                <a:gd name="T3" fmla="*/ 0 h 46"/>
                <a:gd name="T4" fmla="*/ 2147483647 w 41"/>
                <a:gd name="T5" fmla="*/ 2147483647 h 46"/>
                <a:gd name="T6" fmla="*/ 0 w 41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6"/>
                <a:gd name="T14" fmla="*/ 41 w 4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6">
                  <a:moveTo>
                    <a:pt x="0" y="0"/>
                  </a:moveTo>
                  <a:lnTo>
                    <a:pt x="0" y="0"/>
                  </a:lnTo>
                  <a:lnTo>
                    <a:pt x="40" y="45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216"/>
            <p:cNvSpPr>
              <a:spLocks/>
            </p:cNvSpPr>
            <p:nvPr/>
          </p:nvSpPr>
          <p:spPr bwMode="auto">
            <a:xfrm>
              <a:off x="5096370" y="3125304"/>
              <a:ext cx="41661" cy="43976"/>
            </a:xfrm>
            <a:custGeom>
              <a:avLst/>
              <a:gdLst>
                <a:gd name="T0" fmla="*/ 2147483647 w 42"/>
                <a:gd name="T1" fmla="*/ 2147483647 h 47"/>
                <a:gd name="T2" fmla="*/ 2147483647 w 42"/>
                <a:gd name="T3" fmla="*/ 2147483647 h 47"/>
                <a:gd name="T4" fmla="*/ 2147483647 w 42"/>
                <a:gd name="T5" fmla="*/ 2147483647 h 47"/>
                <a:gd name="T6" fmla="*/ 2147483647 w 42"/>
                <a:gd name="T7" fmla="*/ 2147483647 h 47"/>
                <a:gd name="T8" fmla="*/ 0 w 42"/>
                <a:gd name="T9" fmla="*/ 2147483647 h 47"/>
                <a:gd name="T10" fmla="*/ 2147483647 w 42"/>
                <a:gd name="T11" fmla="*/ 0 h 47"/>
                <a:gd name="T12" fmla="*/ 2147483647 w 42"/>
                <a:gd name="T13" fmla="*/ 2147483647 h 47"/>
                <a:gd name="T14" fmla="*/ 2147483647 w 42"/>
                <a:gd name="T15" fmla="*/ 2147483647 h 47"/>
                <a:gd name="T16" fmla="*/ 2147483647 w 42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47"/>
                <a:gd name="T29" fmla="*/ 42 w 4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47">
                  <a:moveTo>
                    <a:pt x="41" y="34"/>
                  </a:moveTo>
                  <a:lnTo>
                    <a:pt x="36" y="46"/>
                  </a:lnTo>
                  <a:lnTo>
                    <a:pt x="26" y="38"/>
                  </a:lnTo>
                  <a:lnTo>
                    <a:pt x="13" y="34"/>
                  </a:lnTo>
                  <a:lnTo>
                    <a:pt x="0" y="23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41" y="18"/>
                  </a:lnTo>
                  <a:lnTo>
                    <a:pt x="41" y="34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17"/>
            <p:cNvSpPr>
              <a:spLocks/>
            </p:cNvSpPr>
            <p:nvPr/>
          </p:nvSpPr>
          <p:spPr bwMode="auto">
            <a:xfrm>
              <a:off x="5111414" y="3091744"/>
              <a:ext cx="116882" cy="68278"/>
            </a:xfrm>
            <a:custGeom>
              <a:avLst/>
              <a:gdLst>
                <a:gd name="T0" fmla="*/ 2147483647 w 116"/>
                <a:gd name="T1" fmla="*/ 2147483647 h 73"/>
                <a:gd name="T2" fmla="*/ 2147483647 w 116"/>
                <a:gd name="T3" fmla="*/ 2147483647 h 73"/>
                <a:gd name="T4" fmla="*/ 2147483647 w 116"/>
                <a:gd name="T5" fmla="*/ 2147483647 h 73"/>
                <a:gd name="T6" fmla="*/ 2147483647 w 116"/>
                <a:gd name="T7" fmla="*/ 2147483647 h 73"/>
                <a:gd name="T8" fmla="*/ 2147483647 w 116"/>
                <a:gd name="T9" fmla="*/ 2147483647 h 73"/>
                <a:gd name="T10" fmla="*/ 2147483647 w 116"/>
                <a:gd name="T11" fmla="*/ 2147483647 h 73"/>
                <a:gd name="T12" fmla="*/ 2147483647 w 116"/>
                <a:gd name="T13" fmla="*/ 2147483647 h 73"/>
                <a:gd name="T14" fmla="*/ 2147483647 w 116"/>
                <a:gd name="T15" fmla="*/ 2147483647 h 73"/>
                <a:gd name="T16" fmla="*/ 2147483647 w 116"/>
                <a:gd name="T17" fmla="*/ 2147483647 h 73"/>
                <a:gd name="T18" fmla="*/ 0 w 116"/>
                <a:gd name="T19" fmla="*/ 2147483647 h 73"/>
                <a:gd name="T20" fmla="*/ 2147483647 w 116"/>
                <a:gd name="T21" fmla="*/ 2147483647 h 73"/>
                <a:gd name="T22" fmla="*/ 2147483647 w 116"/>
                <a:gd name="T23" fmla="*/ 2147483647 h 73"/>
                <a:gd name="T24" fmla="*/ 2147483647 w 116"/>
                <a:gd name="T25" fmla="*/ 2147483647 h 73"/>
                <a:gd name="T26" fmla="*/ 2147483647 w 116"/>
                <a:gd name="T27" fmla="*/ 0 h 73"/>
                <a:gd name="T28" fmla="*/ 2147483647 w 116"/>
                <a:gd name="T29" fmla="*/ 0 h 73"/>
                <a:gd name="T30" fmla="*/ 2147483647 w 116"/>
                <a:gd name="T31" fmla="*/ 0 h 73"/>
                <a:gd name="T32" fmla="*/ 2147483647 w 116"/>
                <a:gd name="T33" fmla="*/ 0 h 73"/>
                <a:gd name="T34" fmla="*/ 2147483647 w 116"/>
                <a:gd name="T35" fmla="*/ 2147483647 h 73"/>
                <a:gd name="T36" fmla="*/ 2147483647 w 116"/>
                <a:gd name="T37" fmla="*/ 2147483647 h 73"/>
                <a:gd name="T38" fmla="*/ 2147483647 w 116"/>
                <a:gd name="T39" fmla="*/ 2147483647 h 73"/>
                <a:gd name="T40" fmla="*/ 2147483647 w 116"/>
                <a:gd name="T41" fmla="*/ 2147483647 h 73"/>
                <a:gd name="T42" fmla="*/ 2147483647 w 116"/>
                <a:gd name="T43" fmla="*/ 2147483647 h 73"/>
                <a:gd name="T44" fmla="*/ 2147483647 w 116"/>
                <a:gd name="T45" fmla="*/ 2147483647 h 73"/>
                <a:gd name="T46" fmla="*/ 2147483647 w 116"/>
                <a:gd name="T47" fmla="*/ 2147483647 h 73"/>
                <a:gd name="T48" fmla="*/ 2147483647 w 116"/>
                <a:gd name="T49" fmla="*/ 2147483647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"/>
                <a:gd name="T76" fmla="*/ 0 h 73"/>
                <a:gd name="T77" fmla="*/ 116 w 11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" h="73">
                  <a:moveTo>
                    <a:pt x="63" y="48"/>
                  </a:moveTo>
                  <a:lnTo>
                    <a:pt x="56" y="51"/>
                  </a:lnTo>
                  <a:lnTo>
                    <a:pt x="44" y="57"/>
                  </a:lnTo>
                  <a:lnTo>
                    <a:pt x="39" y="72"/>
                  </a:lnTo>
                  <a:lnTo>
                    <a:pt x="34" y="72"/>
                  </a:lnTo>
                  <a:lnTo>
                    <a:pt x="32" y="63"/>
                  </a:lnTo>
                  <a:lnTo>
                    <a:pt x="25" y="60"/>
                  </a:lnTo>
                  <a:lnTo>
                    <a:pt x="25" y="48"/>
                  </a:lnTo>
                  <a:lnTo>
                    <a:pt x="11" y="45"/>
                  </a:lnTo>
                  <a:lnTo>
                    <a:pt x="0" y="34"/>
                  </a:lnTo>
                  <a:lnTo>
                    <a:pt x="11" y="1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91" y="0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15" y="19"/>
                  </a:lnTo>
                  <a:lnTo>
                    <a:pt x="98" y="25"/>
                  </a:lnTo>
                  <a:lnTo>
                    <a:pt x="84" y="25"/>
                  </a:lnTo>
                  <a:lnTo>
                    <a:pt x="63" y="4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18"/>
            <p:cNvSpPr>
              <a:spLocks/>
            </p:cNvSpPr>
            <p:nvPr/>
          </p:nvSpPr>
          <p:spPr bwMode="auto">
            <a:xfrm>
              <a:off x="5140345" y="3110260"/>
              <a:ext cx="87951" cy="100682"/>
            </a:xfrm>
            <a:custGeom>
              <a:avLst/>
              <a:gdLst>
                <a:gd name="T0" fmla="*/ 2147483647 w 88"/>
                <a:gd name="T1" fmla="*/ 2147483647 h 107"/>
                <a:gd name="T2" fmla="*/ 2147483647 w 88"/>
                <a:gd name="T3" fmla="*/ 2147483647 h 107"/>
                <a:gd name="T4" fmla="*/ 2147483647 w 88"/>
                <a:gd name="T5" fmla="*/ 2147483647 h 107"/>
                <a:gd name="T6" fmla="*/ 2147483647 w 88"/>
                <a:gd name="T7" fmla="*/ 2147483647 h 107"/>
                <a:gd name="T8" fmla="*/ 2147483647 w 88"/>
                <a:gd name="T9" fmla="*/ 2147483647 h 107"/>
                <a:gd name="T10" fmla="*/ 0 w 88"/>
                <a:gd name="T11" fmla="*/ 2147483647 h 107"/>
                <a:gd name="T12" fmla="*/ 2147483647 w 88"/>
                <a:gd name="T13" fmla="*/ 2147483647 h 107"/>
                <a:gd name="T14" fmla="*/ 2147483647 w 88"/>
                <a:gd name="T15" fmla="*/ 2147483647 h 107"/>
                <a:gd name="T16" fmla="*/ 2147483647 w 88"/>
                <a:gd name="T17" fmla="*/ 2147483647 h 107"/>
                <a:gd name="T18" fmla="*/ 2147483647 w 88"/>
                <a:gd name="T19" fmla="*/ 2147483647 h 107"/>
                <a:gd name="T20" fmla="*/ 2147483647 w 88"/>
                <a:gd name="T21" fmla="*/ 2147483647 h 107"/>
                <a:gd name="T22" fmla="*/ 2147483647 w 88"/>
                <a:gd name="T23" fmla="*/ 2147483647 h 107"/>
                <a:gd name="T24" fmla="*/ 2147483647 w 88"/>
                <a:gd name="T25" fmla="*/ 2147483647 h 107"/>
                <a:gd name="T26" fmla="*/ 2147483647 w 88"/>
                <a:gd name="T27" fmla="*/ 2147483647 h 107"/>
                <a:gd name="T28" fmla="*/ 2147483647 w 88"/>
                <a:gd name="T29" fmla="*/ 2147483647 h 107"/>
                <a:gd name="T30" fmla="*/ 2147483647 w 88"/>
                <a:gd name="T31" fmla="*/ 2147483647 h 107"/>
                <a:gd name="T32" fmla="*/ 2147483647 w 88"/>
                <a:gd name="T33" fmla="*/ 2147483647 h 107"/>
                <a:gd name="T34" fmla="*/ 2147483647 w 88"/>
                <a:gd name="T35" fmla="*/ 0 h 107"/>
                <a:gd name="T36" fmla="*/ 2147483647 w 88"/>
                <a:gd name="T37" fmla="*/ 2147483647 h 107"/>
                <a:gd name="T38" fmla="*/ 2147483647 w 88"/>
                <a:gd name="T39" fmla="*/ 2147483647 h 107"/>
                <a:gd name="T40" fmla="*/ 2147483647 w 88"/>
                <a:gd name="T41" fmla="*/ 214748364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107"/>
                <a:gd name="T65" fmla="*/ 88 w 88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107">
                  <a:moveTo>
                    <a:pt x="35" y="27"/>
                  </a:moveTo>
                  <a:lnTo>
                    <a:pt x="28" y="31"/>
                  </a:lnTo>
                  <a:lnTo>
                    <a:pt x="16" y="36"/>
                  </a:lnTo>
                  <a:lnTo>
                    <a:pt x="11" y="51"/>
                  </a:lnTo>
                  <a:lnTo>
                    <a:pt x="6" y="51"/>
                  </a:lnTo>
                  <a:lnTo>
                    <a:pt x="0" y="53"/>
                  </a:lnTo>
                  <a:lnTo>
                    <a:pt x="16" y="77"/>
                  </a:lnTo>
                  <a:lnTo>
                    <a:pt x="32" y="99"/>
                  </a:lnTo>
                  <a:lnTo>
                    <a:pt x="58" y="106"/>
                  </a:lnTo>
                  <a:lnTo>
                    <a:pt x="70" y="102"/>
                  </a:lnTo>
                  <a:lnTo>
                    <a:pt x="70" y="85"/>
                  </a:lnTo>
                  <a:lnTo>
                    <a:pt x="70" y="73"/>
                  </a:lnTo>
                  <a:lnTo>
                    <a:pt x="72" y="59"/>
                  </a:lnTo>
                  <a:lnTo>
                    <a:pt x="75" y="65"/>
                  </a:lnTo>
                  <a:lnTo>
                    <a:pt x="76" y="42"/>
                  </a:lnTo>
                  <a:lnTo>
                    <a:pt x="79" y="25"/>
                  </a:lnTo>
                  <a:lnTo>
                    <a:pt x="79" y="5"/>
                  </a:lnTo>
                  <a:lnTo>
                    <a:pt x="87" y="0"/>
                  </a:lnTo>
                  <a:lnTo>
                    <a:pt x="70" y="5"/>
                  </a:lnTo>
                  <a:lnTo>
                    <a:pt x="56" y="5"/>
                  </a:lnTo>
                  <a:lnTo>
                    <a:pt x="35" y="2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19"/>
            <p:cNvSpPr>
              <a:spLocks/>
            </p:cNvSpPr>
            <p:nvPr/>
          </p:nvSpPr>
          <p:spPr bwMode="auto">
            <a:xfrm>
              <a:off x="5119515" y="3029251"/>
              <a:ext cx="38189" cy="62492"/>
            </a:xfrm>
            <a:custGeom>
              <a:avLst/>
              <a:gdLst>
                <a:gd name="T0" fmla="*/ 2147483647 w 38"/>
                <a:gd name="T1" fmla="*/ 2147483647 h 67"/>
                <a:gd name="T2" fmla="*/ 2147483647 w 38"/>
                <a:gd name="T3" fmla="*/ 2147483647 h 67"/>
                <a:gd name="T4" fmla="*/ 0 w 38"/>
                <a:gd name="T5" fmla="*/ 2147483647 h 67"/>
                <a:gd name="T6" fmla="*/ 2147483647 w 38"/>
                <a:gd name="T7" fmla="*/ 2147483647 h 67"/>
                <a:gd name="T8" fmla="*/ 2147483647 w 38"/>
                <a:gd name="T9" fmla="*/ 2147483647 h 67"/>
                <a:gd name="T10" fmla="*/ 2147483647 w 38"/>
                <a:gd name="T11" fmla="*/ 0 h 67"/>
                <a:gd name="T12" fmla="*/ 2147483647 w 38"/>
                <a:gd name="T13" fmla="*/ 2147483647 h 67"/>
                <a:gd name="T14" fmla="*/ 2147483647 w 38"/>
                <a:gd name="T15" fmla="*/ 2147483647 h 67"/>
                <a:gd name="T16" fmla="*/ 2147483647 w 38"/>
                <a:gd name="T17" fmla="*/ 2147483647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7"/>
                <a:gd name="T29" fmla="*/ 38 w 38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7">
                  <a:moveTo>
                    <a:pt x="21" y="50"/>
                  </a:moveTo>
                  <a:lnTo>
                    <a:pt x="6" y="66"/>
                  </a:lnTo>
                  <a:lnTo>
                    <a:pt x="0" y="66"/>
                  </a:lnTo>
                  <a:lnTo>
                    <a:pt x="3" y="40"/>
                  </a:lnTo>
                  <a:lnTo>
                    <a:pt x="10" y="14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29" y="25"/>
                  </a:lnTo>
                  <a:lnTo>
                    <a:pt x="21" y="5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20"/>
            <p:cNvSpPr>
              <a:spLocks/>
            </p:cNvSpPr>
            <p:nvPr/>
          </p:nvSpPr>
          <p:spPr bwMode="auto">
            <a:xfrm>
              <a:off x="5058181" y="3041981"/>
              <a:ext cx="77535" cy="100682"/>
            </a:xfrm>
            <a:custGeom>
              <a:avLst/>
              <a:gdLst>
                <a:gd name="T0" fmla="*/ 2147483647 w 78"/>
                <a:gd name="T1" fmla="*/ 2147483647 h 105"/>
                <a:gd name="T2" fmla="*/ 0 w 78"/>
                <a:gd name="T3" fmla="*/ 2147483647 h 105"/>
                <a:gd name="T4" fmla="*/ 2147483647 w 78"/>
                <a:gd name="T5" fmla="*/ 2147483647 h 105"/>
                <a:gd name="T6" fmla="*/ 2147483647 w 78"/>
                <a:gd name="T7" fmla="*/ 2147483647 h 105"/>
                <a:gd name="T8" fmla="*/ 2147483647 w 78"/>
                <a:gd name="T9" fmla="*/ 2147483647 h 105"/>
                <a:gd name="T10" fmla="*/ 2147483647 w 78"/>
                <a:gd name="T11" fmla="*/ 2147483647 h 105"/>
                <a:gd name="T12" fmla="*/ 2147483647 w 78"/>
                <a:gd name="T13" fmla="*/ 2147483647 h 105"/>
                <a:gd name="T14" fmla="*/ 2147483647 w 78"/>
                <a:gd name="T15" fmla="*/ 0 h 105"/>
                <a:gd name="T16" fmla="*/ 2147483647 w 78"/>
                <a:gd name="T17" fmla="*/ 0 h 105"/>
                <a:gd name="T18" fmla="*/ 2147483647 w 78"/>
                <a:gd name="T19" fmla="*/ 0 h 105"/>
                <a:gd name="T20" fmla="*/ 2147483647 w 78"/>
                <a:gd name="T21" fmla="*/ 2147483647 h 105"/>
                <a:gd name="T22" fmla="*/ 2147483647 w 78"/>
                <a:gd name="T23" fmla="*/ 2147483647 h 105"/>
                <a:gd name="T24" fmla="*/ 2147483647 w 78"/>
                <a:gd name="T25" fmla="*/ 2147483647 h 105"/>
                <a:gd name="T26" fmla="*/ 2147483647 w 78"/>
                <a:gd name="T27" fmla="*/ 2147483647 h 105"/>
                <a:gd name="T28" fmla="*/ 2147483647 w 78"/>
                <a:gd name="T29" fmla="*/ 2147483647 h 105"/>
                <a:gd name="T30" fmla="*/ 2147483647 w 78"/>
                <a:gd name="T31" fmla="*/ 2147483647 h 105"/>
                <a:gd name="T32" fmla="*/ 2147483647 w 78"/>
                <a:gd name="T33" fmla="*/ 2147483647 h 105"/>
                <a:gd name="T34" fmla="*/ 2147483647 w 78"/>
                <a:gd name="T35" fmla="*/ 2147483647 h 105"/>
                <a:gd name="T36" fmla="*/ 2147483647 w 78"/>
                <a:gd name="T37" fmla="*/ 2147483647 h 105"/>
                <a:gd name="T38" fmla="*/ 2147483647 w 78"/>
                <a:gd name="T39" fmla="*/ 2147483647 h 1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105"/>
                <a:gd name="T62" fmla="*/ 78 w 78"/>
                <a:gd name="T63" fmla="*/ 105 h 1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105">
                  <a:moveTo>
                    <a:pt x="6" y="92"/>
                  </a:moveTo>
                  <a:lnTo>
                    <a:pt x="0" y="83"/>
                  </a:lnTo>
                  <a:lnTo>
                    <a:pt x="1" y="66"/>
                  </a:lnTo>
                  <a:lnTo>
                    <a:pt x="13" y="46"/>
                  </a:lnTo>
                  <a:lnTo>
                    <a:pt x="38" y="4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62" y="25"/>
                  </a:lnTo>
                  <a:lnTo>
                    <a:pt x="60" y="51"/>
                  </a:lnTo>
                  <a:lnTo>
                    <a:pt x="64" y="51"/>
                  </a:lnTo>
                  <a:lnTo>
                    <a:pt x="72" y="51"/>
                  </a:lnTo>
                  <a:lnTo>
                    <a:pt x="77" y="54"/>
                  </a:lnTo>
                  <a:lnTo>
                    <a:pt x="64" y="66"/>
                  </a:lnTo>
                  <a:lnTo>
                    <a:pt x="52" y="85"/>
                  </a:lnTo>
                  <a:lnTo>
                    <a:pt x="38" y="104"/>
                  </a:lnTo>
                  <a:lnTo>
                    <a:pt x="24" y="97"/>
                  </a:lnTo>
                  <a:lnTo>
                    <a:pt x="6" y="9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21"/>
            <p:cNvSpPr>
              <a:spLocks/>
            </p:cNvSpPr>
            <p:nvPr/>
          </p:nvSpPr>
          <p:spPr bwMode="auto">
            <a:xfrm>
              <a:off x="4686706" y="2691331"/>
              <a:ext cx="491829" cy="431659"/>
            </a:xfrm>
            <a:custGeom>
              <a:avLst/>
              <a:gdLst>
                <a:gd name="T0" fmla="*/ 2147483647 w 494"/>
                <a:gd name="T1" fmla="*/ 2147483647 h 456"/>
                <a:gd name="T2" fmla="*/ 2147483647 w 494"/>
                <a:gd name="T3" fmla="*/ 2147483647 h 456"/>
                <a:gd name="T4" fmla="*/ 2147483647 w 494"/>
                <a:gd name="T5" fmla="*/ 2147483647 h 456"/>
                <a:gd name="T6" fmla="*/ 2147483647 w 494"/>
                <a:gd name="T7" fmla="*/ 2147483647 h 456"/>
                <a:gd name="T8" fmla="*/ 2147483647 w 494"/>
                <a:gd name="T9" fmla="*/ 2147483647 h 456"/>
                <a:gd name="T10" fmla="*/ 2147483647 w 494"/>
                <a:gd name="T11" fmla="*/ 0 h 456"/>
                <a:gd name="T12" fmla="*/ 2147483647 w 494"/>
                <a:gd name="T13" fmla="*/ 2147483647 h 456"/>
                <a:gd name="T14" fmla="*/ 2147483647 w 494"/>
                <a:gd name="T15" fmla="*/ 2147483647 h 456"/>
                <a:gd name="T16" fmla="*/ 2147483647 w 494"/>
                <a:gd name="T17" fmla="*/ 2147483647 h 456"/>
                <a:gd name="T18" fmla="*/ 2147483647 w 494"/>
                <a:gd name="T19" fmla="*/ 2147483647 h 456"/>
                <a:gd name="T20" fmla="*/ 2147483647 w 494"/>
                <a:gd name="T21" fmla="*/ 2147483647 h 456"/>
                <a:gd name="T22" fmla="*/ 2147483647 w 494"/>
                <a:gd name="T23" fmla="*/ 2147483647 h 456"/>
                <a:gd name="T24" fmla="*/ 2147483647 w 494"/>
                <a:gd name="T25" fmla="*/ 2147483647 h 456"/>
                <a:gd name="T26" fmla="*/ 2147483647 w 494"/>
                <a:gd name="T27" fmla="*/ 2147483647 h 456"/>
                <a:gd name="T28" fmla="*/ 2147483647 w 494"/>
                <a:gd name="T29" fmla="*/ 2147483647 h 456"/>
                <a:gd name="T30" fmla="*/ 2147483647 w 494"/>
                <a:gd name="T31" fmla="*/ 2147483647 h 456"/>
                <a:gd name="T32" fmla="*/ 2147483647 w 494"/>
                <a:gd name="T33" fmla="*/ 2147483647 h 456"/>
                <a:gd name="T34" fmla="*/ 2147483647 w 494"/>
                <a:gd name="T35" fmla="*/ 2147483647 h 456"/>
                <a:gd name="T36" fmla="*/ 2147483647 w 494"/>
                <a:gd name="T37" fmla="*/ 2147483647 h 456"/>
                <a:gd name="T38" fmla="*/ 2147483647 w 494"/>
                <a:gd name="T39" fmla="*/ 2147483647 h 456"/>
                <a:gd name="T40" fmla="*/ 2147483647 w 494"/>
                <a:gd name="T41" fmla="*/ 2147483647 h 456"/>
                <a:gd name="T42" fmla="*/ 2147483647 w 494"/>
                <a:gd name="T43" fmla="*/ 2147483647 h 456"/>
                <a:gd name="T44" fmla="*/ 2147483647 w 494"/>
                <a:gd name="T45" fmla="*/ 2147483647 h 456"/>
                <a:gd name="T46" fmla="*/ 2147483647 w 494"/>
                <a:gd name="T47" fmla="*/ 2147483647 h 456"/>
                <a:gd name="T48" fmla="*/ 2147483647 w 494"/>
                <a:gd name="T49" fmla="*/ 2147483647 h 456"/>
                <a:gd name="T50" fmla="*/ 2147483647 w 494"/>
                <a:gd name="T51" fmla="*/ 2147483647 h 456"/>
                <a:gd name="T52" fmla="*/ 2147483647 w 494"/>
                <a:gd name="T53" fmla="*/ 2147483647 h 456"/>
                <a:gd name="T54" fmla="*/ 2147483647 w 494"/>
                <a:gd name="T55" fmla="*/ 2147483647 h 456"/>
                <a:gd name="T56" fmla="*/ 2147483647 w 494"/>
                <a:gd name="T57" fmla="*/ 2147483647 h 456"/>
                <a:gd name="T58" fmla="*/ 2147483647 w 494"/>
                <a:gd name="T59" fmla="*/ 2147483647 h 456"/>
                <a:gd name="T60" fmla="*/ 2147483647 w 494"/>
                <a:gd name="T61" fmla="*/ 2147483647 h 456"/>
                <a:gd name="T62" fmla="*/ 2147483647 w 494"/>
                <a:gd name="T63" fmla="*/ 2147483647 h 456"/>
                <a:gd name="T64" fmla="*/ 2147483647 w 494"/>
                <a:gd name="T65" fmla="*/ 2147483647 h 456"/>
                <a:gd name="T66" fmla="*/ 2147483647 w 494"/>
                <a:gd name="T67" fmla="*/ 2147483647 h 456"/>
                <a:gd name="T68" fmla="*/ 2147483647 w 494"/>
                <a:gd name="T69" fmla="*/ 2147483647 h 456"/>
                <a:gd name="T70" fmla="*/ 2147483647 w 494"/>
                <a:gd name="T71" fmla="*/ 2147483647 h 456"/>
                <a:gd name="T72" fmla="*/ 2147483647 w 494"/>
                <a:gd name="T73" fmla="*/ 2147483647 h 456"/>
                <a:gd name="T74" fmla="*/ 2147483647 w 494"/>
                <a:gd name="T75" fmla="*/ 2147483647 h 456"/>
                <a:gd name="T76" fmla="*/ 2147483647 w 494"/>
                <a:gd name="T77" fmla="*/ 2147483647 h 456"/>
                <a:gd name="T78" fmla="*/ 2147483647 w 494"/>
                <a:gd name="T79" fmla="*/ 2147483647 h 456"/>
                <a:gd name="T80" fmla="*/ 2147483647 w 494"/>
                <a:gd name="T81" fmla="*/ 2147483647 h 456"/>
                <a:gd name="T82" fmla="*/ 2147483647 w 494"/>
                <a:gd name="T83" fmla="*/ 2147483647 h 456"/>
                <a:gd name="T84" fmla="*/ 2147483647 w 494"/>
                <a:gd name="T85" fmla="*/ 2147483647 h 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4"/>
                <a:gd name="T130" fmla="*/ 0 h 456"/>
                <a:gd name="T131" fmla="*/ 494 w 494"/>
                <a:gd name="T132" fmla="*/ 456 h 4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4" h="456">
                  <a:moveTo>
                    <a:pt x="85" y="236"/>
                  </a:moveTo>
                  <a:lnTo>
                    <a:pt x="73" y="241"/>
                  </a:lnTo>
                  <a:lnTo>
                    <a:pt x="61" y="218"/>
                  </a:lnTo>
                  <a:lnTo>
                    <a:pt x="45" y="195"/>
                  </a:lnTo>
                  <a:lnTo>
                    <a:pt x="47" y="178"/>
                  </a:lnTo>
                  <a:lnTo>
                    <a:pt x="40" y="157"/>
                  </a:lnTo>
                  <a:lnTo>
                    <a:pt x="35" y="143"/>
                  </a:lnTo>
                  <a:lnTo>
                    <a:pt x="25" y="143"/>
                  </a:lnTo>
                  <a:lnTo>
                    <a:pt x="16" y="132"/>
                  </a:lnTo>
                  <a:lnTo>
                    <a:pt x="6" y="118"/>
                  </a:lnTo>
                  <a:lnTo>
                    <a:pt x="21" y="123"/>
                  </a:lnTo>
                  <a:lnTo>
                    <a:pt x="25" y="97"/>
                  </a:lnTo>
                  <a:lnTo>
                    <a:pt x="13" y="80"/>
                  </a:lnTo>
                  <a:lnTo>
                    <a:pt x="6" y="63"/>
                  </a:lnTo>
                  <a:lnTo>
                    <a:pt x="4" y="3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0"/>
                  </a:lnTo>
                  <a:lnTo>
                    <a:pt x="56" y="5"/>
                  </a:lnTo>
                  <a:lnTo>
                    <a:pt x="71" y="13"/>
                  </a:lnTo>
                  <a:lnTo>
                    <a:pt x="85" y="22"/>
                  </a:lnTo>
                  <a:lnTo>
                    <a:pt x="100" y="31"/>
                  </a:lnTo>
                  <a:lnTo>
                    <a:pt x="124" y="31"/>
                  </a:lnTo>
                  <a:lnTo>
                    <a:pt x="150" y="31"/>
                  </a:lnTo>
                  <a:lnTo>
                    <a:pt x="152" y="19"/>
                  </a:lnTo>
                  <a:lnTo>
                    <a:pt x="181" y="19"/>
                  </a:lnTo>
                  <a:lnTo>
                    <a:pt x="198" y="45"/>
                  </a:lnTo>
                  <a:lnTo>
                    <a:pt x="203" y="68"/>
                  </a:lnTo>
                  <a:lnTo>
                    <a:pt x="215" y="80"/>
                  </a:lnTo>
                  <a:lnTo>
                    <a:pt x="224" y="89"/>
                  </a:lnTo>
                  <a:lnTo>
                    <a:pt x="239" y="71"/>
                  </a:lnTo>
                  <a:lnTo>
                    <a:pt x="263" y="74"/>
                  </a:lnTo>
                  <a:lnTo>
                    <a:pt x="272" y="97"/>
                  </a:lnTo>
                  <a:lnTo>
                    <a:pt x="279" y="120"/>
                  </a:lnTo>
                  <a:lnTo>
                    <a:pt x="286" y="149"/>
                  </a:lnTo>
                  <a:lnTo>
                    <a:pt x="296" y="160"/>
                  </a:lnTo>
                  <a:lnTo>
                    <a:pt x="318" y="166"/>
                  </a:lnTo>
                  <a:lnTo>
                    <a:pt x="308" y="198"/>
                  </a:lnTo>
                  <a:lnTo>
                    <a:pt x="296" y="232"/>
                  </a:lnTo>
                  <a:lnTo>
                    <a:pt x="294" y="267"/>
                  </a:lnTo>
                  <a:lnTo>
                    <a:pt x="301" y="293"/>
                  </a:lnTo>
                  <a:lnTo>
                    <a:pt x="308" y="316"/>
                  </a:lnTo>
                  <a:lnTo>
                    <a:pt x="313" y="330"/>
                  </a:lnTo>
                  <a:lnTo>
                    <a:pt x="318" y="347"/>
                  </a:lnTo>
                  <a:lnTo>
                    <a:pt x="320" y="350"/>
                  </a:lnTo>
                  <a:lnTo>
                    <a:pt x="339" y="362"/>
                  </a:lnTo>
                  <a:lnTo>
                    <a:pt x="355" y="359"/>
                  </a:lnTo>
                  <a:lnTo>
                    <a:pt x="375" y="354"/>
                  </a:lnTo>
                  <a:lnTo>
                    <a:pt x="389" y="354"/>
                  </a:lnTo>
                  <a:lnTo>
                    <a:pt x="397" y="356"/>
                  </a:lnTo>
                  <a:lnTo>
                    <a:pt x="401" y="350"/>
                  </a:lnTo>
                  <a:lnTo>
                    <a:pt x="401" y="345"/>
                  </a:lnTo>
                  <a:lnTo>
                    <a:pt x="413" y="328"/>
                  </a:lnTo>
                  <a:lnTo>
                    <a:pt x="423" y="296"/>
                  </a:lnTo>
                  <a:lnTo>
                    <a:pt x="442" y="284"/>
                  </a:lnTo>
                  <a:lnTo>
                    <a:pt x="461" y="282"/>
                  </a:lnTo>
                  <a:lnTo>
                    <a:pt x="478" y="279"/>
                  </a:lnTo>
                  <a:lnTo>
                    <a:pt x="482" y="279"/>
                  </a:lnTo>
                  <a:lnTo>
                    <a:pt x="490" y="284"/>
                  </a:lnTo>
                  <a:lnTo>
                    <a:pt x="493" y="287"/>
                  </a:lnTo>
                  <a:lnTo>
                    <a:pt x="475" y="319"/>
                  </a:lnTo>
                  <a:lnTo>
                    <a:pt x="470" y="328"/>
                  </a:lnTo>
                  <a:lnTo>
                    <a:pt x="470" y="333"/>
                  </a:lnTo>
                  <a:lnTo>
                    <a:pt x="461" y="359"/>
                  </a:lnTo>
                  <a:lnTo>
                    <a:pt x="458" y="350"/>
                  </a:lnTo>
                  <a:lnTo>
                    <a:pt x="454" y="356"/>
                  </a:lnTo>
                  <a:lnTo>
                    <a:pt x="439" y="371"/>
                  </a:lnTo>
                  <a:lnTo>
                    <a:pt x="421" y="371"/>
                  </a:lnTo>
                  <a:lnTo>
                    <a:pt x="403" y="371"/>
                  </a:lnTo>
                  <a:lnTo>
                    <a:pt x="403" y="388"/>
                  </a:lnTo>
                  <a:lnTo>
                    <a:pt x="397" y="388"/>
                  </a:lnTo>
                  <a:lnTo>
                    <a:pt x="411" y="414"/>
                  </a:lnTo>
                  <a:lnTo>
                    <a:pt x="387" y="417"/>
                  </a:lnTo>
                  <a:lnTo>
                    <a:pt x="375" y="437"/>
                  </a:lnTo>
                  <a:lnTo>
                    <a:pt x="373" y="455"/>
                  </a:lnTo>
                  <a:lnTo>
                    <a:pt x="354" y="434"/>
                  </a:lnTo>
                  <a:lnTo>
                    <a:pt x="337" y="411"/>
                  </a:lnTo>
                  <a:lnTo>
                    <a:pt x="343" y="417"/>
                  </a:lnTo>
                  <a:lnTo>
                    <a:pt x="334" y="411"/>
                  </a:lnTo>
                  <a:lnTo>
                    <a:pt x="325" y="411"/>
                  </a:lnTo>
                  <a:lnTo>
                    <a:pt x="330" y="414"/>
                  </a:lnTo>
                  <a:lnTo>
                    <a:pt x="310" y="419"/>
                  </a:lnTo>
                  <a:lnTo>
                    <a:pt x="294" y="426"/>
                  </a:lnTo>
                  <a:lnTo>
                    <a:pt x="272" y="414"/>
                  </a:lnTo>
                  <a:lnTo>
                    <a:pt x="253" y="402"/>
                  </a:lnTo>
                  <a:lnTo>
                    <a:pt x="231" y="391"/>
                  </a:lnTo>
                  <a:lnTo>
                    <a:pt x="212" y="379"/>
                  </a:lnTo>
                  <a:lnTo>
                    <a:pt x="200" y="371"/>
                  </a:lnTo>
                  <a:lnTo>
                    <a:pt x="186" y="362"/>
                  </a:lnTo>
                  <a:lnTo>
                    <a:pt x="174" y="354"/>
                  </a:lnTo>
                  <a:lnTo>
                    <a:pt x="160" y="336"/>
                  </a:lnTo>
                  <a:lnTo>
                    <a:pt x="148" y="325"/>
                  </a:lnTo>
                  <a:lnTo>
                    <a:pt x="145" y="304"/>
                  </a:lnTo>
                  <a:lnTo>
                    <a:pt x="152" y="301"/>
                  </a:lnTo>
                  <a:lnTo>
                    <a:pt x="150" y="293"/>
                  </a:lnTo>
                  <a:lnTo>
                    <a:pt x="155" y="279"/>
                  </a:lnTo>
                  <a:lnTo>
                    <a:pt x="148" y="258"/>
                  </a:lnTo>
                  <a:lnTo>
                    <a:pt x="143" y="238"/>
                  </a:lnTo>
                  <a:lnTo>
                    <a:pt x="131" y="221"/>
                  </a:lnTo>
                  <a:lnTo>
                    <a:pt x="121" y="203"/>
                  </a:lnTo>
                  <a:lnTo>
                    <a:pt x="124" y="207"/>
                  </a:lnTo>
                  <a:lnTo>
                    <a:pt x="116" y="192"/>
                  </a:lnTo>
                  <a:lnTo>
                    <a:pt x="114" y="189"/>
                  </a:lnTo>
                  <a:lnTo>
                    <a:pt x="116" y="186"/>
                  </a:lnTo>
                  <a:lnTo>
                    <a:pt x="102" y="178"/>
                  </a:lnTo>
                  <a:lnTo>
                    <a:pt x="104" y="174"/>
                  </a:lnTo>
                  <a:lnTo>
                    <a:pt x="97" y="172"/>
                  </a:lnTo>
                  <a:lnTo>
                    <a:pt x="102" y="157"/>
                  </a:lnTo>
                  <a:lnTo>
                    <a:pt x="97" y="149"/>
                  </a:lnTo>
                  <a:lnTo>
                    <a:pt x="85" y="123"/>
                  </a:lnTo>
                  <a:lnTo>
                    <a:pt x="85" y="118"/>
                  </a:lnTo>
                  <a:lnTo>
                    <a:pt x="73" y="106"/>
                  </a:lnTo>
                  <a:lnTo>
                    <a:pt x="66" y="82"/>
                  </a:lnTo>
                  <a:lnTo>
                    <a:pt x="59" y="63"/>
                  </a:lnTo>
                  <a:lnTo>
                    <a:pt x="59" y="31"/>
                  </a:lnTo>
                  <a:lnTo>
                    <a:pt x="47" y="27"/>
                  </a:lnTo>
                  <a:lnTo>
                    <a:pt x="35" y="17"/>
                  </a:lnTo>
                  <a:lnTo>
                    <a:pt x="33" y="42"/>
                  </a:lnTo>
                  <a:lnTo>
                    <a:pt x="28" y="68"/>
                  </a:lnTo>
                  <a:lnTo>
                    <a:pt x="40" y="91"/>
                  </a:lnTo>
                  <a:lnTo>
                    <a:pt x="47" y="111"/>
                  </a:lnTo>
                  <a:lnTo>
                    <a:pt x="54" y="128"/>
                  </a:lnTo>
                  <a:lnTo>
                    <a:pt x="59" y="149"/>
                  </a:lnTo>
                  <a:lnTo>
                    <a:pt x="61" y="143"/>
                  </a:lnTo>
                  <a:lnTo>
                    <a:pt x="64" y="174"/>
                  </a:lnTo>
                  <a:lnTo>
                    <a:pt x="68" y="203"/>
                  </a:lnTo>
                  <a:lnTo>
                    <a:pt x="73" y="209"/>
                  </a:lnTo>
                  <a:lnTo>
                    <a:pt x="83" y="224"/>
                  </a:lnTo>
                  <a:lnTo>
                    <a:pt x="85" y="23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22"/>
            <p:cNvSpPr>
              <a:spLocks/>
            </p:cNvSpPr>
            <p:nvPr/>
          </p:nvSpPr>
          <p:spPr bwMode="auto">
            <a:xfrm>
              <a:off x="5385681" y="3345184"/>
              <a:ext cx="724435" cy="935068"/>
            </a:xfrm>
            <a:custGeom>
              <a:avLst/>
              <a:gdLst>
                <a:gd name="T0" fmla="*/ 2147483647 w 727"/>
                <a:gd name="T1" fmla="*/ 2147483647 h 988"/>
                <a:gd name="T2" fmla="*/ 2147483647 w 727"/>
                <a:gd name="T3" fmla="*/ 2147483647 h 988"/>
                <a:gd name="T4" fmla="*/ 2147483647 w 727"/>
                <a:gd name="T5" fmla="*/ 2147483647 h 988"/>
                <a:gd name="T6" fmla="*/ 2147483647 w 727"/>
                <a:gd name="T7" fmla="*/ 2147483647 h 988"/>
                <a:gd name="T8" fmla="*/ 2147483647 w 727"/>
                <a:gd name="T9" fmla="*/ 2147483647 h 988"/>
                <a:gd name="T10" fmla="*/ 2147483647 w 727"/>
                <a:gd name="T11" fmla="*/ 2147483647 h 988"/>
                <a:gd name="T12" fmla="*/ 2147483647 w 727"/>
                <a:gd name="T13" fmla="*/ 2147483647 h 988"/>
                <a:gd name="T14" fmla="*/ 2147483647 w 727"/>
                <a:gd name="T15" fmla="*/ 2147483647 h 988"/>
                <a:gd name="T16" fmla="*/ 2147483647 w 727"/>
                <a:gd name="T17" fmla="*/ 2147483647 h 988"/>
                <a:gd name="T18" fmla="*/ 2147483647 w 727"/>
                <a:gd name="T19" fmla="*/ 2147483647 h 988"/>
                <a:gd name="T20" fmla="*/ 2147483647 w 727"/>
                <a:gd name="T21" fmla="*/ 2147483647 h 988"/>
                <a:gd name="T22" fmla="*/ 2147483647 w 727"/>
                <a:gd name="T23" fmla="*/ 2147483647 h 988"/>
                <a:gd name="T24" fmla="*/ 2147483647 w 727"/>
                <a:gd name="T25" fmla="*/ 2147483647 h 988"/>
                <a:gd name="T26" fmla="*/ 2147483647 w 727"/>
                <a:gd name="T27" fmla="*/ 2147483647 h 988"/>
                <a:gd name="T28" fmla="*/ 2147483647 w 727"/>
                <a:gd name="T29" fmla="*/ 2147483647 h 988"/>
                <a:gd name="T30" fmla="*/ 2147483647 w 727"/>
                <a:gd name="T31" fmla="*/ 2147483647 h 988"/>
                <a:gd name="T32" fmla="*/ 2147483647 w 727"/>
                <a:gd name="T33" fmla="*/ 2147483647 h 988"/>
                <a:gd name="T34" fmla="*/ 2147483647 w 727"/>
                <a:gd name="T35" fmla="*/ 2147483647 h 988"/>
                <a:gd name="T36" fmla="*/ 2147483647 w 727"/>
                <a:gd name="T37" fmla="*/ 2147483647 h 988"/>
                <a:gd name="T38" fmla="*/ 2147483647 w 727"/>
                <a:gd name="T39" fmla="*/ 2147483647 h 988"/>
                <a:gd name="T40" fmla="*/ 2147483647 w 727"/>
                <a:gd name="T41" fmla="*/ 2147483647 h 988"/>
                <a:gd name="T42" fmla="*/ 2147483647 w 727"/>
                <a:gd name="T43" fmla="*/ 2147483647 h 988"/>
                <a:gd name="T44" fmla="*/ 2147483647 w 727"/>
                <a:gd name="T45" fmla="*/ 2147483647 h 988"/>
                <a:gd name="T46" fmla="*/ 2147483647 w 727"/>
                <a:gd name="T47" fmla="*/ 2147483647 h 988"/>
                <a:gd name="T48" fmla="*/ 2147483647 w 727"/>
                <a:gd name="T49" fmla="*/ 2147483647 h 988"/>
                <a:gd name="T50" fmla="*/ 2147483647 w 727"/>
                <a:gd name="T51" fmla="*/ 2147483647 h 988"/>
                <a:gd name="T52" fmla="*/ 2147483647 w 727"/>
                <a:gd name="T53" fmla="*/ 2147483647 h 988"/>
                <a:gd name="T54" fmla="*/ 2147483647 w 727"/>
                <a:gd name="T55" fmla="*/ 2147483647 h 988"/>
                <a:gd name="T56" fmla="*/ 2147483647 w 727"/>
                <a:gd name="T57" fmla="*/ 2147483647 h 988"/>
                <a:gd name="T58" fmla="*/ 2147483647 w 727"/>
                <a:gd name="T59" fmla="*/ 2147483647 h 988"/>
                <a:gd name="T60" fmla="*/ 2147483647 w 727"/>
                <a:gd name="T61" fmla="*/ 2147483647 h 988"/>
                <a:gd name="T62" fmla="*/ 2147483647 w 727"/>
                <a:gd name="T63" fmla="*/ 2147483647 h 988"/>
                <a:gd name="T64" fmla="*/ 2147483647 w 727"/>
                <a:gd name="T65" fmla="*/ 2147483647 h 988"/>
                <a:gd name="T66" fmla="*/ 2147483647 w 727"/>
                <a:gd name="T67" fmla="*/ 2147483647 h 988"/>
                <a:gd name="T68" fmla="*/ 2147483647 w 727"/>
                <a:gd name="T69" fmla="*/ 2147483647 h 988"/>
                <a:gd name="T70" fmla="*/ 2147483647 w 727"/>
                <a:gd name="T71" fmla="*/ 2147483647 h 988"/>
                <a:gd name="T72" fmla="*/ 2147483647 w 727"/>
                <a:gd name="T73" fmla="*/ 2147483647 h 988"/>
                <a:gd name="T74" fmla="*/ 2147483647 w 727"/>
                <a:gd name="T75" fmla="*/ 2147483647 h 988"/>
                <a:gd name="T76" fmla="*/ 2147483647 w 727"/>
                <a:gd name="T77" fmla="*/ 2147483647 h 988"/>
                <a:gd name="T78" fmla="*/ 2147483647 w 727"/>
                <a:gd name="T79" fmla="*/ 2147483647 h 988"/>
                <a:gd name="T80" fmla="*/ 2147483647 w 727"/>
                <a:gd name="T81" fmla="*/ 2147483647 h 988"/>
                <a:gd name="T82" fmla="*/ 2147483647 w 727"/>
                <a:gd name="T83" fmla="*/ 2147483647 h 988"/>
                <a:gd name="T84" fmla="*/ 2147483647 w 727"/>
                <a:gd name="T85" fmla="*/ 2147483647 h 988"/>
                <a:gd name="T86" fmla="*/ 2147483647 w 727"/>
                <a:gd name="T87" fmla="*/ 2147483647 h 988"/>
                <a:gd name="T88" fmla="*/ 2147483647 w 727"/>
                <a:gd name="T89" fmla="*/ 2147483647 h 988"/>
                <a:gd name="T90" fmla="*/ 2147483647 w 727"/>
                <a:gd name="T91" fmla="*/ 2147483647 h 988"/>
                <a:gd name="T92" fmla="*/ 2147483647 w 727"/>
                <a:gd name="T93" fmla="*/ 2147483647 h 988"/>
                <a:gd name="T94" fmla="*/ 2147483647 w 727"/>
                <a:gd name="T95" fmla="*/ 2147483647 h 988"/>
                <a:gd name="T96" fmla="*/ 2147483647 w 727"/>
                <a:gd name="T97" fmla="*/ 2147483647 h 988"/>
                <a:gd name="T98" fmla="*/ 2147483647 w 727"/>
                <a:gd name="T99" fmla="*/ 2147483647 h 988"/>
                <a:gd name="T100" fmla="*/ 2147483647 w 727"/>
                <a:gd name="T101" fmla="*/ 2147483647 h 988"/>
                <a:gd name="T102" fmla="*/ 2147483647 w 727"/>
                <a:gd name="T103" fmla="*/ 2147483647 h 988"/>
                <a:gd name="T104" fmla="*/ 2147483647 w 727"/>
                <a:gd name="T105" fmla="*/ 2147483647 h 988"/>
                <a:gd name="T106" fmla="*/ 2147483647 w 727"/>
                <a:gd name="T107" fmla="*/ 2147483647 h 988"/>
                <a:gd name="T108" fmla="*/ 2147483647 w 727"/>
                <a:gd name="T109" fmla="*/ 2147483647 h 988"/>
                <a:gd name="T110" fmla="*/ 2147483647 w 727"/>
                <a:gd name="T111" fmla="*/ 2147483647 h 988"/>
                <a:gd name="T112" fmla="*/ 2147483647 w 727"/>
                <a:gd name="T113" fmla="*/ 2147483647 h 9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27"/>
                <a:gd name="T172" fmla="*/ 0 h 988"/>
                <a:gd name="T173" fmla="*/ 727 w 727"/>
                <a:gd name="T174" fmla="*/ 988 h 9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27" h="988">
                  <a:moveTo>
                    <a:pt x="550" y="192"/>
                  </a:moveTo>
                  <a:lnTo>
                    <a:pt x="548" y="195"/>
                  </a:lnTo>
                  <a:lnTo>
                    <a:pt x="540" y="212"/>
                  </a:lnTo>
                  <a:lnTo>
                    <a:pt x="546" y="192"/>
                  </a:lnTo>
                  <a:lnTo>
                    <a:pt x="543" y="189"/>
                  </a:lnTo>
                  <a:lnTo>
                    <a:pt x="540" y="189"/>
                  </a:lnTo>
                  <a:lnTo>
                    <a:pt x="543" y="178"/>
                  </a:lnTo>
                  <a:lnTo>
                    <a:pt x="536" y="171"/>
                  </a:lnTo>
                  <a:lnTo>
                    <a:pt x="528" y="171"/>
                  </a:lnTo>
                  <a:lnTo>
                    <a:pt x="526" y="169"/>
                  </a:lnTo>
                  <a:lnTo>
                    <a:pt x="519" y="163"/>
                  </a:lnTo>
                  <a:lnTo>
                    <a:pt x="512" y="161"/>
                  </a:lnTo>
                  <a:lnTo>
                    <a:pt x="504" y="154"/>
                  </a:lnTo>
                  <a:lnTo>
                    <a:pt x="498" y="154"/>
                  </a:lnTo>
                  <a:lnTo>
                    <a:pt x="488" y="146"/>
                  </a:lnTo>
                  <a:lnTo>
                    <a:pt x="488" y="152"/>
                  </a:lnTo>
                  <a:lnTo>
                    <a:pt x="476" y="152"/>
                  </a:lnTo>
                  <a:lnTo>
                    <a:pt x="468" y="169"/>
                  </a:lnTo>
                  <a:lnTo>
                    <a:pt x="468" y="171"/>
                  </a:lnTo>
                  <a:lnTo>
                    <a:pt x="462" y="178"/>
                  </a:lnTo>
                  <a:lnTo>
                    <a:pt x="450" y="197"/>
                  </a:lnTo>
                  <a:lnTo>
                    <a:pt x="450" y="178"/>
                  </a:lnTo>
                  <a:lnTo>
                    <a:pt x="444" y="183"/>
                  </a:lnTo>
                  <a:lnTo>
                    <a:pt x="440" y="180"/>
                  </a:lnTo>
                  <a:lnTo>
                    <a:pt x="432" y="180"/>
                  </a:lnTo>
                  <a:lnTo>
                    <a:pt x="426" y="154"/>
                  </a:lnTo>
                  <a:lnTo>
                    <a:pt x="414" y="163"/>
                  </a:lnTo>
                  <a:lnTo>
                    <a:pt x="399" y="171"/>
                  </a:lnTo>
                  <a:lnTo>
                    <a:pt x="395" y="171"/>
                  </a:lnTo>
                  <a:lnTo>
                    <a:pt x="407" y="161"/>
                  </a:lnTo>
                  <a:lnTo>
                    <a:pt x="419" y="134"/>
                  </a:lnTo>
                  <a:lnTo>
                    <a:pt x="431" y="117"/>
                  </a:lnTo>
                  <a:lnTo>
                    <a:pt x="443" y="99"/>
                  </a:lnTo>
                  <a:lnTo>
                    <a:pt x="438" y="85"/>
                  </a:lnTo>
                  <a:lnTo>
                    <a:pt x="428" y="77"/>
                  </a:lnTo>
                  <a:lnTo>
                    <a:pt x="426" y="56"/>
                  </a:lnTo>
                  <a:lnTo>
                    <a:pt x="420" y="34"/>
                  </a:lnTo>
                  <a:lnTo>
                    <a:pt x="420" y="36"/>
                  </a:lnTo>
                  <a:lnTo>
                    <a:pt x="414" y="22"/>
                  </a:lnTo>
                  <a:lnTo>
                    <a:pt x="414" y="27"/>
                  </a:lnTo>
                  <a:lnTo>
                    <a:pt x="411" y="27"/>
                  </a:lnTo>
                  <a:lnTo>
                    <a:pt x="411" y="31"/>
                  </a:lnTo>
                  <a:lnTo>
                    <a:pt x="399" y="51"/>
                  </a:lnTo>
                  <a:lnTo>
                    <a:pt x="385" y="77"/>
                  </a:lnTo>
                  <a:lnTo>
                    <a:pt x="368" y="74"/>
                  </a:lnTo>
                  <a:lnTo>
                    <a:pt x="356" y="74"/>
                  </a:lnTo>
                  <a:lnTo>
                    <a:pt x="347" y="68"/>
                  </a:lnTo>
                  <a:lnTo>
                    <a:pt x="327" y="74"/>
                  </a:lnTo>
                  <a:lnTo>
                    <a:pt x="330" y="85"/>
                  </a:lnTo>
                  <a:lnTo>
                    <a:pt x="320" y="82"/>
                  </a:lnTo>
                  <a:lnTo>
                    <a:pt x="304" y="85"/>
                  </a:lnTo>
                  <a:lnTo>
                    <a:pt x="284" y="97"/>
                  </a:lnTo>
                  <a:lnTo>
                    <a:pt x="272" y="97"/>
                  </a:lnTo>
                  <a:lnTo>
                    <a:pt x="260" y="80"/>
                  </a:lnTo>
                  <a:lnTo>
                    <a:pt x="258" y="48"/>
                  </a:lnTo>
                  <a:lnTo>
                    <a:pt x="263" y="27"/>
                  </a:lnTo>
                  <a:lnTo>
                    <a:pt x="256" y="13"/>
                  </a:lnTo>
                  <a:lnTo>
                    <a:pt x="253" y="0"/>
                  </a:lnTo>
                  <a:lnTo>
                    <a:pt x="244" y="2"/>
                  </a:lnTo>
                  <a:lnTo>
                    <a:pt x="246" y="2"/>
                  </a:lnTo>
                  <a:lnTo>
                    <a:pt x="239" y="13"/>
                  </a:lnTo>
                  <a:lnTo>
                    <a:pt x="224" y="22"/>
                  </a:lnTo>
                  <a:lnTo>
                    <a:pt x="208" y="31"/>
                  </a:lnTo>
                  <a:lnTo>
                    <a:pt x="205" y="39"/>
                  </a:lnTo>
                  <a:lnTo>
                    <a:pt x="188" y="31"/>
                  </a:lnTo>
                  <a:lnTo>
                    <a:pt x="172" y="25"/>
                  </a:lnTo>
                  <a:lnTo>
                    <a:pt x="176" y="36"/>
                  </a:lnTo>
                  <a:lnTo>
                    <a:pt x="181" y="65"/>
                  </a:lnTo>
                  <a:lnTo>
                    <a:pt x="193" y="71"/>
                  </a:lnTo>
                  <a:lnTo>
                    <a:pt x="188" y="77"/>
                  </a:lnTo>
                  <a:lnTo>
                    <a:pt x="174" y="94"/>
                  </a:lnTo>
                  <a:lnTo>
                    <a:pt x="155" y="111"/>
                  </a:lnTo>
                  <a:lnTo>
                    <a:pt x="152" y="111"/>
                  </a:lnTo>
                  <a:lnTo>
                    <a:pt x="143" y="111"/>
                  </a:lnTo>
                  <a:lnTo>
                    <a:pt x="128" y="99"/>
                  </a:lnTo>
                  <a:lnTo>
                    <a:pt x="124" y="99"/>
                  </a:lnTo>
                  <a:lnTo>
                    <a:pt x="116" y="77"/>
                  </a:lnTo>
                  <a:lnTo>
                    <a:pt x="107" y="85"/>
                  </a:lnTo>
                  <a:lnTo>
                    <a:pt x="102" y="85"/>
                  </a:lnTo>
                  <a:lnTo>
                    <a:pt x="104" y="89"/>
                  </a:lnTo>
                  <a:lnTo>
                    <a:pt x="88" y="89"/>
                  </a:lnTo>
                  <a:lnTo>
                    <a:pt x="73" y="89"/>
                  </a:lnTo>
                  <a:lnTo>
                    <a:pt x="73" y="103"/>
                  </a:lnTo>
                  <a:lnTo>
                    <a:pt x="85" y="111"/>
                  </a:lnTo>
                  <a:lnTo>
                    <a:pt x="81" y="117"/>
                  </a:lnTo>
                  <a:lnTo>
                    <a:pt x="69" y="117"/>
                  </a:lnTo>
                  <a:lnTo>
                    <a:pt x="71" y="140"/>
                  </a:lnTo>
                  <a:lnTo>
                    <a:pt x="81" y="169"/>
                  </a:lnTo>
                  <a:lnTo>
                    <a:pt x="76" y="204"/>
                  </a:lnTo>
                  <a:lnTo>
                    <a:pt x="71" y="238"/>
                  </a:lnTo>
                  <a:lnTo>
                    <a:pt x="64" y="235"/>
                  </a:lnTo>
                  <a:lnTo>
                    <a:pt x="49" y="241"/>
                  </a:lnTo>
                  <a:lnTo>
                    <a:pt x="35" y="250"/>
                  </a:lnTo>
                  <a:lnTo>
                    <a:pt x="21" y="258"/>
                  </a:lnTo>
                  <a:lnTo>
                    <a:pt x="13" y="278"/>
                  </a:lnTo>
                  <a:lnTo>
                    <a:pt x="9" y="298"/>
                  </a:lnTo>
                  <a:lnTo>
                    <a:pt x="0" y="319"/>
                  </a:lnTo>
                  <a:lnTo>
                    <a:pt x="9" y="339"/>
                  </a:lnTo>
                  <a:lnTo>
                    <a:pt x="16" y="356"/>
                  </a:lnTo>
                  <a:lnTo>
                    <a:pt x="16" y="368"/>
                  </a:lnTo>
                  <a:lnTo>
                    <a:pt x="23" y="370"/>
                  </a:lnTo>
                  <a:lnTo>
                    <a:pt x="35" y="379"/>
                  </a:lnTo>
                  <a:lnTo>
                    <a:pt x="49" y="385"/>
                  </a:lnTo>
                  <a:lnTo>
                    <a:pt x="61" y="373"/>
                  </a:lnTo>
                  <a:lnTo>
                    <a:pt x="64" y="390"/>
                  </a:lnTo>
                  <a:lnTo>
                    <a:pt x="64" y="411"/>
                  </a:lnTo>
                  <a:lnTo>
                    <a:pt x="85" y="408"/>
                  </a:lnTo>
                  <a:lnTo>
                    <a:pt x="107" y="408"/>
                  </a:lnTo>
                  <a:lnTo>
                    <a:pt x="116" y="402"/>
                  </a:lnTo>
                  <a:lnTo>
                    <a:pt x="131" y="390"/>
                  </a:lnTo>
                  <a:lnTo>
                    <a:pt x="148" y="379"/>
                  </a:lnTo>
                  <a:lnTo>
                    <a:pt x="162" y="382"/>
                  </a:lnTo>
                  <a:lnTo>
                    <a:pt x="164" y="402"/>
                  </a:lnTo>
                  <a:lnTo>
                    <a:pt x="164" y="422"/>
                  </a:lnTo>
                  <a:lnTo>
                    <a:pt x="179" y="442"/>
                  </a:lnTo>
                  <a:lnTo>
                    <a:pt x="193" y="445"/>
                  </a:lnTo>
                  <a:lnTo>
                    <a:pt x="210" y="457"/>
                  </a:lnTo>
                  <a:lnTo>
                    <a:pt x="232" y="471"/>
                  </a:lnTo>
                  <a:lnTo>
                    <a:pt x="251" y="476"/>
                  </a:lnTo>
                  <a:lnTo>
                    <a:pt x="258" y="488"/>
                  </a:lnTo>
                  <a:lnTo>
                    <a:pt x="260" y="514"/>
                  </a:lnTo>
                  <a:lnTo>
                    <a:pt x="256" y="514"/>
                  </a:lnTo>
                  <a:lnTo>
                    <a:pt x="263" y="523"/>
                  </a:lnTo>
                  <a:lnTo>
                    <a:pt x="265" y="543"/>
                  </a:lnTo>
                  <a:lnTo>
                    <a:pt x="282" y="546"/>
                  </a:lnTo>
                  <a:lnTo>
                    <a:pt x="299" y="546"/>
                  </a:lnTo>
                  <a:lnTo>
                    <a:pt x="301" y="569"/>
                  </a:lnTo>
                  <a:lnTo>
                    <a:pt x="313" y="583"/>
                  </a:lnTo>
                  <a:lnTo>
                    <a:pt x="318" y="592"/>
                  </a:lnTo>
                  <a:lnTo>
                    <a:pt x="313" y="612"/>
                  </a:lnTo>
                  <a:lnTo>
                    <a:pt x="308" y="629"/>
                  </a:lnTo>
                  <a:lnTo>
                    <a:pt x="311" y="638"/>
                  </a:lnTo>
                  <a:lnTo>
                    <a:pt x="308" y="641"/>
                  </a:lnTo>
                  <a:lnTo>
                    <a:pt x="313" y="653"/>
                  </a:lnTo>
                  <a:lnTo>
                    <a:pt x="315" y="687"/>
                  </a:lnTo>
                  <a:lnTo>
                    <a:pt x="342" y="692"/>
                  </a:lnTo>
                  <a:lnTo>
                    <a:pt x="356" y="695"/>
                  </a:lnTo>
                  <a:lnTo>
                    <a:pt x="361" y="716"/>
                  </a:lnTo>
                  <a:lnTo>
                    <a:pt x="366" y="736"/>
                  </a:lnTo>
                  <a:lnTo>
                    <a:pt x="375" y="736"/>
                  </a:lnTo>
                  <a:lnTo>
                    <a:pt x="385" y="738"/>
                  </a:lnTo>
                  <a:lnTo>
                    <a:pt x="385" y="759"/>
                  </a:lnTo>
                  <a:lnTo>
                    <a:pt x="385" y="776"/>
                  </a:lnTo>
                  <a:lnTo>
                    <a:pt x="397" y="779"/>
                  </a:lnTo>
                  <a:lnTo>
                    <a:pt x="404" y="810"/>
                  </a:lnTo>
                  <a:lnTo>
                    <a:pt x="392" y="822"/>
                  </a:lnTo>
                  <a:lnTo>
                    <a:pt x="383" y="836"/>
                  </a:lnTo>
                  <a:lnTo>
                    <a:pt x="371" y="848"/>
                  </a:lnTo>
                  <a:lnTo>
                    <a:pt x="361" y="865"/>
                  </a:lnTo>
                  <a:lnTo>
                    <a:pt x="354" y="880"/>
                  </a:lnTo>
                  <a:lnTo>
                    <a:pt x="342" y="894"/>
                  </a:lnTo>
                  <a:lnTo>
                    <a:pt x="342" y="897"/>
                  </a:lnTo>
                  <a:lnTo>
                    <a:pt x="354" y="891"/>
                  </a:lnTo>
                  <a:lnTo>
                    <a:pt x="375" y="915"/>
                  </a:lnTo>
                  <a:lnTo>
                    <a:pt x="380" y="915"/>
                  </a:lnTo>
                  <a:lnTo>
                    <a:pt x="390" y="923"/>
                  </a:lnTo>
                  <a:lnTo>
                    <a:pt x="411" y="940"/>
                  </a:lnTo>
                  <a:lnTo>
                    <a:pt x="428" y="954"/>
                  </a:lnTo>
                  <a:lnTo>
                    <a:pt x="428" y="966"/>
                  </a:lnTo>
                  <a:lnTo>
                    <a:pt x="432" y="987"/>
                  </a:lnTo>
                  <a:lnTo>
                    <a:pt x="438" y="969"/>
                  </a:lnTo>
                  <a:lnTo>
                    <a:pt x="444" y="952"/>
                  </a:lnTo>
                  <a:lnTo>
                    <a:pt x="444" y="937"/>
                  </a:lnTo>
                  <a:lnTo>
                    <a:pt x="450" y="923"/>
                  </a:lnTo>
                  <a:lnTo>
                    <a:pt x="456" y="908"/>
                  </a:lnTo>
                  <a:lnTo>
                    <a:pt x="456" y="897"/>
                  </a:lnTo>
                  <a:lnTo>
                    <a:pt x="456" y="894"/>
                  </a:lnTo>
                  <a:lnTo>
                    <a:pt x="464" y="897"/>
                  </a:lnTo>
                  <a:lnTo>
                    <a:pt x="468" y="900"/>
                  </a:lnTo>
                  <a:lnTo>
                    <a:pt x="462" y="917"/>
                  </a:lnTo>
                  <a:lnTo>
                    <a:pt x="455" y="934"/>
                  </a:lnTo>
                  <a:lnTo>
                    <a:pt x="450" y="940"/>
                  </a:lnTo>
                  <a:lnTo>
                    <a:pt x="450" y="943"/>
                  </a:lnTo>
                  <a:lnTo>
                    <a:pt x="462" y="923"/>
                  </a:lnTo>
                  <a:lnTo>
                    <a:pt x="476" y="900"/>
                  </a:lnTo>
                  <a:lnTo>
                    <a:pt x="483" y="880"/>
                  </a:lnTo>
                  <a:lnTo>
                    <a:pt x="491" y="860"/>
                  </a:lnTo>
                  <a:lnTo>
                    <a:pt x="495" y="848"/>
                  </a:lnTo>
                  <a:lnTo>
                    <a:pt x="498" y="848"/>
                  </a:lnTo>
                  <a:lnTo>
                    <a:pt x="498" y="828"/>
                  </a:lnTo>
                  <a:lnTo>
                    <a:pt x="498" y="808"/>
                  </a:lnTo>
                  <a:lnTo>
                    <a:pt x="492" y="793"/>
                  </a:lnTo>
                  <a:lnTo>
                    <a:pt x="492" y="785"/>
                  </a:lnTo>
                  <a:lnTo>
                    <a:pt x="495" y="776"/>
                  </a:lnTo>
                  <a:lnTo>
                    <a:pt x="492" y="776"/>
                  </a:lnTo>
                  <a:lnTo>
                    <a:pt x="500" y="771"/>
                  </a:lnTo>
                  <a:lnTo>
                    <a:pt x="515" y="756"/>
                  </a:lnTo>
                  <a:lnTo>
                    <a:pt x="534" y="736"/>
                  </a:lnTo>
                  <a:lnTo>
                    <a:pt x="548" y="730"/>
                  </a:lnTo>
                  <a:lnTo>
                    <a:pt x="562" y="718"/>
                  </a:lnTo>
                  <a:lnTo>
                    <a:pt x="567" y="713"/>
                  </a:lnTo>
                  <a:lnTo>
                    <a:pt x="579" y="713"/>
                  </a:lnTo>
                  <a:lnTo>
                    <a:pt x="574" y="716"/>
                  </a:lnTo>
                  <a:lnTo>
                    <a:pt x="586" y="707"/>
                  </a:lnTo>
                  <a:lnTo>
                    <a:pt x="588" y="707"/>
                  </a:lnTo>
                  <a:lnTo>
                    <a:pt x="610" y="707"/>
                  </a:lnTo>
                  <a:lnTo>
                    <a:pt x="615" y="695"/>
                  </a:lnTo>
                  <a:lnTo>
                    <a:pt x="624" y="687"/>
                  </a:lnTo>
                  <a:lnTo>
                    <a:pt x="630" y="658"/>
                  </a:lnTo>
                  <a:lnTo>
                    <a:pt x="636" y="638"/>
                  </a:lnTo>
                  <a:lnTo>
                    <a:pt x="646" y="618"/>
                  </a:lnTo>
                  <a:lnTo>
                    <a:pt x="648" y="586"/>
                  </a:lnTo>
                  <a:lnTo>
                    <a:pt x="654" y="572"/>
                  </a:lnTo>
                  <a:lnTo>
                    <a:pt x="654" y="548"/>
                  </a:lnTo>
                  <a:lnTo>
                    <a:pt x="654" y="523"/>
                  </a:lnTo>
                  <a:lnTo>
                    <a:pt x="654" y="505"/>
                  </a:lnTo>
                  <a:lnTo>
                    <a:pt x="654" y="485"/>
                  </a:lnTo>
                  <a:lnTo>
                    <a:pt x="651" y="480"/>
                  </a:lnTo>
                  <a:lnTo>
                    <a:pt x="654" y="454"/>
                  </a:lnTo>
                  <a:lnTo>
                    <a:pt x="660" y="454"/>
                  </a:lnTo>
                  <a:lnTo>
                    <a:pt x="660" y="459"/>
                  </a:lnTo>
                  <a:lnTo>
                    <a:pt x="670" y="442"/>
                  </a:lnTo>
                  <a:lnTo>
                    <a:pt x="679" y="419"/>
                  </a:lnTo>
                  <a:lnTo>
                    <a:pt x="684" y="411"/>
                  </a:lnTo>
                  <a:lnTo>
                    <a:pt x="696" y="396"/>
                  </a:lnTo>
                  <a:lnTo>
                    <a:pt x="706" y="376"/>
                  </a:lnTo>
                  <a:lnTo>
                    <a:pt x="723" y="347"/>
                  </a:lnTo>
                  <a:lnTo>
                    <a:pt x="726" y="313"/>
                  </a:lnTo>
                  <a:lnTo>
                    <a:pt x="718" y="287"/>
                  </a:lnTo>
                  <a:lnTo>
                    <a:pt x="711" y="261"/>
                  </a:lnTo>
                  <a:lnTo>
                    <a:pt x="694" y="258"/>
                  </a:lnTo>
                  <a:lnTo>
                    <a:pt x="679" y="252"/>
                  </a:lnTo>
                  <a:lnTo>
                    <a:pt x="660" y="233"/>
                  </a:lnTo>
                  <a:lnTo>
                    <a:pt x="639" y="212"/>
                  </a:lnTo>
                  <a:lnTo>
                    <a:pt x="615" y="204"/>
                  </a:lnTo>
                  <a:lnTo>
                    <a:pt x="598" y="204"/>
                  </a:lnTo>
                  <a:lnTo>
                    <a:pt x="579" y="197"/>
                  </a:lnTo>
                  <a:lnTo>
                    <a:pt x="564" y="195"/>
                  </a:lnTo>
                  <a:lnTo>
                    <a:pt x="550" y="200"/>
                  </a:lnTo>
                  <a:lnTo>
                    <a:pt x="550" y="19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23"/>
            <p:cNvSpPr>
              <a:spLocks/>
            </p:cNvSpPr>
            <p:nvPr/>
          </p:nvSpPr>
          <p:spPr bwMode="auto">
            <a:xfrm>
              <a:off x="5813862" y="3473640"/>
              <a:ext cx="41661" cy="45133"/>
            </a:xfrm>
            <a:custGeom>
              <a:avLst/>
              <a:gdLst>
                <a:gd name="T0" fmla="*/ 2147483647 w 42"/>
                <a:gd name="T1" fmla="*/ 2147483647 h 48"/>
                <a:gd name="T2" fmla="*/ 2147483647 w 42"/>
                <a:gd name="T3" fmla="*/ 2147483647 h 48"/>
                <a:gd name="T4" fmla="*/ 2147483647 w 42"/>
                <a:gd name="T5" fmla="*/ 2147483647 h 48"/>
                <a:gd name="T6" fmla="*/ 2147483647 w 42"/>
                <a:gd name="T7" fmla="*/ 2147483647 h 48"/>
                <a:gd name="T8" fmla="*/ 0 w 42"/>
                <a:gd name="T9" fmla="*/ 2147483647 h 48"/>
                <a:gd name="T10" fmla="*/ 2147483647 w 42"/>
                <a:gd name="T11" fmla="*/ 2147483647 h 48"/>
                <a:gd name="T12" fmla="*/ 0 w 42"/>
                <a:gd name="T13" fmla="*/ 2147483647 h 48"/>
                <a:gd name="T14" fmla="*/ 2147483647 w 42"/>
                <a:gd name="T15" fmla="*/ 0 h 48"/>
                <a:gd name="T16" fmla="*/ 2147483647 w 42"/>
                <a:gd name="T17" fmla="*/ 2147483647 h 48"/>
                <a:gd name="T18" fmla="*/ 2147483647 w 42"/>
                <a:gd name="T19" fmla="*/ 2147483647 h 48"/>
                <a:gd name="T20" fmla="*/ 2147483647 w 42"/>
                <a:gd name="T21" fmla="*/ 2147483647 h 48"/>
                <a:gd name="T22" fmla="*/ 2147483647 w 42"/>
                <a:gd name="T23" fmla="*/ 2147483647 h 48"/>
                <a:gd name="T24" fmla="*/ 2147483647 w 42"/>
                <a:gd name="T25" fmla="*/ 2147483647 h 48"/>
                <a:gd name="T26" fmla="*/ 2147483647 w 42"/>
                <a:gd name="T27" fmla="*/ 2147483647 h 48"/>
                <a:gd name="T28" fmla="*/ 2147483647 w 42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48"/>
                <a:gd name="T47" fmla="*/ 42 w 42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48">
                  <a:moveTo>
                    <a:pt x="20" y="43"/>
                  </a:moveTo>
                  <a:lnTo>
                    <a:pt x="18" y="47"/>
                  </a:lnTo>
                  <a:lnTo>
                    <a:pt x="8" y="40"/>
                  </a:lnTo>
                  <a:lnTo>
                    <a:pt x="4" y="4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4" y="2"/>
                  </a:lnTo>
                  <a:lnTo>
                    <a:pt x="41" y="5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20" y="4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24"/>
            <p:cNvSpPr>
              <a:spLocks/>
            </p:cNvSpPr>
            <p:nvPr/>
          </p:nvSpPr>
          <p:spPr bwMode="auto">
            <a:xfrm>
              <a:off x="5808075" y="4689922"/>
              <a:ext cx="39346" cy="45133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2147483647 w 40"/>
                <a:gd name="T5" fmla="*/ 2147483647 h 47"/>
                <a:gd name="T6" fmla="*/ 2147483647 w 40"/>
                <a:gd name="T7" fmla="*/ 2147483647 h 47"/>
                <a:gd name="T8" fmla="*/ 2147483647 w 40"/>
                <a:gd name="T9" fmla="*/ 0 h 47"/>
                <a:gd name="T10" fmla="*/ 2147483647 w 40"/>
                <a:gd name="T11" fmla="*/ 2147483647 h 47"/>
                <a:gd name="T12" fmla="*/ 0 w 40"/>
                <a:gd name="T13" fmla="*/ 2147483647 h 47"/>
                <a:gd name="T14" fmla="*/ 2147483647 w 40"/>
                <a:gd name="T15" fmla="*/ 2147483647 h 47"/>
                <a:gd name="T16" fmla="*/ 2147483647 w 40"/>
                <a:gd name="T17" fmla="*/ 2147483647 h 47"/>
                <a:gd name="T18" fmla="*/ 2147483647 w 40"/>
                <a:gd name="T19" fmla="*/ 2147483647 h 47"/>
                <a:gd name="T20" fmla="*/ 2147483647 w 40"/>
                <a:gd name="T21" fmla="*/ 2147483647 h 47"/>
                <a:gd name="T22" fmla="*/ 2147483647 w 40"/>
                <a:gd name="T23" fmla="*/ 2147483647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7"/>
                <a:gd name="T38" fmla="*/ 40 w 40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7">
                  <a:moveTo>
                    <a:pt x="39" y="19"/>
                  </a:moveTo>
                  <a:lnTo>
                    <a:pt x="28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6" y="46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5" y="30"/>
                  </a:lnTo>
                  <a:lnTo>
                    <a:pt x="39" y="1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25"/>
            <p:cNvSpPr>
              <a:spLocks/>
            </p:cNvSpPr>
            <p:nvPr/>
          </p:nvSpPr>
          <p:spPr bwMode="auto">
            <a:xfrm>
              <a:off x="5789560" y="4693394"/>
              <a:ext cx="39346" cy="41661"/>
            </a:xfrm>
            <a:custGeom>
              <a:avLst/>
              <a:gdLst>
                <a:gd name="T0" fmla="*/ 2147483647 w 39"/>
                <a:gd name="T1" fmla="*/ 2147483647 h 46"/>
                <a:gd name="T2" fmla="*/ 2147483647 w 39"/>
                <a:gd name="T3" fmla="*/ 2147483647 h 46"/>
                <a:gd name="T4" fmla="*/ 2147483647 w 39"/>
                <a:gd name="T5" fmla="*/ 0 h 46"/>
                <a:gd name="T6" fmla="*/ 2147483647 w 39"/>
                <a:gd name="T7" fmla="*/ 2147483647 h 46"/>
                <a:gd name="T8" fmla="*/ 0 w 39"/>
                <a:gd name="T9" fmla="*/ 2147483647 h 46"/>
                <a:gd name="T10" fmla="*/ 2147483647 w 39"/>
                <a:gd name="T11" fmla="*/ 2147483647 h 46"/>
                <a:gd name="T12" fmla="*/ 2147483647 w 39"/>
                <a:gd name="T13" fmla="*/ 2147483647 h 46"/>
                <a:gd name="T14" fmla="*/ 2147483647 w 39"/>
                <a:gd name="T15" fmla="*/ 214748364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46"/>
                <a:gd name="T26" fmla="*/ 39 w 39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46">
                  <a:moveTo>
                    <a:pt x="12" y="22"/>
                  </a:moveTo>
                  <a:lnTo>
                    <a:pt x="3" y="7"/>
                  </a:lnTo>
                  <a:lnTo>
                    <a:pt x="38" y="0"/>
                  </a:lnTo>
                  <a:lnTo>
                    <a:pt x="20" y="37"/>
                  </a:lnTo>
                  <a:lnTo>
                    <a:pt x="0" y="45"/>
                  </a:lnTo>
                  <a:lnTo>
                    <a:pt x="12" y="30"/>
                  </a:lnTo>
                  <a:lnTo>
                    <a:pt x="3" y="22"/>
                  </a:lnTo>
                  <a:lnTo>
                    <a:pt x="12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226"/>
            <p:cNvSpPr>
              <a:spLocks/>
            </p:cNvSpPr>
            <p:nvPr/>
          </p:nvSpPr>
          <p:spPr bwMode="auto">
            <a:xfrm>
              <a:off x="5728226" y="4189985"/>
              <a:ext cx="90265" cy="113412"/>
            </a:xfrm>
            <a:custGeom>
              <a:avLst/>
              <a:gdLst>
                <a:gd name="T0" fmla="*/ 2147483647 w 91"/>
                <a:gd name="T1" fmla="*/ 2147483647 h 121"/>
                <a:gd name="T2" fmla="*/ 2147483647 w 91"/>
                <a:gd name="T3" fmla="*/ 2147483647 h 121"/>
                <a:gd name="T4" fmla="*/ 2147483647 w 91"/>
                <a:gd name="T5" fmla="*/ 2147483647 h 121"/>
                <a:gd name="T6" fmla="*/ 2147483647 w 91"/>
                <a:gd name="T7" fmla="*/ 2147483647 h 121"/>
                <a:gd name="T8" fmla="*/ 2147483647 w 91"/>
                <a:gd name="T9" fmla="*/ 2147483647 h 121"/>
                <a:gd name="T10" fmla="*/ 2147483647 w 91"/>
                <a:gd name="T11" fmla="*/ 0 h 121"/>
                <a:gd name="T12" fmla="*/ 0 w 91"/>
                <a:gd name="T13" fmla="*/ 2147483647 h 121"/>
                <a:gd name="T14" fmla="*/ 0 w 91"/>
                <a:gd name="T15" fmla="*/ 2147483647 h 121"/>
                <a:gd name="T16" fmla="*/ 0 w 91"/>
                <a:gd name="T17" fmla="*/ 2147483647 h 121"/>
                <a:gd name="T18" fmla="*/ 0 w 91"/>
                <a:gd name="T19" fmla="*/ 2147483647 h 121"/>
                <a:gd name="T20" fmla="*/ 0 w 91"/>
                <a:gd name="T21" fmla="*/ 2147483647 h 121"/>
                <a:gd name="T22" fmla="*/ 2147483647 w 91"/>
                <a:gd name="T23" fmla="*/ 2147483647 h 121"/>
                <a:gd name="T24" fmla="*/ 2147483647 w 91"/>
                <a:gd name="T25" fmla="*/ 2147483647 h 121"/>
                <a:gd name="T26" fmla="*/ 2147483647 w 91"/>
                <a:gd name="T27" fmla="*/ 2147483647 h 121"/>
                <a:gd name="T28" fmla="*/ 2147483647 w 91"/>
                <a:gd name="T29" fmla="*/ 2147483647 h 121"/>
                <a:gd name="T30" fmla="*/ 2147483647 w 91"/>
                <a:gd name="T31" fmla="*/ 2147483647 h 121"/>
                <a:gd name="T32" fmla="*/ 2147483647 w 91"/>
                <a:gd name="T33" fmla="*/ 2147483647 h 121"/>
                <a:gd name="T34" fmla="*/ 2147483647 w 91"/>
                <a:gd name="T35" fmla="*/ 2147483647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121"/>
                <a:gd name="T56" fmla="*/ 91 w 91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121">
                  <a:moveTo>
                    <a:pt x="85" y="62"/>
                  </a:moveTo>
                  <a:lnTo>
                    <a:pt x="68" y="48"/>
                  </a:lnTo>
                  <a:lnTo>
                    <a:pt x="46" y="31"/>
                  </a:lnTo>
                  <a:lnTo>
                    <a:pt x="37" y="22"/>
                  </a:lnTo>
                  <a:lnTo>
                    <a:pt x="33" y="22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34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82"/>
                  </a:lnTo>
                  <a:lnTo>
                    <a:pt x="6" y="105"/>
                  </a:lnTo>
                  <a:lnTo>
                    <a:pt x="30" y="113"/>
                  </a:lnTo>
                  <a:lnTo>
                    <a:pt x="58" y="120"/>
                  </a:lnTo>
                  <a:lnTo>
                    <a:pt x="75" y="113"/>
                  </a:lnTo>
                  <a:lnTo>
                    <a:pt x="90" y="94"/>
                  </a:lnTo>
                  <a:lnTo>
                    <a:pt x="85" y="73"/>
                  </a:lnTo>
                  <a:lnTo>
                    <a:pt x="85" y="6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227"/>
            <p:cNvSpPr>
              <a:spLocks/>
            </p:cNvSpPr>
            <p:nvPr/>
          </p:nvSpPr>
          <p:spPr bwMode="auto">
            <a:xfrm>
              <a:off x="5506035" y="3990936"/>
              <a:ext cx="284682" cy="727918"/>
            </a:xfrm>
            <a:custGeom>
              <a:avLst/>
              <a:gdLst>
                <a:gd name="T0" fmla="*/ 2147483647 w 286"/>
                <a:gd name="T1" fmla="*/ 2147483647 h 770"/>
                <a:gd name="T2" fmla="*/ 2147483647 w 286"/>
                <a:gd name="T3" fmla="*/ 2147483647 h 770"/>
                <a:gd name="T4" fmla="*/ 2147483647 w 286"/>
                <a:gd name="T5" fmla="*/ 2147483647 h 770"/>
                <a:gd name="T6" fmla="*/ 2147483647 w 286"/>
                <a:gd name="T7" fmla="*/ 2147483647 h 770"/>
                <a:gd name="T8" fmla="*/ 2147483647 w 286"/>
                <a:gd name="T9" fmla="*/ 2147483647 h 770"/>
                <a:gd name="T10" fmla="*/ 2147483647 w 286"/>
                <a:gd name="T11" fmla="*/ 2147483647 h 770"/>
                <a:gd name="T12" fmla="*/ 2147483647 w 286"/>
                <a:gd name="T13" fmla="*/ 2147483647 h 770"/>
                <a:gd name="T14" fmla="*/ 2147483647 w 286"/>
                <a:gd name="T15" fmla="*/ 2147483647 h 770"/>
                <a:gd name="T16" fmla="*/ 2147483647 w 286"/>
                <a:gd name="T17" fmla="*/ 2147483647 h 770"/>
                <a:gd name="T18" fmla="*/ 2147483647 w 286"/>
                <a:gd name="T19" fmla="*/ 2147483647 h 770"/>
                <a:gd name="T20" fmla="*/ 2147483647 w 286"/>
                <a:gd name="T21" fmla="*/ 2147483647 h 770"/>
                <a:gd name="T22" fmla="*/ 2147483647 w 286"/>
                <a:gd name="T23" fmla="*/ 2147483647 h 770"/>
                <a:gd name="T24" fmla="*/ 2147483647 w 286"/>
                <a:gd name="T25" fmla="*/ 2147483647 h 770"/>
                <a:gd name="T26" fmla="*/ 2147483647 w 286"/>
                <a:gd name="T27" fmla="*/ 2147483647 h 770"/>
                <a:gd name="T28" fmla="*/ 2147483647 w 286"/>
                <a:gd name="T29" fmla="*/ 2147483647 h 770"/>
                <a:gd name="T30" fmla="*/ 2147483647 w 286"/>
                <a:gd name="T31" fmla="*/ 2147483647 h 770"/>
                <a:gd name="T32" fmla="*/ 2147483647 w 286"/>
                <a:gd name="T33" fmla="*/ 2147483647 h 770"/>
                <a:gd name="T34" fmla="*/ 2147483647 w 286"/>
                <a:gd name="T35" fmla="*/ 2147483647 h 770"/>
                <a:gd name="T36" fmla="*/ 2147483647 w 286"/>
                <a:gd name="T37" fmla="*/ 2147483647 h 770"/>
                <a:gd name="T38" fmla="*/ 2147483647 w 286"/>
                <a:gd name="T39" fmla="*/ 2147483647 h 770"/>
                <a:gd name="T40" fmla="*/ 2147483647 w 286"/>
                <a:gd name="T41" fmla="*/ 2147483647 h 770"/>
                <a:gd name="T42" fmla="*/ 2147483647 w 286"/>
                <a:gd name="T43" fmla="*/ 2147483647 h 770"/>
                <a:gd name="T44" fmla="*/ 2147483647 w 286"/>
                <a:gd name="T45" fmla="*/ 2147483647 h 770"/>
                <a:gd name="T46" fmla="*/ 2147483647 w 286"/>
                <a:gd name="T47" fmla="*/ 2147483647 h 770"/>
                <a:gd name="T48" fmla="*/ 2147483647 w 286"/>
                <a:gd name="T49" fmla="*/ 2147483647 h 770"/>
                <a:gd name="T50" fmla="*/ 2147483647 w 286"/>
                <a:gd name="T51" fmla="*/ 2147483647 h 770"/>
                <a:gd name="T52" fmla="*/ 2147483647 w 286"/>
                <a:gd name="T53" fmla="*/ 2147483647 h 770"/>
                <a:gd name="T54" fmla="*/ 2147483647 w 286"/>
                <a:gd name="T55" fmla="*/ 2147483647 h 770"/>
                <a:gd name="T56" fmla="*/ 2147483647 w 286"/>
                <a:gd name="T57" fmla="*/ 2147483647 h 770"/>
                <a:gd name="T58" fmla="*/ 2147483647 w 286"/>
                <a:gd name="T59" fmla="*/ 2147483647 h 770"/>
                <a:gd name="T60" fmla="*/ 2147483647 w 286"/>
                <a:gd name="T61" fmla="*/ 2147483647 h 770"/>
                <a:gd name="T62" fmla="*/ 2147483647 w 286"/>
                <a:gd name="T63" fmla="*/ 2147483647 h 770"/>
                <a:gd name="T64" fmla="*/ 2147483647 w 286"/>
                <a:gd name="T65" fmla="*/ 2147483647 h 770"/>
                <a:gd name="T66" fmla="*/ 2147483647 w 286"/>
                <a:gd name="T67" fmla="*/ 2147483647 h 770"/>
                <a:gd name="T68" fmla="*/ 2147483647 w 286"/>
                <a:gd name="T69" fmla="*/ 2147483647 h 770"/>
                <a:gd name="T70" fmla="*/ 2147483647 w 286"/>
                <a:gd name="T71" fmla="*/ 2147483647 h 770"/>
                <a:gd name="T72" fmla="*/ 2147483647 w 286"/>
                <a:gd name="T73" fmla="*/ 2147483647 h 770"/>
                <a:gd name="T74" fmla="*/ 2147483647 w 286"/>
                <a:gd name="T75" fmla="*/ 2147483647 h 770"/>
                <a:gd name="T76" fmla="*/ 2147483647 w 286"/>
                <a:gd name="T77" fmla="*/ 2147483647 h 770"/>
                <a:gd name="T78" fmla="*/ 2147483647 w 286"/>
                <a:gd name="T79" fmla="*/ 2147483647 h 770"/>
                <a:gd name="T80" fmla="*/ 2147483647 w 286"/>
                <a:gd name="T81" fmla="*/ 2147483647 h 770"/>
                <a:gd name="T82" fmla="*/ 2147483647 w 286"/>
                <a:gd name="T83" fmla="*/ 2147483647 h 770"/>
                <a:gd name="T84" fmla="*/ 2147483647 w 286"/>
                <a:gd name="T85" fmla="*/ 2147483647 h 770"/>
                <a:gd name="T86" fmla="*/ 2147483647 w 286"/>
                <a:gd name="T87" fmla="*/ 2147483647 h 770"/>
                <a:gd name="T88" fmla="*/ 2147483647 w 286"/>
                <a:gd name="T89" fmla="*/ 2147483647 h 770"/>
                <a:gd name="T90" fmla="*/ 2147483647 w 286"/>
                <a:gd name="T91" fmla="*/ 2147483647 h 770"/>
                <a:gd name="T92" fmla="*/ 2147483647 w 286"/>
                <a:gd name="T93" fmla="*/ 2147483647 h 770"/>
                <a:gd name="T94" fmla="*/ 2147483647 w 286"/>
                <a:gd name="T95" fmla="*/ 2147483647 h 770"/>
                <a:gd name="T96" fmla="*/ 2147483647 w 286"/>
                <a:gd name="T97" fmla="*/ 2147483647 h 770"/>
                <a:gd name="T98" fmla="*/ 2147483647 w 286"/>
                <a:gd name="T99" fmla="*/ 2147483647 h 770"/>
                <a:gd name="T100" fmla="*/ 2147483647 w 286"/>
                <a:gd name="T101" fmla="*/ 2147483647 h 770"/>
                <a:gd name="T102" fmla="*/ 2147483647 w 286"/>
                <a:gd name="T103" fmla="*/ 2147483647 h 770"/>
                <a:gd name="T104" fmla="*/ 2147483647 w 286"/>
                <a:gd name="T105" fmla="*/ 2147483647 h 770"/>
                <a:gd name="T106" fmla="*/ 2147483647 w 286"/>
                <a:gd name="T107" fmla="*/ 2147483647 h 770"/>
                <a:gd name="T108" fmla="*/ 2147483647 w 286"/>
                <a:gd name="T109" fmla="*/ 2147483647 h 770"/>
                <a:gd name="T110" fmla="*/ 2147483647 w 286"/>
                <a:gd name="T111" fmla="*/ 2147483647 h 770"/>
                <a:gd name="T112" fmla="*/ 2147483647 w 286"/>
                <a:gd name="T113" fmla="*/ 2147483647 h 770"/>
                <a:gd name="T114" fmla="*/ 2147483647 w 286"/>
                <a:gd name="T115" fmla="*/ 2147483647 h 770"/>
                <a:gd name="T116" fmla="*/ 2147483647 w 286"/>
                <a:gd name="T117" fmla="*/ 2147483647 h 770"/>
                <a:gd name="T118" fmla="*/ 2147483647 w 286"/>
                <a:gd name="T119" fmla="*/ 2147483647 h 7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770"/>
                <a:gd name="T182" fmla="*/ 286 w 286"/>
                <a:gd name="T183" fmla="*/ 770 h 7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770">
                  <a:moveTo>
                    <a:pt x="184" y="486"/>
                  </a:moveTo>
                  <a:lnTo>
                    <a:pt x="160" y="486"/>
                  </a:lnTo>
                  <a:lnTo>
                    <a:pt x="141" y="480"/>
                  </a:lnTo>
                  <a:lnTo>
                    <a:pt x="154" y="515"/>
                  </a:lnTo>
                  <a:lnTo>
                    <a:pt x="160" y="517"/>
                  </a:lnTo>
                  <a:lnTo>
                    <a:pt x="166" y="517"/>
                  </a:lnTo>
                  <a:lnTo>
                    <a:pt x="172" y="512"/>
                  </a:lnTo>
                  <a:lnTo>
                    <a:pt x="177" y="532"/>
                  </a:lnTo>
                  <a:lnTo>
                    <a:pt x="166" y="526"/>
                  </a:lnTo>
                  <a:lnTo>
                    <a:pt x="154" y="526"/>
                  </a:lnTo>
                  <a:lnTo>
                    <a:pt x="166" y="534"/>
                  </a:lnTo>
                  <a:lnTo>
                    <a:pt x="154" y="555"/>
                  </a:lnTo>
                  <a:lnTo>
                    <a:pt x="157" y="575"/>
                  </a:lnTo>
                  <a:lnTo>
                    <a:pt x="154" y="587"/>
                  </a:lnTo>
                  <a:lnTo>
                    <a:pt x="136" y="598"/>
                  </a:lnTo>
                  <a:lnTo>
                    <a:pt x="136" y="621"/>
                  </a:lnTo>
                  <a:lnTo>
                    <a:pt x="162" y="639"/>
                  </a:lnTo>
                  <a:lnTo>
                    <a:pt x="172" y="644"/>
                  </a:lnTo>
                  <a:lnTo>
                    <a:pt x="166" y="656"/>
                  </a:lnTo>
                  <a:lnTo>
                    <a:pt x="174" y="659"/>
                  </a:lnTo>
                  <a:lnTo>
                    <a:pt x="162" y="673"/>
                  </a:lnTo>
                  <a:lnTo>
                    <a:pt x="154" y="690"/>
                  </a:lnTo>
                  <a:lnTo>
                    <a:pt x="153" y="711"/>
                  </a:lnTo>
                  <a:lnTo>
                    <a:pt x="145" y="707"/>
                  </a:lnTo>
                  <a:lnTo>
                    <a:pt x="141" y="707"/>
                  </a:lnTo>
                  <a:lnTo>
                    <a:pt x="148" y="714"/>
                  </a:lnTo>
                  <a:lnTo>
                    <a:pt x="141" y="728"/>
                  </a:lnTo>
                  <a:lnTo>
                    <a:pt x="141" y="733"/>
                  </a:lnTo>
                  <a:lnTo>
                    <a:pt x="148" y="748"/>
                  </a:lnTo>
                  <a:lnTo>
                    <a:pt x="145" y="748"/>
                  </a:lnTo>
                  <a:lnTo>
                    <a:pt x="157" y="754"/>
                  </a:lnTo>
                  <a:lnTo>
                    <a:pt x="166" y="769"/>
                  </a:lnTo>
                  <a:lnTo>
                    <a:pt x="138" y="757"/>
                  </a:lnTo>
                  <a:lnTo>
                    <a:pt x="105" y="754"/>
                  </a:lnTo>
                  <a:lnTo>
                    <a:pt x="97" y="742"/>
                  </a:lnTo>
                  <a:lnTo>
                    <a:pt x="85" y="725"/>
                  </a:lnTo>
                  <a:lnTo>
                    <a:pt x="76" y="725"/>
                  </a:lnTo>
                  <a:lnTo>
                    <a:pt x="59" y="690"/>
                  </a:lnTo>
                  <a:lnTo>
                    <a:pt x="71" y="676"/>
                  </a:lnTo>
                  <a:lnTo>
                    <a:pt x="69" y="642"/>
                  </a:lnTo>
                  <a:lnTo>
                    <a:pt x="64" y="616"/>
                  </a:lnTo>
                  <a:lnTo>
                    <a:pt x="61" y="596"/>
                  </a:lnTo>
                  <a:lnTo>
                    <a:pt x="59" y="584"/>
                  </a:lnTo>
                  <a:lnTo>
                    <a:pt x="52" y="578"/>
                  </a:lnTo>
                  <a:lnTo>
                    <a:pt x="61" y="575"/>
                  </a:lnTo>
                  <a:lnTo>
                    <a:pt x="49" y="567"/>
                  </a:lnTo>
                  <a:lnTo>
                    <a:pt x="40" y="541"/>
                  </a:lnTo>
                  <a:lnTo>
                    <a:pt x="33" y="526"/>
                  </a:lnTo>
                  <a:lnTo>
                    <a:pt x="33" y="506"/>
                  </a:lnTo>
                  <a:lnTo>
                    <a:pt x="25" y="471"/>
                  </a:lnTo>
                  <a:lnTo>
                    <a:pt x="23" y="445"/>
                  </a:lnTo>
                  <a:lnTo>
                    <a:pt x="25" y="428"/>
                  </a:lnTo>
                  <a:lnTo>
                    <a:pt x="23" y="414"/>
                  </a:lnTo>
                  <a:lnTo>
                    <a:pt x="18" y="394"/>
                  </a:lnTo>
                  <a:lnTo>
                    <a:pt x="13" y="373"/>
                  </a:lnTo>
                  <a:lnTo>
                    <a:pt x="23" y="356"/>
                  </a:lnTo>
                  <a:lnTo>
                    <a:pt x="18" y="339"/>
                  </a:lnTo>
                  <a:lnTo>
                    <a:pt x="21" y="305"/>
                  </a:lnTo>
                  <a:lnTo>
                    <a:pt x="16" y="290"/>
                  </a:lnTo>
                  <a:lnTo>
                    <a:pt x="9" y="270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1" y="218"/>
                  </a:lnTo>
                  <a:lnTo>
                    <a:pt x="1" y="200"/>
                  </a:lnTo>
                  <a:lnTo>
                    <a:pt x="1" y="181"/>
                  </a:lnTo>
                  <a:lnTo>
                    <a:pt x="9" y="157"/>
                  </a:lnTo>
                  <a:lnTo>
                    <a:pt x="16" y="137"/>
                  </a:lnTo>
                  <a:lnTo>
                    <a:pt x="21" y="128"/>
                  </a:lnTo>
                  <a:lnTo>
                    <a:pt x="16" y="114"/>
                  </a:lnTo>
                  <a:lnTo>
                    <a:pt x="11" y="80"/>
                  </a:lnTo>
                  <a:lnTo>
                    <a:pt x="16" y="65"/>
                  </a:lnTo>
                  <a:lnTo>
                    <a:pt x="30" y="56"/>
                  </a:lnTo>
                  <a:lnTo>
                    <a:pt x="33" y="31"/>
                  </a:lnTo>
                  <a:lnTo>
                    <a:pt x="30" y="25"/>
                  </a:lnTo>
                  <a:lnTo>
                    <a:pt x="45" y="0"/>
                  </a:lnTo>
                  <a:lnTo>
                    <a:pt x="49" y="5"/>
                  </a:lnTo>
                  <a:lnTo>
                    <a:pt x="71" y="8"/>
                  </a:lnTo>
                  <a:lnTo>
                    <a:pt x="81" y="25"/>
                  </a:lnTo>
                  <a:lnTo>
                    <a:pt x="88" y="8"/>
                  </a:lnTo>
                  <a:lnTo>
                    <a:pt x="109" y="5"/>
                  </a:lnTo>
                  <a:lnTo>
                    <a:pt x="112" y="10"/>
                  </a:lnTo>
                  <a:lnTo>
                    <a:pt x="131" y="31"/>
                  </a:lnTo>
                  <a:lnTo>
                    <a:pt x="148" y="51"/>
                  </a:lnTo>
                  <a:lnTo>
                    <a:pt x="162" y="60"/>
                  </a:lnTo>
                  <a:lnTo>
                    <a:pt x="178" y="68"/>
                  </a:lnTo>
                  <a:lnTo>
                    <a:pt x="193" y="80"/>
                  </a:lnTo>
                  <a:lnTo>
                    <a:pt x="213" y="91"/>
                  </a:lnTo>
                  <a:lnTo>
                    <a:pt x="205" y="114"/>
                  </a:lnTo>
                  <a:lnTo>
                    <a:pt x="198" y="140"/>
                  </a:lnTo>
                  <a:lnTo>
                    <a:pt x="220" y="140"/>
                  </a:lnTo>
                  <a:lnTo>
                    <a:pt x="241" y="143"/>
                  </a:lnTo>
                  <a:lnTo>
                    <a:pt x="250" y="137"/>
                  </a:lnTo>
                  <a:lnTo>
                    <a:pt x="265" y="111"/>
                  </a:lnTo>
                  <a:lnTo>
                    <a:pt x="265" y="94"/>
                  </a:lnTo>
                  <a:lnTo>
                    <a:pt x="277" y="97"/>
                  </a:lnTo>
                  <a:lnTo>
                    <a:pt x="285" y="128"/>
                  </a:lnTo>
                  <a:lnTo>
                    <a:pt x="273" y="140"/>
                  </a:lnTo>
                  <a:lnTo>
                    <a:pt x="262" y="154"/>
                  </a:lnTo>
                  <a:lnTo>
                    <a:pt x="250" y="166"/>
                  </a:lnTo>
                  <a:lnTo>
                    <a:pt x="241" y="183"/>
                  </a:lnTo>
                  <a:lnTo>
                    <a:pt x="234" y="198"/>
                  </a:lnTo>
                  <a:lnTo>
                    <a:pt x="222" y="212"/>
                  </a:lnTo>
                  <a:lnTo>
                    <a:pt x="222" y="215"/>
                  </a:lnTo>
                  <a:lnTo>
                    <a:pt x="222" y="244"/>
                  </a:lnTo>
                  <a:lnTo>
                    <a:pt x="222" y="270"/>
                  </a:lnTo>
                  <a:lnTo>
                    <a:pt x="222" y="287"/>
                  </a:lnTo>
                  <a:lnTo>
                    <a:pt x="220" y="296"/>
                  </a:lnTo>
                  <a:lnTo>
                    <a:pt x="226" y="325"/>
                  </a:lnTo>
                  <a:lnTo>
                    <a:pt x="250" y="348"/>
                  </a:lnTo>
                  <a:lnTo>
                    <a:pt x="253" y="365"/>
                  </a:lnTo>
                  <a:lnTo>
                    <a:pt x="265" y="373"/>
                  </a:lnTo>
                  <a:lnTo>
                    <a:pt x="258" y="397"/>
                  </a:lnTo>
                  <a:lnTo>
                    <a:pt x="250" y="416"/>
                  </a:lnTo>
                  <a:lnTo>
                    <a:pt x="237" y="423"/>
                  </a:lnTo>
                  <a:lnTo>
                    <a:pt x="222" y="428"/>
                  </a:lnTo>
                  <a:lnTo>
                    <a:pt x="205" y="431"/>
                  </a:lnTo>
                  <a:lnTo>
                    <a:pt x="190" y="437"/>
                  </a:lnTo>
                  <a:lnTo>
                    <a:pt x="177" y="434"/>
                  </a:lnTo>
                  <a:lnTo>
                    <a:pt x="181" y="443"/>
                  </a:lnTo>
                  <a:lnTo>
                    <a:pt x="189" y="474"/>
                  </a:lnTo>
                  <a:lnTo>
                    <a:pt x="184" y="48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228"/>
            <p:cNvSpPr>
              <a:spLocks/>
            </p:cNvSpPr>
            <p:nvPr/>
          </p:nvSpPr>
          <p:spPr bwMode="auto">
            <a:xfrm>
              <a:off x="5672678" y="4720011"/>
              <a:ext cx="69435" cy="52077"/>
            </a:xfrm>
            <a:custGeom>
              <a:avLst/>
              <a:gdLst>
                <a:gd name="T0" fmla="*/ 2147483647 w 69"/>
                <a:gd name="T1" fmla="*/ 2147483647 h 55"/>
                <a:gd name="T2" fmla="*/ 0 w 69"/>
                <a:gd name="T3" fmla="*/ 0 h 55"/>
                <a:gd name="T4" fmla="*/ 2147483647 w 69"/>
                <a:gd name="T5" fmla="*/ 2147483647 h 55"/>
                <a:gd name="T6" fmla="*/ 2147483647 w 69"/>
                <a:gd name="T7" fmla="*/ 2147483647 h 55"/>
                <a:gd name="T8" fmla="*/ 2147483647 w 69"/>
                <a:gd name="T9" fmla="*/ 2147483647 h 55"/>
                <a:gd name="T10" fmla="*/ 2147483647 w 69"/>
                <a:gd name="T11" fmla="*/ 2147483647 h 55"/>
                <a:gd name="T12" fmla="*/ 2147483647 w 69"/>
                <a:gd name="T13" fmla="*/ 2147483647 h 55"/>
                <a:gd name="T14" fmla="*/ 2147483647 w 69"/>
                <a:gd name="T15" fmla="*/ 2147483647 h 55"/>
                <a:gd name="T16" fmla="*/ 2147483647 w 69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5"/>
                <a:gd name="T29" fmla="*/ 69 w 6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5">
                  <a:moveTo>
                    <a:pt x="4" y="13"/>
                  </a:moveTo>
                  <a:lnTo>
                    <a:pt x="0" y="0"/>
                  </a:lnTo>
                  <a:lnTo>
                    <a:pt x="9" y="27"/>
                  </a:lnTo>
                  <a:lnTo>
                    <a:pt x="16" y="54"/>
                  </a:lnTo>
                  <a:lnTo>
                    <a:pt x="41" y="54"/>
                  </a:lnTo>
                  <a:lnTo>
                    <a:pt x="68" y="54"/>
                  </a:lnTo>
                  <a:lnTo>
                    <a:pt x="65" y="47"/>
                  </a:lnTo>
                  <a:lnTo>
                    <a:pt x="29" y="33"/>
                  </a:lnTo>
                  <a:lnTo>
                    <a:pt x="4" y="1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229"/>
            <p:cNvSpPr>
              <a:spLocks/>
            </p:cNvSpPr>
            <p:nvPr/>
          </p:nvSpPr>
          <p:spPr bwMode="auto">
            <a:xfrm>
              <a:off x="5465531" y="3890254"/>
              <a:ext cx="208304" cy="861003"/>
            </a:xfrm>
            <a:custGeom>
              <a:avLst/>
              <a:gdLst>
                <a:gd name="T0" fmla="*/ 2147483647 w 209"/>
                <a:gd name="T1" fmla="*/ 2147483647 h 910"/>
                <a:gd name="T2" fmla="*/ 2147483647 w 209"/>
                <a:gd name="T3" fmla="*/ 2147483647 h 910"/>
                <a:gd name="T4" fmla="*/ 2147483647 w 209"/>
                <a:gd name="T5" fmla="*/ 2147483647 h 910"/>
                <a:gd name="T6" fmla="*/ 2147483647 w 209"/>
                <a:gd name="T7" fmla="*/ 2147483647 h 910"/>
                <a:gd name="T8" fmla="*/ 2147483647 w 209"/>
                <a:gd name="T9" fmla="*/ 2147483647 h 910"/>
                <a:gd name="T10" fmla="*/ 2147483647 w 209"/>
                <a:gd name="T11" fmla="*/ 2147483647 h 910"/>
                <a:gd name="T12" fmla="*/ 2147483647 w 209"/>
                <a:gd name="T13" fmla="*/ 2147483647 h 910"/>
                <a:gd name="T14" fmla="*/ 2147483647 w 209"/>
                <a:gd name="T15" fmla="*/ 2147483647 h 910"/>
                <a:gd name="T16" fmla="*/ 2147483647 w 209"/>
                <a:gd name="T17" fmla="*/ 2147483647 h 910"/>
                <a:gd name="T18" fmla="*/ 2147483647 w 209"/>
                <a:gd name="T19" fmla="*/ 2147483647 h 910"/>
                <a:gd name="T20" fmla="*/ 2147483647 w 209"/>
                <a:gd name="T21" fmla="*/ 2147483647 h 910"/>
                <a:gd name="T22" fmla="*/ 2147483647 w 209"/>
                <a:gd name="T23" fmla="*/ 2147483647 h 910"/>
                <a:gd name="T24" fmla="*/ 2147483647 w 209"/>
                <a:gd name="T25" fmla="*/ 2147483647 h 910"/>
                <a:gd name="T26" fmla="*/ 2147483647 w 209"/>
                <a:gd name="T27" fmla="*/ 2147483647 h 910"/>
                <a:gd name="T28" fmla="*/ 2147483647 w 209"/>
                <a:gd name="T29" fmla="*/ 2147483647 h 910"/>
                <a:gd name="T30" fmla="*/ 2147483647 w 209"/>
                <a:gd name="T31" fmla="*/ 2147483647 h 910"/>
                <a:gd name="T32" fmla="*/ 2147483647 w 209"/>
                <a:gd name="T33" fmla="*/ 2147483647 h 910"/>
                <a:gd name="T34" fmla="*/ 2147483647 w 209"/>
                <a:gd name="T35" fmla="*/ 2147483647 h 910"/>
                <a:gd name="T36" fmla="*/ 2147483647 w 209"/>
                <a:gd name="T37" fmla="*/ 2147483647 h 910"/>
                <a:gd name="T38" fmla="*/ 2147483647 w 209"/>
                <a:gd name="T39" fmla="*/ 2147483647 h 910"/>
                <a:gd name="T40" fmla="*/ 2147483647 w 209"/>
                <a:gd name="T41" fmla="*/ 2147483647 h 910"/>
                <a:gd name="T42" fmla="*/ 2147483647 w 209"/>
                <a:gd name="T43" fmla="*/ 2147483647 h 910"/>
                <a:gd name="T44" fmla="*/ 2147483647 w 209"/>
                <a:gd name="T45" fmla="*/ 2147483647 h 910"/>
                <a:gd name="T46" fmla="*/ 2147483647 w 209"/>
                <a:gd name="T47" fmla="*/ 2147483647 h 910"/>
                <a:gd name="T48" fmla="*/ 2147483647 w 209"/>
                <a:gd name="T49" fmla="*/ 2147483647 h 910"/>
                <a:gd name="T50" fmla="*/ 2147483647 w 209"/>
                <a:gd name="T51" fmla="*/ 2147483647 h 910"/>
                <a:gd name="T52" fmla="*/ 2147483647 w 209"/>
                <a:gd name="T53" fmla="*/ 2147483647 h 910"/>
                <a:gd name="T54" fmla="*/ 2147483647 w 209"/>
                <a:gd name="T55" fmla="*/ 2147483647 h 910"/>
                <a:gd name="T56" fmla="*/ 2147483647 w 209"/>
                <a:gd name="T57" fmla="*/ 2147483647 h 910"/>
                <a:gd name="T58" fmla="*/ 2147483647 w 209"/>
                <a:gd name="T59" fmla="*/ 2147483647 h 910"/>
                <a:gd name="T60" fmla="*/ 2147483647 w 209"/>
                <a:gd name="T61" fmla="*/ 2147483647 h 910"/>
                <a:gd name="T62" fmla="*/ 2147483647 w 209"/>
                <a:gd name="T63" fmla="*/ 2147483647 h 910"/>
                <a:gd name="T64" fmla="*/ 2147483647 w 209"/>
                <a:gd name="T65" fmla="*/ 2147483647 h 910"/>
                <a:gd name="T66" fmla="*/ 2147483647 w 209"/>
                <a:gd name="T67" fmla="*/ 2147483647 h 910"/>
                <a:gd name="T68" fmla="*/ 2147483647 w 209"/>
                <a:gd name="T69" fmla="*/ 2147483647 h 910"/>
                <a:gd name="T70" fmla="*/ 2147483647 w 209"/>
                <a:gd name="T71" fmla="*/ 2147483647 h 910"/>
                <a:gd name="T72" fmla="*/ 2147483647 w 209"/>
                <a:gd name="T73" fmla="*/ 2147483647 h 910"/>
                <a:gd name="T74" fmla="*/ 2147483647 w 209"/>
                <a:gd name="T75" fmla="*/ 2147483647 h 910"/>
                <a:gd name="T76" fmla="*/ 2147483647 w 209"/>
                <a:gd name="T77" fmla="*/ 2147483647 h 910"/>
                <a:gd name="T78" fmla="*/ 2147483647 w 209"/>
                <a:gd name="T79" fmla="*/ 2147483647 h 910"/>
                <a:gd name="T80" fmla="*/ 2147483647 w 209"/>
                <a:gd name="T81" fmla="*/ 2147483647 h 910"/>
                <a:gd name="T82" fmla="*/ 2147483647 w 209"/>
                <a:gd name="T83" fmla="*/ 2147483647 h 910"/>
                <a:gd name="T84" fmla="*/ 2147483647 w 209"/>
                <a:gd name="T85" fmla="*/ 2147483647 h 910"/>
                <a:gd name="T86" fmla="*/ 2147483647 w 209"/>
                <a:gd name="T87" fmla="*/ 2147483647 h 910"/>
                <a:gd name="T88" fmla="*/ 2147483647 w 209"/>
                <a:gd name="T89" fmla="*/ 2147483647 h 910"/>
                <a:gd name="T90" fmla="*/ 2147483647 w 209"/>
                <a:gd name="T91" fmla="*/ 2147483647 h 910"/>
                <a:gd name="T92" fmla="*/ 2147483647 w 209"/>
                <a:gd name="T93" fmla="*/ 2147483647 h 9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910"/>
                <a:gd name="T143" fmla="*/ 209 w 209"/>
                <a:gd name="T144" fmla="*/ 910 h 9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910">
                  <a:moveTo>
                    <a:pt x="13" y="321"/>
                  </a:moveTo>
                  <a:lnTo>
                    <a:pt x="18" y="342"/>
                  </a:lnTo>
                  <a:lnTo>
                    <a:pt x="21" y="359"/>
                  </a:lnTo>
                  <a:lnTo>
                    <a:pt x="24" y="378"/>
                  </a:lnTo>
                  <a:lnTo>
                    <a:pt x="25" y="396"/>
                  </a:lnTo>
                  <a:lnTo>
                    <a:pt x="24" y="419"/>
                  </a:lnTo>
                  <a:lnTo>
                    <a:pt x="21" y="442"/>
                  </a:lnTo>
                  <a:lnTo>
                    <a:pt x="18" y="465"/>
                  </a:lnTo>
                  <a:lnTo>
                    <a:pt x="18" y="488"/>
                  </a:lnTo>
                  <a:lnTo>
                    <a:pt x="13" y="496"/>
                  </a:lnTo>
                  <a:lnTo>
                    <a:pt x="18" y="517"/>
                  </a:lnTo>
                  <a:lnTo>
                    <a:pt x="25" y="540"/>
                  </a:lnTo>
                  <a:lnTo>
                    <a:pt x="30" y="563"/>
                  </a:lnTo>
                  <a:lnTo>
                    <a:pt x="28" y="586"/>
                  </a:lnTo>
                  <a:lnTo>
                    <a:pt x="40" y="606"/>
                  </a:lnTo>
                  <a:lnTo>
                    <a:pt x="40" y="612"/>
                  </a:lnTo>
                  <a:lnTo>
                    <a:pt x="48" y="606"/>
                  </a:lnTo>
                  <a:lnTo>
                    <a:pt x="55" y="606"/>
                  </a:lnTo>
                  <a:lnTo>
                    <a:pt x="60" y="603"/>
                  </a:lnTo>
                  <a:lnTo>
                    <a:pt x="57" y="614"/>
                  </a:lnTo>
                  <a:lnTo>
                    <a:pt x="64" y="623"/>
                  </a:lnTo>
                  <a:lnTo>
                    <a:pt x="62" y="621"/>
                  </a:lnTo>
                  <a:lnTo>
                    <a:pt x="62" y="629"/>
                  </a:lnTo>
                  <a:lnTo>
                    <a:pt x="64" y="643"/>
                  </a:lnTo>
                  <a:lnTo>
                    <a:pt x="64" y="657"/>
                  </a:lnTo>
                  <a:lnTo>
                    <a:pt x="64" y="669"/>
                  </a:lnTo>
                  <a:lnTo>
                    <a:pt x="77" y="678"/>
                  </a:lnTo>
                  <a:lnTo>
                    <a:pt x="69" y="695"/>
                  </a:lnTo>
                  <a:lnTo>
                    <a:pt x="77" y="701"/>
                  </a:lnTo>
                  <a:lnTo>
                    <a:pt x="72" y="701"/>
                  </a:lnTo>
                  <a:lnTo>
                    <a:pt x="72" y="707"/>
                  </a:lnTo>
                  <a:lnTo>
                    <a:pt x="72" y="710"/>
                  </a:lnTo>
                  <a:lnTo>
                    <a:pt x="72" y="721"/>
                  </a:lnTo>
                  <a:lnTo>
                    <a:pt x="74" y="719"/>
                  </a:lnTo>
                  <a:lnTo>
                    <a:pt x="69" y="729"/>
                  </a:lnTo>
                  <a:lnTo>
                    <a:pt x="67" y="724"/>
                  </a:lnTo>
                  <a:lnTo>
                    <a:pt x="62" y="724"/>
                  </a:lnTo>
                  <a:lnTo>
                    <a:pt x="62" y="715"/>
                  </a:lnTo>
                  <a:lnTo>
                    <a:pt x="57" y="715"/>
                  </a:lnTo>
                  <a:lnTo>
                    <a:pt x="52" y="715"/>
                  </a:lnTo>
                  <a:lnTo>
                    <a:pt x="43" y="736"/>
                  </a:lnTo>
                  <a:lnTo>
                    <a:pt x="48" y="736"/>
                  </a:lnTo>
                  <a:lnTo>
                    <a:pt x="52" y="729"/>
                  </a:lnTo>
                  <a:lnTo>
                    <a:pt x="62" y="736"/>
                  </a:lnTo>
                  <a:lnTo>
                    <a:pt x="74" y="747"/>
                  </a:lnTo>
                  <a:lnTo>
                    <a:pt x="69" y="753"/>
                  </a:lnTo>
                  <a:lnTo>
                    <a:pt x="74" y="756"/>
                  </a:lnTo>
                  <a:lnTo>
                    <a:pt x="67" y="758"/>
                  </a:lnTo>
                  <a:lnTo>
                    <a:pt x="81" y="758"/>
                  </a:lnTo>
                  <a:lnTo>
                    <a:pt x="84" y="756"/>
                  </a:lnTo>
                  <a:lnTo>
                    <a:pt x="91" y="765"/>
                  </a:lnTo>
                  <a:lnTo>
                    <a:pt x="91" y="770"/>
                  </a:lnTo>
                  <a:lnTo>
                    <a:pt x="77" y="767"/>
                  </a:lnTo>
                  <a:lnTo>
                    <a:pt x="72" y="767"/>
                  </a:lnTo>
                  <a:lnTo>
                    <a:pt x="79" y="782"/>
                  </a:lnTo>
                  <a:lnTo>
                    <a:pt x="89" y="799"/>
                  </a:lnTo>
                  <a:lnTo>
                    <a:pt x="89" y="808"/>
                  </a:lnTo>
                  <a:lnTo>
                    <a:pt x="93" y="816"/>
                  </a:lnTo>
                  <a:lnTo>
                    <a:pt x="91" y="819"/>
                  </a:lnTo>
                  <a:lnTo>
                    <a:pt x="98" y="825"/>
                  </a:lnTo>
                  <a:lnTo>
                    <a:pt x="105" y="837"/>
                  </a:lnTo>
                  <a:lnTo>
                    <a:pt x="105" y="842"/>
                  </a:lnTo>
                  <a:lnTo>
                    <a:pt x="113" y="847"/>
                  </a:lnTo>
                  <a:lnTo>
                    <a:pt x="116" y="854"/>
                  </a:lnTo>
                  <a:lnTo>
                    <a:pt x="113" y="851"/>
                  </a:lnTo>
                  <a:lnTo>
                    <a:pt x="120" y="859"/>
                  </a:lnTo>
                  <a:lnTo>
                    <a:pt x="122" y="868"/>
                  </a:lnTo>
                  <a:lnTo>
                    <a:pt x="129" y="876"/>
                  </a:lnTo>
                  <a:lnTo>
                    <a:pt x="132" y="882"/>
                  </a:lnTo>
                  <a:lnTo>
                    <a:pt x="142" y="888"/>
                  </a:lnTo>
                  <a:lnTo>
                    <a:pt x="142" y="891"/>
                  </a:lnTo>
                  <a:lnTo>
                    <a:pt x="140" y="894"/>
                  </a:lnTo>
                  <a:lnTo>
                    <a:pt x="152" y="897"/>
                  </a:lnTo>
                  <a:lnTo>
                    <a:pt x="173" y="909"/>
                  </a:lnTo>
                  <a:lnTo>
                    <a:pt x="176" y="876"/>
                  </a:lnTo>
                  <a:lnTo>
                    <a:pt x="188" y="868"/>
                  </a:lnTo>
                  <a:lnTo>
                    <a:pt x="208" y="873"/>
                  </a:lnTo>
                  <a:lnTo>
                    <a:pt x="178" y="862"/>
                  </a:lnTo>
                  <a:lnTo>
                    <a:pt x="144" y="859"/>
                  </a:lnTo>
                  <a:lnTo>
                    <a:pt x="137" y="847"/>
                  </a:lnTo>
                  <a:lnTo>
                    <a:pt x="125" y="830"/>
                  </a:lnTo>
                  <a:lnTo>
                    <a:pt x="116" y="830"/>
                  </a:lnTo>
                  <a:lnTo>
                    <a:pt x="98" y="796"/>
                  </a:lnTo>
                  <a:lnTo>
                    <a:pt x="110" y="782"/>
                  </a:lnTo>
                  <a:lnTo>
                    <a:pt x="108" y="747"/>
                  </a:lnTo>
                  <a:lnTo>
                    <a:pt x="104" y="721"/>
                  </a:lnTo>
                  <a:lnTo>
                    <a:pt x="101" y="701"/>
                  </a:lnTo>
                  <a:lnTo>
                    <a:pt x="98" y="690"/>
                  </a:lnTo>
                  <a:lnTo>
                    <a:pt x="91" y="684"/>
                  </a:lnTo>
                  <a:lnTo>
                    <a:pt x="101" y="681"/>
                  </a:lnTo>
                  <a:lnTo>
                    <a:pt x="89" y="672"/>
                  </a:lnTo>
                  <a:lnTo>
                    <a:pt x="79" y="647"/>
                  </a:lnTo>
                  <a:lnTo>
                    <a:pt x="72" y="632"/>
                  </a:lnTo>
                  <a:lnTo>
                    <a:pt x="72" y="612"/>
                  </a:lnTo>
                  <a:lnTo>
                    <a:pt x="64" y="577"/>
                  </a:lnTo>
                  <a:lnTo>
                    <a:pt x="62" y="551"/>
                  </a:lnTo>
                  <a:lnTo>
                    <a:pt x="64" y="534"/>
                  </a:lnTo>
                  <a:lnTo>
                    <a:pt x="62" y="520"/>
                  </a:lnTo>
                  <a:lnTo>
                    <a:pt x="57" y="500"/>
                  </a:lnTo>
                  <a:lnTo>
                    <a:pt x="52" y="479"/>
                  </a:lnTo>
                  <a:lnTo>
                    <a:pt x="62" y="462"/>
                  </a:lnTo>
                  <a:lnTo>
                    <a:pt x="57" y="445"/>
                  </a:lnTo>
                  <a:lnTo>
                    <a:pt x="60" y="411"/>
                  </a:lnTo>
                  <a:lnTo>
                    <a:pt x="55" y="396"/>
                  </a:lnTo>
                  <a:lnTo>
                    <a:pt x="48" y="376"/>
                  </a:lnTo>
                  <a:lnTo>
                    <a:pt x="38" y="356"/>
                  </a:lnTo>
                  <a:lnTo>
                    <a:pt x="40" y="342"/>
                  </a:lnTo>
                  <a:lnTo>
                    <a:pt x="40" y="324"/>
                  </a:lnTo>
                  <a:lnTo>
                    <a:pt x="40" y="306"/>
                  </a:lnTo>
                  <a:lnTo>
                    <a:pt x="40" y="287"/>
                  </a:lnTo>
                  <a:lnTo>
                    <a:pt x="48" y="264"/>
                  </a:lnTo>
                  <a:lnTo>
                    <a:pt x="55" y="243"/>
                  </a:lnTo>
                  <a:lnTo>
                    <a:pt x="60" y="235"/>
                  </a:lnTo>
                  <a:lnTo>
                    <a:pt x="55" y="221"/>
                  </a:lnTo>
                  <a:lnTo>
                    <a:pt x="50" y="186"/>
                  </a:lnTo>
                  <a:lnTo>
                    <a:pt x="55" y="171"/>
                  </a:lnTo>
                  <a:lnTo>
                    <a:pt x="69" y="163"/>
                  </a:lnTo>
                  <a:lnTo>
                    <a:pt x="72" y="137"/>
                  </a:lnTo>
                  <a:lnTo>
                    <a:pt x="69" y="132"/>
                  </a:lnTo>
                  <a:lnTo>
                    <a:pt x="57" y="132"/>
                  </a:lnTo>
                  <a:lnTo>
                    <a:pt x="48" y="106"/>
                  </a:lnTo>
                  <a:lnTo>
                    <a:pt x="40" y="85"/>
                  </a:lnTo>
                  <a:lnTo>
                    <a:pt x="36" y="63"/>
                  </a:lnTo>
                  <a:lnTo>
                    <a:pt x="36" y="45"/>
                  </a:lnTo>
                  <a:lnTo>
                    <a:pt x="25" y="27"/>
                  </a:lnTo>
                  <a:lnTo>
                    <a:pt x="21" y="10"/>
                  </a:lnTo>
                  <a:lnTo>
                    <a:pt x="13" y="0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4" y="51"/>
                  </a:lnTo>
                  <a:lnTo>
                    <a:pt x="12" y="85"/>
                  </a:lnTo>
                  <a:lnTo>
                    <a:pt x="12" y="111"/>
                  </a:lnTo>
                  <a:lnTo>
                    <a:pt x="12" y="140"/>
                  </a:lnTo>
                  <a:lnTo>
                    <a:pt x="9" y="149"/>
                  </a:lnTo>
                  <a:lnTo>
                    <a:pt x="12" y="183"/>
                  </a:lnTo>
                  <a:lnTo>
                    <a:pt x="13" y="209"/>
                  </a:lnTo>
                  <a:lnTo>
                    <a:pt x="12" y="243"/>
                  </a:lnTo>
                  <a:lnTo>
                    <a:pt x="12" y="281"/>
                  </a:lnTo>
                  <a:lnTo>
                    <a:pt x="13" y="296"/>
                  </a:lnTo>
                  <a:lnTo>
                    <a:pt x="13" y="32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230"/>
            <p:cNvSpPr>
              <a:spLocks/>
            </p:cNvSpPr>
            <p:nvPr/>
          </p:nvSpPr>
          <p:spPr bwMode="auto">
            <a:xfrm>
              <a:off x="5636803" y="4720011"/>
              <a:ext cx="50919" cy="52077"/>
            </a:xfrm>
            <a:custGeom>
              <a:avLst/>
              <a:gdLst>
                <a:gd name="T0" fmla="*/ 2147483647 w 52"/>
                <a:gd name="T1" fmla="*/ 0 h 55"/>
                <a:gd name="T2" fmla="*/ 2147483647 w 52"/>
                <a:gd name="T3" fmla="*/ 2147483647 h 55"/>
                <a:gd name="T4" fmla="*/ 2147483647 w 52"/>
                <a:gd name="T5" fmla="*/ 2147483647 h 55"/>
                <a:gd name="T6" fmla="*/ 2147483647 w 52"/>
                <a:gd name="T7" fmla="*/ 2147483647 h 55"/>
                <a:gd name="T8" fmla="*/ 2147483647 w 52"/>
                <a:gd name="T9" fmla="*/ 2147483647 h 55"/>
                <a:gd name="T10" fmla="*/ 2147483647 w 52"/>
                <a:gd name="T11" fmla="*/ 2147483647 h 55"/>
                <a:gd name="T12" fmla="*/ 2147483647 w 52"/>
                <a:gd name="T13" fmla="*/ 2147483647 h 55"/>
                <a:gd name="T14" fmla="*/ 0 w 52"/>
                <a:gd name="T15" fmla="*/ 2147483647 h 55"/>
                <a:gd name="T16" fmla="*/ 2147483647 w 52"/>
                <a:gd name="T17" fmla="*/ 2147483647 h 55"/>
                <a:gd name="T18" fmla="*/ 2147483647 w 52"/>
                <a:gd name="T19" fmla="*/ 2147483647 h 55"/>
                <a:gd name="T20" fmla="*/ 2147483647 w 52"/>
                <a:gd name="T21" fmla="*/ 2147483647 h 55"/>
                <a:gd name="T22" fmla="*/ 2147483647 w 52"/>
                <a:gd name="T23" fmla="*/ 2147483647 h 55"/>
                <a:gd name="T24" fmla="*/ 2147483647 w 52"/>
                <a:gd name="T25" fmla="*/ 2147483647 h 55"/>
                <a:gd name="T26" fmla="*/ 2147483647 w 52"/>
                <a:gd name="T27" fmla="*/ 2147483647 h 55"/>
                <a:gd name="T28" fmla="*/ 2147483647 w 52"/>
                <a:gd name="T29" fmla="*/ 2147483647 h 55"/>
                <a:gd name="T30" fmla="*/ 2147483647 w 52"/>
                <a:gd name="T31" fmla="*/ 2147483647 h 55"/>
                <a:gd name="T32" fmla="*/ 2147483647 w 52"/>
                <a:gd name="T33" fmla="*/ 2147483647 h 55"/>
                <a:gd name="T34" fmla="*/ 2147483647 w 52"/>
                <a:gd name="T35" fmla="*/ 2147483647 h 55"/>
                <a:gd name="T36" fmla="*/ 2147483647 w 52"/>
                <a:gd name="T37" fmla="*/ 2147483647 h 55"/>
                <a:gd name="T38" fmla="*/ 2147483647 w 52"/>
                <a:gd name="T39" fmla="*/ 2147483647 h 55"/>
                <a:gd name="T40" fmla="*/ 2147483647 w 52"/>
                <a:gd name="T41" fmla="*/ 2147483647 h 55"/>
                <a:gd name="T42" fmla="*/ 2147483647 w 52"/>
                <a:gd name="T43" fmla="*/ 0 h 55"/>
                <a:gd name="T44" fmla="*/ 2147483647 w 52"/>
                <a:gd name="T45" fmla="*/ 0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55"/>
                <a:gd name="T71" fmla="*/ 52 w 52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55">
                  <a:moveTo>
                    <a:pt x="34" y="0"/>
                  </a:moveTo>
                  <a:lnTo>
                    <a:pt x="43" y="27"/>
                  </a:lnTo>
                  <a:lnTo>
                    <a:pt x="51" y="54"/>
                  </a:lnTo>
                  <a:lnTo>
                    <a:pt x="46" y="54"/>
                  </a:lnTo>
                  <a:lnTo>
                    <a:pt x="39" y="54"/>
                  </a:lnTo>
                  <a:lnTo>
                    <a:pt x="20" y="50"/>
                  </a:lnTo>
                  <a:lnTo>
                    <a:pt x="13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13" y="42"/>
                  </a:lnTo>
                  <a:lnTo>
                    <a:pt x="16" y="45"/>
                  </a:lnTo>
                  <a:lnTo>
                    <a:pt x="23" y="45"/>
                  </a:lnTo>
                  <a:lnTo>
                    <a:pt x="13" y="39"/>
                  </a:lnTo>
                  <a:lnTo>
                    <a:pt x="25" y="42"/>
                  </a:lnTo>
                  <a:lnTo>
                    <a:pt x="29" y="42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20" y="30"/>
                  </a:lnTo>
                  <a:lnTo>
                    <a:pt x="29" y="22"/>
                  </a:lnTo>
                  <a:lnTo>
                    <a:pt x="16" y="22"/>
                  </a:lnTo>
                  <a:lnTo>
                    <a:pt x="8" y="2"/>
                  </a:lnTo>
                  <a:lnTo>
                    <a:pt x="16" y="0"/>
                  </a:lnTo>
                  <a:lnTo>
                    <a:pt x="34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231"/>
            <p:cNvSpPr>
              <a:spLocks/>
            </p:cNvSpPr>
            <p:nvPr/>
          </p:nvSpPr>
          <p:spPr bwMode="auto">
            <a:xfrm>
              <a:off x="5500248" y="4470043"/>
              <a:ext cx="38189" cy="45133"/>
            </a:xfrm>
            <a:custGeom>
              <a:avLst/>
              <a:gdLst>
                <a:gd name="T0" fmla="*/ 2147483647 w 39"/>
                <a:gd name="T1" fmla="*/ 0 h 48"/>
                <a:gd name="T2" fmla="*/ 0 w 39"/>
                <a:gd name="T3" fmla="*/ 2147483647 h 48"/>
                <a:gd name="T4" fmla="*/ 2147483647 w 39"/>
                <a:gd name="T5" fmla="*/ 2147483647 h 48"/>
                <a:gd name="T6" fmla="*/ 2147483647 w 39"/>
                <a:gd name="T7" fmla="*/ 2147483647 h 48"/>
                <a:gd name="T8" fmla="*/ 2147483647 w 39"/>
                <a:gd name="T9" fmla="*/ 2147483647 h 48"/>
                <a:gd name="T10" fmla="*/ 2147483647 w 39"/>
                <a:gd name="T11" fmla="*/ 2147483647 h 48"/>
                <a:gd name="T12" fmla="*/ 2147483647 w 39"/>
                <a:gd name="T13" fmla="*/ 2147483647 h 48"/>
                <a:gd name="T14" fmla="*/ 2147483647 w 39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48"/>
                <a:gd name="T26" fmla="*/ 39 w 3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48">
                  <a:moveTo>
                    <a:pt x="18" y="0"/>
                  </a:moveTo>
                  <a:lnTo>
                    <a:pt x="0" y="3"/>
                  </a:lnTo>
                  <a:lnTo>
                    <a:pt x="18" y="47"/>
                  </a:lnTo>
                  <a:lnTo>
                    <a:pt x="38" y="43"/>
                  </a:lnTo>
                  <a:lnTo>
                    <a:pt x="38" y="36"/>
                  </a:lnTo>
                  <a:lnTo>
                    <a:pt x="31" y="14"/>
                  </a:lnTo>
                  <a:lnTo>
                    <a:pt x="38" y="14"/>
                  </a:lnTo>
                  <a:lnTo>
                    <a:pt x="1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232"/>
            <p:cNvSpPr>
              <a:spLocks/>
            </p:cNvSpPr>
            <p:nvPr/>
          </p:nvSpPr>
          <p:spPr bwMode="auto">
            <a:xfrm>
              <a:off x="5533809" y="4633217"/>
              <a:ext cx="38189" cy="42819"/>
            </a:xfrm>
            <a:custGeom>
              <a:avLst/>
              <a:gdLst>
                <a:gd name="T0" fmla="*/ 2147483647 w 39"/>
                <a:gd name="T1" fmla="*/ 0 h 46"/>
                <a:gd name="T2" fmla="*/ 0 w 39"/>
                <a:gd name="T3" fmla="*/ 2147483647 h 46"/>
                <a:gd name="T4" fmla="*/ 2147483647 w 39"/>
                <a:gd name="T5" fmla="*/ 2147483647 h 46"/>
                <a:gd name="T6" fmla="*/ 2147483647 w 39"/>
                <a:gd name="T7" fmla="*/ 2147483647 h 46"/>
                <a:gd name="T8" fmla="*/ 2147483647 w 39"/>
                <a:gd name="T9" fmla="*/ 2147483647 h 46"/>
                <a:gd name="T10" fmla="*/ 2147483647 w 39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6"/>
                <a:gd name="T20" fmla="*/ 39 w 39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6">
                  <a:moveTo>
                    <a:pt x="21" y="0"/>
                  </a:moveTo>
                  <a:lnTo>
                    <a:pt x="0" y="15"/>
                  </a:lnTo>
                  <a:lnTo>
                    <a:pt x="21" y="36"/>
                  </a:lnTo>
                  <a:lnTo>
                    <a:pt x="38" y="45"/>
                  </a:lnTo>
                  <a:lnTo>
                    <a:pt x="38" y="28"/>
                  </a:lnTo>
                  <a:lnTo>
                    <a:pt x="21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233"/>
            <p:cNvSpPr>
              <a:spLocks/>
            </p:cNvSpPr>
            <p:nvPr/>
          </p:nvSpPr>
          <p:spPr bwMode="auto">
            <a:xfrm>
              <a:off x="5470160" y="3702778"/>
              <a:ext cx="233763" cy="314775"/>
            </a:xfrm>
            <a:custGeom>
              <a:avLst/>
              <a:gdLst>
                <a:gd name="T0" fmla="*/ 2147483647 w 234"/>
                <a:gd name="T1" fmla="*/ 2147483647 h 330"/>
                <a:gd name="T2" fmla="*/ 2147483647 w 234"/>
                <a:gd name="T3" fmla="*/ 2147483647 h 330"/>
                <a:gd name="T4" fmla="*/ 2147483647 w 234"/>
                <a:gd name="T5" fmla="*/ 2147483647 h 330"/>
                <a:gd name="T6" fmla="*/ 2147483647 w 234"/>
                <a:gd name="T7" fmla="*/ 2147483647 h 330"/>
                <a:gd name="T8" fmla="*/ 2147483647 w 234"/>
                <a:gd name="T9" fmla="*/ 2147483647 h 330"/>
                <a:gd name="T10" fmla="*/ 2147483647 w 234"/>
                <a:gd name="T11" fmla="*/ 2147483647 h 330"/>
                <a:gd name="T12" fmla="*/ 2147483647 w 234"/>
                <a:gd name="T13" fmla="*/ 2147483647 h 330"/>
                <a:gd name="T14" fmla="*/ 2147483647 w 234"/>
                <a:gd name="T15" fmla="*/ 2147483647 h 330"/>
                <a:gd name="T16" fmla="*/ 2147483647 w 234"/>
                <a:gd name="T17" fmla="*/ 2147483647 h 330"/>
                <a:gd name="T18" fmla="*/ 2147483647 w 234"/>
                <a:gd name="T19" fmla="*/ 2147483647 h 330"/>
                <a:gd name="T20" fmla="*/ 2147483647 w 234"/>
                <a:gd name="T21" fmla="*/ 2147483647 h 330"/>
                <a:gd name="T22" fmla="*/ 2147483647 w 234"/>
                <a:gd name="T23" fmla="*/ 2147483647 h 330"/>
                <a:gd name="T24" fmla="*/ 2147483647 w 234"/>
                <a:gd name="T25" fmla="*/ 2147483647 h 330"/>
                <a:gd name="T26" fmla="*/ 2147483647 w 234"/>
                <a:gd name="T27" fmla="*/ 2147483647 h 330"/>
                <a:gd name="T28" fmla="*/ 2147483647 w 234"/>
                <a:gd name="T29" fmla="*/ 2147483647 h 330"/>
                <a:gd name="T30" fmla="*/ 2147483647 w 234"/>
                <a:gd name="T31" fmla="*/ 2147483647 h 330"/>
                <a:gd name="T32" fmla="*/ 2147483647 w 234"/>
                <a:gd name="T33" fmla="*/ 2147483647 h 330"/>
                <a:gd name="T34" fmla="*/ 2147483647 w 234"/>
                <a:gd name="T35" fmla="*/ 2147483647 h 330"/>
                <a:gd name="T36" fmla="*/ 2147483647 w 234"/>
                <a:gd name="T37" fmla="*/ 2147483647 h 330"/>
                <a:gd name="T38" fmla="*/ 2147483647 w 234"/>
                <a:gd name="T39" fmla="*/ 2147483647 h 330"/>
                <a:gd name="T40" fmla="*/ 2147483647 w 234"/>
                <a:gd name="T41" fmla="*/ 2147483647 h 330"/>
                <a:gd name="T42" fmla="*/ 2147483647 w 234"/>
                <a:gd name="T43" fmla="*/ 2147483647 h 330"/>
                <a:gd name="T44" fmla="*/ 2147483647 w 234"/>
                <a:gd name="T45" fmla="*/ 2147483647 h 330"/>
                <a:gd name="T46" fmla="*/ 2147483647 w 234"/>
                <a:gd name="T47" fmla="*/ 2147483647 h 330"/>
                <a:gd name="T48" fmla="*/ 2147483647 w 234"/>
                <a:gd name="T49" fmla="*/ 2147483647 h 330"/>
                <a:gd name="T50" fmla="*/ 2147483647 w 234"/>
                <a:gd name="T51" fmla="*/ 2147483647 h 330"/>
                <a:gd name="T52" fmla="*/ 2147483647 w 234"/>
                <a:gd name="T53" fmla="*/ 2147483647 h 330"/>
                <a:gd name="T54" fmla="*/ 0 w 234"/>
                <a:gd name="T55" fmla="*/ 2147483647 h 330"/>
                <a:gd name="T56" fmla="*/ 2147483647 w 234"/>
                <a:gd name="T57" fmla="*/ 2147483647 h 330"/>
                <a:gd name="T58" fmla="*/ 2147483647 w 234"/>
                <a:gd name="T59" fmla="*/ 2147483647 h 330"/>
                <a:gd name="T60" fmla="*/ 2147483647 w 234"/>
                <a:gd name="T61" fmla="*/ 2147483647 h 330"/>
                <a:gd name="T62" fmla="*/ 2147483647 w 234"/>
                <a:gd name="T63" fmla="*/ 0 h 330"/>
                <a:gd name="T64" fmla="*/ 2147483647 w 234"/>
                <a:gd name="T65" fmla="*/ 2147483647 h 330"/>
                <a:gd name="T66" fmla="*/ 2147483647 w 234"/>
                <a:gd name="T67" fmla="*/ 2147483647 h 330"/>
                <a:gd name="T68" fmla="*/ 2147483647 w 234"/>
                <a:gd name="T69" fmla="*/ 2147483647 h 330"/>
                <a:gd name="T70" fmla="*/ 2147483647 w 234"/>
                <a:gd name="T71" fmla="*/ 2147483647 h 330"/>
                <a:gd name="T72" fmla="*/ 2147483647 w 234"/>
                <a:gd name="T73" fmla="*/ 2147483647 h 330"/>
                <a:gd name="T74" fmla="*/ 2147483647 w 234"/>
                <a:gd name="T75" fmla="*/ 2147483647 h 330"/>
                <a:gd name="T76" fmla="*/ 2147483647 w 234"/>
                <a:gd name="T77" fmla="*/ 2147483647 h 330"/>
                <a:gd name="T78" fmla="*/ 2147483647 w 234"/>
                <a:gd name="T79" fmla="*/ 2147483647 h 330"/>
                <a:gd name="T80" fmla="*/ 2147483647 w 234"/>
                <a:gd name="T81" fmla="*/ 2147483647 h 330"/>
                <a:gd name="T82" fmla="*/ 2147483647 w 234"/>
                <a:gd name="T83" fmla="*/ 2147483647 h 330"/>
                <a:gd name="T84" fmla="*/ 2147483647 w 234"/>
                <a:gd name="T85" fmla="*/ 2147483647 h 330"/>
                <a:gd name="T86" fmla="*/ 2147483647 w 234"/>
                <a:gd name="T87" fmla="*/ 2147483647 h 330"/>
                <a:gd name="T88" fmla="*/ 2147483647 w 234"/>
                <a:gd name="T89" fmla="*/ 2147483647 h 330"/>
                <a:gd name="T90" fmla="*/ 2147483647 w 234"/>
                <a:gd name="T91" fmla="*/ 2147483647 h 330"/>
                <a:gd name="T92" fmla="*/ 2147483647 w 234"/>
                <a:gd name="T93" fmla="*/ 2147483647 h 330"/>
                <a:gd name="T94" fmla="*/ 2147483647 w 234"/>
                <a:gd name="T95" fmla="*/ 2147483647 h 330"/>
                <a:gd name="T96" fmla="*/ 2147483647 w 234"/>
                <a:gd name="T97" fmla="*/ 2147483647 h 330"/>
                <a:gd name="T98" fmla="*/ 2147483647 w 234"/>
                <a:gd name="T99" fmla="*/ 2147483647 h 330"/>
                <a:gd name="T100" fmla="*/ 2147483647 w 234"/>
                <a:gd name="T101" fmla="*/ 2147483647 h 330"/>
                <a:gd name="T102" fmla="*/ 2147483647 w 234"/>
                <a:gd name="T103" fmla="*/ 2147483647 h 330"/>
                <a:gd name="T104" fmla="*/ 2147483647 w 234"/>
                <a:gd name="T105" fmla="*/ 2147483647 h 330"/>
                <a:gd name="T106" fmla="*/ 2147483647 w 234"/>
                <a:gd name="T107" fmla="*/ 2147483647 h 330"/>
                <a:gd name="T108" fmla="*/ 2147483647 w 234"/>
                <a:gd name="T109" fmla="*/ 2147483647 h 330"/>
                <a:gd name="T110" fmla="*/ 2147483647 w 234"/>
                <a:gd name="T111" fmla="*/ 2147483647 h 330"/>
                <a:gd name="T112" fmla="*/ 2147483647 w 234"/>
                <a:gd name="T113" fmla="*/ 2147483647 h 330"/>
                <a:gd name="T114" fmla="*/ 2147483647 w 234"/>
                <a:gd name="T115" fmla="*/ 2147483647 h 330"/>
                <a:gd name="T116" fmla="*/ 2147483647 w 234"/>
                <a:gd name="T117" fmla="*/ 2147483647 h 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330"/>
                <a:gd name="T179" fmla="*/ 234 w 234"/>
                <a:gd name="T180" fmla="*/ 330 h 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330">
                  <a:moveTo>
                    <a:pt x="153" y="258"/>
                  </a:moveTo>
                  <a:lnTo>
                    <a:pt x="150" y="288"/>
                  </a:lnTo>
                  <a:lnTo>
                    <a:pt x="146" y="313"/>
                  </a:lnTo>
                  <a:lnTo>
                    <a:pt x="144" y="308"/>
                  </a:lnTo>
                  <a:lnTo>
                    <a:pt x="122" y="311"/>
                  </a:lnTo>
                  <a:lnTo>
                    <a:pt x="114" y="329"/>
                  </a:lnTo>
                  <a:lnTo>
                    <a:pt x="105" y="311"/>
                  </a:lnTo>
                  <a:lnTo>
                    <a:pt x="84" y="308"/>
                  </a:lnTo>
                  <a:lnTo>
                    <a:pt x="78" y="303"/>
                  </a:lnTo>
                  <a:lnTo>
                    <a:pt x="64" y="329"/>
                  </a:lnTo>
                  <a:lnTo>
                    <a:pt x="52" y="329"/>
                  </a:lnTo>
                  <a:lnTo>
                    <a:pt x="42" y="303"/>
                  </a:lnTo>
                  <a:lnTo>
                    <a:pt x="36" y="282"/>
                  </a:lnTo>
                  <a:lnTo>
                    <a:pt x="30" y="258"/>
                  </a:lnTo>
                  <a:lnTo>
                    <a:pt x="30" y="241"/>
                  </a:lnTo>
                  <a:lnTo>
                    <a:pt x="21" y="224"/>
                  </a:lnTo>
                  <a:lnTo>
                    <a:pt x="16" y="207"/>
                  </a:lnTo>
                  <a:lnTo>
                    <a:pt x="9" y="196"/>
                  </a:lnTo>
                  <a:lnTo>
                    <a:pt x="9" y="184"/>
                  </a:lnTo>
                  <a:lnTo>
                    <a:pt x="18" y="164"/>
                  </a:lnTo>
                  <a:lnTo>
                    <a:pt x="13" y="160"/>
                  </a:lnTo>
                  <a:lnTo>
                    <a:pt x="9" y="141"/>
                  </a:lnTo>
                  <a:lnTo>
                    <a:pt x="12" y="117"/>
                  </a:lnTo>
                  <a:lnTo>
                    <a:pt x="13" y="106"/>
                  </a:lnTo>
                  <a:lnTo>
                    <a:pt x="13" y="74"/>
                  </a:lnTo>
                  <a:lnTo>
                    <a:pt x="16" y="69"/>
                  </a:lnTo>
                  <a:lnTo>
                    <a:pt x="6" y="48"/>
                  </a:lnTo>
                  <a:lnTo>
                    <a:pt x="0" y="28"/>
                  </a:lnTo>
                  <a:lnTo>
                    <a:pt x="21" y="28"/>
                  </a:lnTo>
                  <a:lnTo>
                    <a:pt x="30" y="22"/>
                  </a:lnTo>
                  <a:lnTo>
                    <a:pt x="45" y="10"/>
                  </a:lnTo>
                  <a:lnTo>
                    <a:pt x="61" y="0"/>
                  </a:lnTo>
                  <a:lnTo>
                    <a:pt x="76" y="2"/>
                  </a:lnTo>
                  <a:lnTo>
                    <a:pt x="78" y="22"/>
                  </a:lnTo>
                  <a:lnTo>
                    <a:pt x="78" y="43"/>
                  </a:lnTo>
                  <a:lnTo>
                    <a:pt x="93" y="62"/>
                  </a:lnTo>
                  <a:lnTo>
                    <a:pt x="108" y="65"/>
                  </a:lnTo>
                  <a:lnTo>
                    <a:pt x="124" y="77"/>
                  </a:lnTo>
                  <a:lnTo>
                    <a:pt x="146" y="91"/>
                  </a:lnTo>
                  <a:lnTo>
                    <a:pt x="165" y="98"/>
                  </a:lnTo>
                  <a:lnTo>
                    <a:pt x="172" y="109"/>
                  </a:lnTo>
                  <a:lnTo>
                    <a:pt x="174" y="134"/>
                  </a:lnTo>
                  <a:lnTo>
                    <a:pt x="170" y="134"/>
                  </a:lnTo>
                  <a:lnTo>
                    <a:pt x="177" y="143"/>
                  </a:lnTo>
                  <a:lnTo>
                    <a:pt x="180" y="164"/>
                  </a:lnTo>
                  <a:lnTo>
                    <a:pt x="196" y="167"/>
                  </a:lnTo>
                  <a:lnTo>
                    <a:pt x="213" y="167"/>
                  </a:lnTo>
                  <a:lnTo>
                    <a:pt x="216" y="189"/>
                  </a:lnTo>
                  <a:lnTo>
                    <a:pt x="228" y="204"/>
                  </a:lnTo>
                  <a:lnTo>
                    <a:pt x="233" y="213"/>
                  </a:lnTo>
                  <a:lnTo>
                    <a:pt x="228" y="233"/>
                  </a:lnTo>
                  <a:lnTo>
                    <a:pt x="222" y="250"/>
                  </a:lnTo>
                  <a:lnTo>
                    <a:pt x="225" y="258"/>
                  </a:lnTo>
                  <a:lnTo>
                    <a:pt x="222" y="262"/>
                  </a:lnTo>
                  <a:lnTo>
                    <a:pt x="222" y="258"/>
                  </a:lnTo>
                  <a:lnTo>
                    <a:pt x="204" y="241"/>
                  </a:lnTo>
                  <a:lnTo>
                    <a:pt x="182" y="244"/>
                  </a:lnTo>
                  <a:lnTo>
                    <a:pt x="158" y="248"/>
                  </a:lnTo>
                  <a:lnTo>
                    <a:pt x="153" y="25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234"/>
            <p:cNvSpPr>
              <a:spLocks/>
            </p:cNvSpPr>
            <p:nvPr/>
          </p:nvSpPr>
          <p:spPr bwMode="auto">
            <a:xfrm>
              <a:off x="5740955" y="3333611"/>
              <a:ext cx="56705" cy="84480"/>
            </a:xfrm>
            <a:custGeom>
              <a:avLst/>
              <a:gdLst>
                <a:gd name="T0" fmla="*/ 2147483647 w 57"/>
                <a:gd name="T1" fmla="*/ 2147483647 h 89"/>
                <a:gd name="T2" fmla="*/ 2147483647 w 57"/>
                <a:gd name="T3" fmla="*/ 2147483647 h 89"/>
                <a:gd name="T4" fmla="*/ 2147483647 w 57"/>
                <a:gd name="T5" fmla="*/ 0 h 89"/>
                <a:gd name="T6" fmla="*/ 2147483647 w 57"/>
                <a:gd name="T7" fmla="*/ 2147483647 h 89"/>
                <a:gd name="T8" fmla="*/ 2147483647 w 57"/>
                <a:gd name="T9" fmla="*/ 2147483647 h 89"/>
                <a:gd name="T10" fmla="*/ 2147483647 w 57"/>
                <a:gd name="T11" fmla="*/ 2147483647 h 89"/>
                <a:gd name="T12" fmla="*/ 0 w 57"/>
                <a:gd name="T13" fmla="*/ 2147483647 h 89"/>
                <a:gd name="T14" fmla="*/ 2147483647 w 57"/>
                <a:gd name="T15" fmla="*/ 2147483647 h 89"/>
                <a:gd name="T16" fmla="*/ 2147483647 w 57"/>
                <a:gd name="T17" fmla="*/ 2147483647 h 89"/>
                <a:gd name="T18" fmla="*/ 2147483647 w 57"/>
                <a:gd name="T19" fmla="*/ 2147483647 h 89"/>
                <a:gd name="T20" fmla="*/ 2147483647 w 57"/>
                <a:gd name="T21" fmla="*/ 2147483647 h 89"/>
                <a:gd name="T22" fmla="*/ 2147483647 w 57"/>
                <a:gd name="T23" fmla="*/ 2147483647 h 89"/>
                <a:gd name="T24" fmla="*/ 2147483647 w 57"/>
                <a:gd name="T25" fmla="*/ 2147483647 h 89"/>
                <a:gd name="T26" fmla="*/ 2147483647 w 57"/>
                <a:gd name="T27" fmla="*/ 2147483647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89"/>
                <a:gd name="T44" fmla="*/ 57 w 57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89">
                  <a:moveTo>
                    <a:pt x="43" y="22"/>
                  </a:moveTo>
                  <a:lnTo>
                    <a:pt x="26" y="5"/>
                  </a:lnTo>
                  <a:lnTo>
                    <a:pt x="12" y="0"/>
                  </a:lnTo>
                  <a:lnTo>
                    <a:pt x="9" y="8"/>
                  </a:lnTo>
                  <a:lnTo>
                    <a:pt x="4" y="30"/>
                  </a:lnTo>
                  <a:lnTo>
                    <a:pt x="9" y="59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28" y="88"/>
                  </a:lnTo>
                  <a:lnTo>
                    <a:pt x="43" y="62"/>
                  </a:lnTo>
                  <a:lnTo>
                    <a:pt x="56" y="42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3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235"/>
            <p:cNvSpPr>
              <a:spLocks/>
            </p:cNvSpPr>
            <p:nvPr/>
          </p:nvSpPr>
          <p:spPr bwMode="auto">
            <a:xfrm>
              <a:off x="5289630" y="3176224"/>
              <a:ext cx="224505" cy="395784"/>
            </a:xfrm>
            <a:custGeom>
              <a:avLst/>
              <a:gdLst>
                <a:gd name="T0" fmla="*/ 2147483647 w 226"/>
                <a:gd name="T1" fmla="*/ 2147483647 h 418"/>
                <a:gd name="T2" fmla="*/ 2147483647 w 226"/>
                <a:gd name="T3" fmla="*/ 2147483647 h 418"/>
                <a:gd name="T4" fmla="*/ 2147483647 w 226"/>
                <a:gd name="T5" fmla="*/ 2147483647 h 418"/>
                <a:gd name="T6" fmla="*/ 2147483647 w 226"/>
                <a:gd name="T7" fmla="*/ 2147483647 h 418"/>
                <a:gd name="T8" fmla="*/ 2147483647 w 226"/>
                <a:gd name="T9" fmla="*/ 2147483647 h 418"/>
                <a:gd name="T10" fmla="*/ 2147483647 w 226"/>
                <a:gd name="T11" fmla="*/ 2147483647 h 418"/>
                <a:gd name="T12" fmla="*/ 2147483647 w 226"/>
                <a:gd name="T13" fmla="*/ 2147483647 h 418"/>
                <a:gd name="T14" fmla="*/ 2147483647 w 226"/>
                <a:gd name="T15" fmla="*/ 2147483647 h 418"/>
                <a:gd name="T16" fmla="*/ 2147483647 w 226"/>
                <a:gd name="T17" fmla="*/ 2147483647 h 418"/>
                <a:gd name="T18" fmla="*/ 2147483647 w 226"/>
                <a:gd name="T19" fmla="*/ 2147483647 h 418"/>
                <a:gd name="T20" fmla="*/ 2147483647 w 226"/>
                <a:gd name="T21" fmla="*/ 2147483647 h 418"/>
                <a:gd name="T22" fmla="*/ 2147483647 w 226"/>
                <a:gd name="T23" fmla="*/ 2147483647 h 418"/>
                <a:gd name="T24" fmla="*/ 2147483647 w 226"/>
                <a:gd name="T25" fmla="*/ 2147483647 h 418"/>
                <a:gd name="T26" fmla="*/ 2147483647 w 226"/>
                <a:gd name="T27" fmla="*/ 2147483647 h 418"/>
                <a:gd name="T28" fmla="*/ 2147483647 w 226"/>
                <a:gd name="T29" fmla="*/ 2147483647 h 418"/>
                <a:gd name="T30" fmla="*/ 2147483647 w 226"/>
                <a:gd name="T31" fmla="*/ 2147483647 h 418"/>
                <a:gd name="T32" fmla="*/ 2147483647 w 226"/>
                <a:gd name="T33" fmla="*/ 2147483647 h 418"/>
                <a:gd name="T34" fmla="*/ 2147483647 w 226"/>
                <a:gd name="T35" fmla="*/ 2147483647 h 418"/>
                <a:gd name="T36" fmla="*/ 2147483647 w 226"/>
                <a:gd name="T37" fmla="*/ 2147483647 h 418"/>
                <a:gd name="T38" fmla="*/ 2147483647 w 226"/>
                <a:gd name="T39" fmla="*/ 2147483647 h 418"/>
                <a:gd name="T40" fmla="*/ 2147483647 w 226"/>
                <a:gd name="T41" fmla="*/ 2147483647 h 418"/>
                <a:gd name="T42" fmla="*/ 2147483647 w 226"/>
                <a:gd name="T43" fmla="*/ 2147483647 h 418"/>
                <a:gd name="T44" fmla="*/ 2147483647 w 226"/>
                <a:gd name="T45" fmla="*/ 2147483647 h 418"/>
                <a:gd name="T46" fmla="*/ 2147483647 w 226"/>
                <a:gd name="T47" fmla="*/ 2147483647 h 418"/>
                <a:gd name="T48" fmla="*/ 2147483647 w 226"/>
                <a:gd name="T49" fmla="*/ 2147483647 h 418"/>
                <a:gd name="T50" fmla="*/ 2147483647 w 226"/>
                <a:gd name="T51" fmla="*/ 2147483647 h 418"/>
                <a:gd name="T52" fmla="*/ 2147483647 w 226"/>
                <a:gd name="T53" fmla="*/ 2147483647 h 418"/>
                <a:gd name="T54" fmla="*/ 2147483647 w 226"/>
                <a:gd name="T55" fmla="*/ 2147483647 h 418"/>
                <a:gd name="T56" fmla="*/ 2147483647 w 226"/>
                <a:gd name="T57" fmla="*/ 2147483647 h 418"/>
                <a:gd name="T58" fmla="*/ 2147483647 w 226"/>
                <a:gd name="T59" fmla="*/ 2147483647 h 418"/>
                <a:gd name="T60" fmla="*/ 2147483647 w 226"/>
                <a:gd name="T61" fmla="*/ 2147483647 h 418"/>
                <a:gd name="T62" fmla="*/ 2147483647 w 226"/>
                <a:gd name="T63" fmla="*/ 2147483647 h 418"/>
                <a:gd name="T64" fmla="*/ 2147483647 w 226"/>
                <a:gd name="T65" fmla="*/ 2147483647 h 418"/>
                <a:gd name="T66" fmla="*/ 2147483647 w 226"/>
                <a:gd name="T67" fmla="*/ 2147483647 h 418"/>
                <a:gd name="T68" fmla="*/ 2147483647 w 226"/>
                <a:gd name="T69" fmla="*/ 2147483647 h 418"/>
                <a:gd name="T70" fmla="*/ 2147483647 w 226"/>
                <a:gd name="T71" fmla="*/ 2147483647 h 418"/>
                <a:gd name="T72" fmla="*/ 2147483647 w 226"/>
                <a:gd name="T73" fmla="*/ 0 h 418"/>
                <a:gd name="T74" fmla="*/ 2147483647 w 226"/>
                <a:gd name="T75" fmla="*/ 2147483647 h 4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6"/>
                <a:gd name="T115" fmla="*/ 0 h 418"/>
                <a:gd name="T116" fmla="*/ 226 w 226"/>
                <a:gd name="T117" fmla="*/ 418 h 4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6" h="418">
                  <a:moveTo>
                    <a:pt x="95" y="25"/>
                  </a:moveTo>
                  <a:lnTo>
                    <a:pt x="88" y="36"/>
                  </a:lnTo>
                  <a:lnTo>
                    <a:pt x="90" y="34"/>
                  </a:lnTo>
                  <a:lnTo>
                    <a:pt x="81" y="34"/>
                  </a:lnTo>
                  <a:lnTo>
                    <a:pt x="66" y="53"/>
                  </a:lnTo>
                  <a:lnTo>
                    <a:pt x="64" y="71"/>
                  </a:lnTo>
                  <a:lnTo>
                    <a:pt x="42" y="94"/>
                  </a:lnTo>
                  <a:lnTo>
                    <a:pt x="42" y="111"/>
                  </a:lnTo>
                  <a:lnTo>
                    <a:pt x="37" y="97"/>
                  </a:lnTo>
                  <a:lnTo>
                    <a:pt x="33" y="91"/>
                  </a:lnTo>
                  <a:lnTo>
                    <a:pt x="35" y="111"/>
                  </a:lnTo>
                  <a:lnTo>
                    <a:pt x="28" y="117"/>
                  </a:lnTo>
                  <a:lnTo>
                    <a:pt x="23" y="129"/>
                  </a:lnTo>
                  <a:lnTo>
                    <a:pt x="28" y="137"/>
                  </a:lnTo>
                  <a:lnTo>
                    <a:pt x="30" y="160"/>
                  </a:lnTo>
                  <a:lnTo>
                    <a:pt x="28" y="172"/>
                  </a:lnTo>
                  <a:lnTo>
                    <a:pt x="28" y="192"/>
                  </a:lnTo>
                  <a:lnTo>
                    <a:pt x="30" y="209"/>
                  </a:lnTo>
                  <a:lnTo>
                    <a:pt x="33" y="212"/>
                  </a:lnTo>
                  <a:lnTo>
                    <a:pt x="21" y="240"/>
                  </a:lnTo>
                  <a:lnTo>
                    <a:pt x="9" y="247"/>
                  </a:lnTo>
                  <a:lnTo>
                    <a:pt x="6" y="261"/>
                  </a:lnTo>
                  <a:lnTo>
                    <a:pt x="0" y="264"/>
                  </a:lnTo>
                  <a:lnTo>
                    <a:pt x="1" y="273"/>
                  </a:lnTo>
                  <a:lnTo>
                    <a:pt x="16" y="287"/>
                  </a:lnTo>
                  <a:lnTo>
                    <a:pt x="28" y="298"/>
                  </a:lnTo>
                  <a:lnTo>
                    <a:pt x="45" y="298"/>
                  </a:lnTo>
                  <a:lnTo>
                    <a:pt x="66" y="312"/>
                  </a:lnTo>
                  <a:lnTo>
                    <a:pt x="66" y="310"/>
                  </a:lnTo>
                  <a:lnTo>
                    <a:pt x="78" y="324"/>
                  </a:lnTo>
                  <a:lnTo>
                    <a:pt x="88" y="336"/>
                  </a:lnTo>
                  <a:lnTo>
                    <a:pt x="102" y="355"/>
                  </a:lnTo>
                  <a:lnTo>
                    <a:pt x="107" y="367"/>
                  </a:lnTo>
                  <a:lnTo>
                    <a:pt x="130" y="367"/>
                  </a:lnTo>
                  <a:lnTo>
                    <a:pt x="145" y="367"/>
                  </a:lnTo>
                  <a:lnTo>
                    <a:pt x="162" y="376"/>
                  </a:lnTo>
                  <a:lnTo>
                    <a:pt x="154" y="405"/>
                  </a:lnTo>
                  <a:lnTo>
                    <a:pt x="166" y="417"/>
                  </a:lnTo>
                  <a:lnTo>
                    <a:pt x="172" y="382"/>
                  </a:lnTo>
                  <a:lnTo>
                    <a:pt x="177" y="347"/>
                  </a:lnTo>
                  <a:lnTo>
                    <a:pt x="166" y="319"/>
                  </a:lnTo>
                  <a:lnTo>
                    <a:pt x="165" y="295"/>
                  </a:lnTo>
                  <a:lnTo>
                    <a:pt x="177" y="295"/>
                  </a:lnTo>
                  <a:lnTo>
                    <a:pt x="181" y="290"/>
                  </a:lnTo>
                  <a:lnTo>
                    <a:pt x="169" y="281"/>
                  </a:lnTo>
                  <a:lnTo>
                    <a:pt x="169" y="266"/>
                  </a:lnTo>
                  <a:lnTo>
                    <a:pt x="184" y="266"/>
                  </a:lnTo>
                  <a:lnTo>
                    <a:pt x="201" y="266"/>
                  </a:lnTo>
                  <a:lnTo>
                    <a:pt x="198" y="264"/>
                  </a:lnTo>
                  <a:lnTo>
                    <a:pt x="202" y="264"/>
                  </a:lnTo>
                  <a:lnTo>
                    <a:pt x="213" y="255"/>
                  </a:lnTo>
                  <a:lnTo>
                    <a:pt x="220" y="278"/>
                  </a:lnTo>
                  <a:lnTo>
                    <a:pt x="225" y="278"/>
                  </a:lnTo>
                  <a:lnTo>
                    <a:pt x="220" y="258"/>
                  </a:lnTo>
                  <a:lnTo>
                    <a:pt x="210" y="238"/>
                  </a:lnTo>
                  <a:lnTo>
                    <a:pt x="214" y="226"/>
                  </a:lnTo>
                  <a:lnTo>
                    <a:pt x="205" y="197"/>
                  </a:lnTo>
                  <a:lnTo>
                    <a:pt x="210" y="175"/>
                  </a:lnTo>
                  <a:lnTo>
                    <a:pt x="214" y="154"/>
                  </a:lnTo>
                  <a:lnTo>
                    <a:pt x="198" y="154"/>
                  </a:lnTo>
                  <a:lnTo>
                    <a:pt x="184" y="154"/>
                  </a:lnTo>
                  <a:lnTo>
                    <a:pt x="166" y="132"/>
                  </a:lnTo>
                  <a:lnTo>
                    <a:pt x="153" y="132"/>
                  </a:lnTo>
                  <a:lnTo>
                    <a:pt x="138" y="132"/>
                  </a:lnTo>
                  <a:lnTo>
                    <a:pt x="124" y="123"/>
                  </a:lnTo>
                  <a:lnTo>
                    <a:pt x="124" y="106"/>
                  </a:lnTo>
                  <a:lnTo>
                    <a:pt x="114" y="80"/>
                  </a:lnTo>
                  <a:lnTo>
                    <a:pt x="107" y="77"/>
                  </a:lnTo>
                  <a:lnTo>
                    <a:pt x="117" y="57"/>
                  </a:lnTo>
                  <a:lnTo>
                    <a:pt x="126" y="36"/>
                  </a:lnTo>
                  <a:lnTo>
                    <a:pt x="136" y="17"/>
                  </a:lnTo>
                  <a:lnTo>
                    <a:pt x="148" y="10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21" y="14"/>
                  </a:lnTo>
                  <a:lnTo>
                    <a:pt x="105" y="25"/>
                  </a:lnTo>
                  <a:lnTo>
                    <a:pt x="95" y="2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236"/>
            <p:cNvSpPr>
              <a:spLocks/>
            </p:cNvSpPr>
            <p:nvPr/>
          </p:nvSpPr>
          <p:spPr bwMode="auto">
            <a:xfrm>
              <a:off x="5617130" y="3265333"/>
              <a:ext cx="89108" cy="173589"/>
            </a:xfrm>
            <a:custGeom>
              <a:avLst/>
              <a:gdLst>
                <a:gd name="T0" fmla="*/ 2147483647 w 89"/>
                <a:gd name="T1" fmla="*/ 2147483647 h 183"/>
                <a:gd name="T2" fmla="*/ 2147483647 w 89"/>
                <a:gd name="T3" fmla="*/ 2147483647 h 183"/>
                <a:gd name="T4" fmla="*/ 2147483647 w 89"/>
                <a:gd name="T5" fmla="*/ 2147483647 h 183"/>
                <a:gd name="T6" fmla="*/ 2147483647 w 89"/>
                <a:gd name="T7" fmla="*/ 2147483647 h 183"/>
                <a:gd name="T8" fmla="*/ 2147483647 w 89"/>
                <a:gd name="T9" fmla="*/ 2147483647 h 183"/>
                <a:gd name="T10" fmla="*/ 2147483647 w 89"/>
                <a:gd name="T11" fmla="*/ 2147483647 h 183"/>
                <a:gd name="T12" fmla="*/ 2147483647 w 89"/>
                <a:gd name="T13" fmla="*/ 2147483647 h 183"/>
                <a:gd name="T14" fmla="*/ 2147483647 w 89"/>
                <a:gd name="T15" fmla="*/ 2147483647 h 183"/>
                <a:gd name="T16" fmla="*/ 2147483647 w 89"/>
                <a:gd name="T17" fmla="*/ 2147483647 h 183"/>
                <a:gd name="T18" fmla="*/ 2147483647 w 89"/>
                <a:gd name="T19" fmla="*/ 2147483647 h 183"/>
                <a:gd name="T20" fmla="*/ 2147483647 w 89"/>
                <a:gd name="T21" fmla="*/ 2147483647 h 183"/>
                <a:gd name="T22" fmla="*/ 2147483647 w 89"/>
                <a:gd name="T23" fmla="*/ 2147483647 h 183"/>
                <a:gd name="T24" fmla="*/ 2147483647 w 89"/>
                <a:gd name="T25" fmla="*/ 0 h 183"/>
                <a:gd name="T26" fmla="*/ 2147483647 w 89"/>
                <a:gd name="T27" fmla="*/ 2147483647 h 183"/>
                <a:gd name="T28" fmla="*/ 2147483647 w 89"/>
                <a:gd name="T29" fmla="*/ 2147483647 h 183"/>
                <a:gd name="T30" fmla="*/ 2147483647 w 89"/>
                <a:gd name="T31" fmla="*/ 2147483647 h 183"/>
                <a:gd name="T32" fmla="*/ 2147483647 w 89"/>
                <a:gd name="T33" fmla="*/ 2147483647 h 183"/>
                <a:gd name="T34" fmla="*/ 0 w 89"/>
                <a:gd name="T35" fmla="*/ 2147483647 h 183"/>
                <a:gd name="T36" fmla="*/ 2147483647 w 89"/>
                <a:gd name="T37" fmla="*/ 2147483647 h 183"/>
                <a:gd name="T38" fmla="*/ 2147483647 w 89"/>
                <a:gd name="T39" fmla="*/ 2147483647 h 183"/>
                <a:gd name="T40" fmla="*/ 2147483647 w 89"/>
                <a:gd name="T41" fmla="*/ 2147483647 h 183"/>
                <a:gd name="T42" fmla="*/ 2147483647 w 89"/>
                <a:gd name="T43" fmla="*/ 2147483647 h 183"/>
                <a:gd name="T44" fmla="*/ 2147483647 w 89"/>
                <a:gd name="T45" fmla="*/ 2147483647 h 183"/>
                <a:gd name="T46" fmla="*/ 2147483647 w 89"/>
                <a:gd name="T47" fmla="*/ 2147483647 h 183"/>
                <a:gd name="T48" fmla="*/ 2147483647 w 89"/>
                <a:gd name="T49" fmla="*/ 2147483647 h 183"/>
                <a:gd name="T50" fmla="*/ 2147483647 w 89"/>
                <a:gd name="T51" fmla="*/ 2147483647 h 183"/>
                <a:gd name="T52" fmla="*/ 2147483647 w 89"/>
                <a:gd name="T53" fmla="*/ 2147483647 h 183"/>
                <a:gd name="T54" fmla="*/ 2147483647 w 89"/>
                <a:gd name="T55" fmla="*/ 2147483647 h 183"/>
                <a:gd name="T56" fmla="*/ 2147483647 w 89"/>
                <a:gd name="T57" fmla="*/ 2147483647 h 183"/>
                <a:gd name="T58" fmla="*/ 2147483647 w 89"/>
                <a:gd name="T59" fmla="*/ 2147483647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"/>
                <a:gd name="T91" fmla="*/ 0 h 183"/>
                <a:gd name="T92" fmla="*/ 89 w 89"/>
                <a:gd name="T93" fmla="*/ 183 h 1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" h="183">
                  <a:moveTo>
                    <a:pt x="71" y="132"/>
                  </a:moveTo>
                  <a:lnTo>
                    <a:pt x="61" y="118"/>
                  </a:lnTo>
                  <a:lnTo>
                    <a:pt x="64" y="94"/>
                  </a:lnTo>
                  <a:lnTo>
                    <a:pt x="71" y="89"/>
                  </a:lnTo>
                  <a:lnTo>
                    <a:pt x="76" y="77"/>
                  </a:lnTo>
                  <a:lnTo>
                    <a:pt x="76" y="57"/>
                  </a:lnTo>
                  <a:lnTo>
                    <a:pt x="54" y="43"/>
                  </a:lnTo>
                  <a:lnTo>
                    <a:pt x="52" y="51"/>
                  </a:lnTo>
                  <a:lnTo>
                    <a:pt x="52" y="25"/>
                  </a:lnTo>
                  <a:lnTo>
                    <a:pt x="42" y="17"/>
                  </a:lnTo>
                  <a:lnTo>
                    <a:pt x="32" y="2"/>
                  </a:lnTo>
                  <a:lnTo>
                    <a:pt x="35" y="8"/>
                  </a:lnTo>
                  <a:lnTo>
                    <a:pt x="28" y="0"/>
                  </a:lnTo>
                  <a:lnTo>
                    <a:pt x="30" y="5"/>
                  </a:lnTo>
                  <a:lnTo>
                    <a:pt x="13" y="25"/>
                  </a:lnTo>
                  <a:lnTo>
                    <a:pt x="21" y="36"/>
                  </a:lnTo>
                  <a:lnTo>
                    <a:pt x="6" y="45"/>
                  </a:lnTo>
                  <a:lnTo>
                    <a:pt x="0" y="63"/>
                  </a:lnTo>
                  <a:lnTo>
                    <a:pt x="11" y="86"/>
                  </a:lnTo>
                  <a:lnTo>
                    <a:pt x="21" y="82"/>
                  </a:lnTo>
                  <a:lnTo>
                    <a:pt x="23" y="98"/>
                  </a:lnTo>
                  <a:lnTo>
                    <a:pt x="30" y="112"/>
                  </a:lnTo>
                  <a:lnTo>
                    <a:pt x="25" y="132"/>
                  </a:lnTo>
                  <a:lnTo>
                    <a:pt x="28" y="164"/>
                  </a:lnTo>
                  <a:lnTo>
                    <a:pt x="40" y="182"/>
                  </a:lnTo>
                  <a:lnTo>
                    <a:pt x="52" y="182"/>
                  </a:lnTo>
                  <a:lnTo>
                    <a:pt x="71" y="170"/>
                  </a:lnTo>
                  <a:lnTo>
                    <a:pt x="88" y="166"/>
                  </a:lnTo>
                  <a:lnTo>
                    <a:pt x="80" y="149"/>
                  </a:lnTo>
                  <a:lnTo>
                    <a:pt x="71" y="13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237"/>
            <p:cNvSpPr>
              <a:spLocks/>
            </p:cNvSpPr>
            <p:nvPr/>
          </p:nvSpPr>
          <p:spPr bwMode="auto">
            <a:xfrm>
              <a:off x="5679621" y="3327825"/>
              <a:ext cx="74064" cy="99525"/>
            </a:xfrm>
            <a:custGeom>
              <a:avLst/>
              <a:gdLst>
                <a:gd name="T0" fmla="*/ 2147483647 w 73"/>
                <a:gd name="T1" fmla="*/ 2147483647 h 104"/>
                <a:gd name="T2" fmla="*/ 0 w 73"/>
                <a:gd name="T3" fmla="*/ 2147483647 h 104"/>
                <a:gd name="T4" fmla="*/ 2147483647 w 73"/>
                <a:gd name="T5" fmla="*/ 2147483647 h 104"/>
                <a:gd name="T6" fmla="*/ 2147483647 w 73"/>
                <a:gd name="T7" fmla="*/ 2147483647 h 104"/>
                <a:gd name="T8" fmla="*/ 2147483647 w 73"/>
                <a:gd name="T9" fmla="*/ 2147483647 h 104"/>
                <a:gd name="T10" fmla="*/ 2147483647 w 73"/>
                <a:gd name="T11" fmla="*/ 2147483647 h 104"/>
                <a:gd name="T12" fmla="*/ 2147483647 w 73"/>
                <a:gd name="T13" fmla="*/ 2147483647 h 104"/>
                <a:gd name="T14" fmla="*/ 2147483647 w 73"/>
                <a:gd name="T15" fmla="*/ 2147483647 h 104"/>
                <a:gd name="T16" fmla="*/ 2147483647 w 73"/>
                <a:gd name="T17" fmla="*/ 0 h 104"/>
                <a:gd name="T18" fmla="*/ 2147483647 w 73"/>
                <a:gd name="T19" fmla="*/ 2147483647 h 104"/>
                <a:gd name="T20" fmla="*/ 2147483647 w 73"/>
                <a:gd name="T21" fmla="*/ 2147483647 h 104"/>
                <a:gd name="T22" fmla="*/ 2147483647 w 73"/>
                <a:gd name="T23" fmla="*/ 2147483647 h 104"/>
                <a:gd name="T24" fmla="*/ 2147483647 w 73"/>
                <a:gd name="T25" fmla="*/ 2147483647 h 104"/>
                <a:gd name="T26" fmla="*/ 2147483647 w 73"/>
                <a:gd name="T27" fmla="*/ 2147483647 h 104"/>
                <a:gd name="T28" fmla="*/ 2147483647 w 73"/>
                <a:gd name="T29" fmla="*/ 2147483647 h 104"/>
                <a:gd name="T30" fmla="*/ 2147483647 w 73"/>
                <a:gd name="T31" fmla="*/ 2147483647 h 104"/>
                <a:gd name="T32" fmla="*/ 2147483647 w 73"/>
                <a:gd name="T33" fmla="*/ 2147483647 h 104"/>
                <a:gd name="T34" fmla="*/ 2147483647 w 73"/>
                <a:gd name="T35" fmla="*/ 2147483647 h 104"/>
                <a:gd name="T36" fmla="*/ 2147483647 w 73"/>
                <a:gd name="T37" fmla="*/ 2147483647 h 104"/>
                <a:gd name="T38" fmla="*/ 2147483647 w 73"/>
                <a:gd name="T39" fmla="*/ 2147483647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104"/>
                <a:gd name="T62" fmla="*/ 73 w 73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104">
                  <a:moveTo>
                    <a:pt x="8" y="65"/>
                  </a:moveTo>
                  <a:lnTo>
                    <a:pt x="0" y="51"/>
                  </a:lnTo>
                  <a:lnTo>
                    <a:pt x="1" y="27"/>
                  </a:lnTo>
                  <a:lnTo>
                    <a:pt x="8" y="22"/>
                  </a:lnTo>
                  <a:lnTo>
                    <a:pt x="13" y="10"/>
                  </a:lnTo>
                  <a:lnTo>
                    <a:pt x="16" y="2"/>
                  </a:lnTo>
                  <a:lnTo>
                    <a:pt x="36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72" y="2"/>
                  </a:lnTo>
                  <a:lnTo>
                    <a:pt x="69" y="13"/>
                  </a:lnTo>
                  <a:lnTo>
                    <a:pt x="64" y="36"/>
                  </a:lnTo>
                  <a:lnTo>
                    <a:pt x="69" y="65"/>
                  </a:lnTo>
                  <a:lnTo>
                    <a:pt x="60" y="91"/>
                  </a:lnTo>
                  <a:lnTo>
                    <a:pt x="50" y="85"/>
                  </a:lnTo>
                  <a:lnTo>
                    <a:pt x="32" y="91"/>
                  </a:lnTo>
                  <a:lnTo>
                    <a:pt x="34" y="103"/>
                  </a:lnTo>
                  <a:lnTo>
                    <a:pt x="25" y="99"/>
                  </a:lnTo>
                  <a:lnTo>
                    <a:pt x="17" y="82"/>
                  </a:lnTo>
                  <a:lnTo>
                    <a:pt x="8" y="6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238"/>
            <p:cNvSpPr>
              <a:spLocks/>
            </p:cNvSpPr>
            <p:nvPr/>
          </p:nvSpPr>
          <p:spPr bwMode="auto">
            <a:xfrm>
              <a:off x="5398411" y="3178538"/>
              <a:ext cx="251122" cy="273114"/>
            </a:xfrm>
            <a:custGeom>
              <a:avLst/>
              <a:gdLst>
                <a:gd name="T0" fmla="*/ 2147483647 w 252"/>
                <a:gd name="T1" fmla="*/ 2147483647 h 290"/>
                <a:gd name="T2" fmla="*/ 2147483647 w 252"/>
                <a:gd name="T3" fmla="*/ 2147483647 h 290"/>
                <a:gd name="T4" fmla="*/ 2147483647 w 252"/>
                <a:gd name="T5" fmla="*/ 2147483647 h 290"/>
                <a:gd name="T6" fmla="*/ 2147483647 w 252"/>
                <a:gd name="T7" fmla="*/ 2147483647 h 290"/>
                <a:gd name="T8" fmla="*/ 2147483647 w 252"/>
                <a:gd name="T9" fmla="*/ 2147483647 h 290"/>
                <a:gd name="T10" fmla="*/ 2147483647 w 252"/>
                <a:gd name="T11" fmla="*/ 2147483647 h 290"/>
                <a:gd name="T12" fmla="*/ 2147483647 w 252"/>
                <a:gd name="T13" fmla="*/ 2147483647 h 290"/>
                <a:gd name="T14" fmla="*/ 2147483647 w 252"/>
                <a:gd name="T15" fmla="*/ 2147483647 h 290"/>
                <a:gd name="T16" fmla="*/ 2147483647 w 252"/>
                <a:gd name="T17" fmla="*/ 2147483647 h 290"/>
                <a:gd name="T18" fmla="*/ 2147483647 w 252"/>
                <a:gd name="T19" fmla="*/ 2147483647 h 290"/>
                <a:gd name="T20" fmla="*/ 2147483647 w 252"/>
                <a:gd name="T21" fmla="*/ 2147483647 h 290"/>
                <a:gd name="T22" fmla="*/ 2147483647 w 252"/>
                <a:gd name="T23" fmla="*/ 2147483647 h 290"/>
                <a:gd name="T24" fmla="*/ 2147483647 w 252"/>
                <a:gd name="T25" fmla="*/ 2147483647 h 290"/>
                <a:gd name="T26" fmla="*/ 2147483647 w 252"/>
                <a:gd name="T27" fmla="*/ 2147483647 h 290"/>
                <a:gd name="T28" fmla="*/ 2147483647 w 252"/>
                <a:gd name="T29" fmla="*/ 2147483647 h 290"/>
                <a:gd name="T30" fmla="*/ 0 w 252"/>
                <a:gd name="T31" fmla="*/ 2147483647 h 290"/>
                <a:gd name="T32" fmla="*/ 2147483647 w 252"/>
                <a:gd name="T33" fmla="*/ 2147483647 h 290"/>
                <a:gd name="T34" fmla="*/ 2147483647 w 252"/>
                <a:gd name="T35" fmla="*/ 2147483647 h 290"/>
                <a:gd name="T36" fmla="*/ 2147483647 w 252"/>
                <a:gd name="T37" fmla="*/ 2147483647 h 290"/>
                <a:gd name="T38" fmla="*/ 2147483647 w 252"/>
                <a:gd name="T39" fmla="*/ 2147483647 h 290"/>
                <a:gd name="T40" fmla="*/ 2147483647 w 252"/>
                <a:gd name="T41" fmla="*/ 2147483647 h 290"/>
                <a:gd name="T42" fmla="*/ 2147483647 w 252"/>
                <a:gd name="T43" fmla="*/ 2147483647 h 290"/>
                <a:gd name="T44" fmla="*/ 2147483647 w 252"/>
                <a:gd name="T45" fmla="*/ 2147483647 h 290"/>
                <a:gd name="T46" fmla="*/ 2147483647 w 252"/>
                <a:gd name="T47" fmla="*/ 2147483647 h 290"/>
                <a:gd name="T48" fmla="*/ 2147483647 w 252"/>
                <a:gd name="T49" fmla="*/ 2147483647 h 290"/>
                <a:gd name="T50" fmla="*/ 2147483647 w 252"/>
                <a:gd name="T51" fmla="*/ 2147483647 h 290"/>
                <a:gd name="T52" fmla="*/ 2147483647 w 252"/>
                <a:gd name="T53" fmla="*/ 2147483647 h 290"/>
                <a:gd name="T54" fmla="*/ 2147483647 w 252"/>
                <a:gd name="T55" fmla="*/ 2147483647 h 290"/>
                <a:gd name="T56" fmla="*/ 2147483647 w 252"/>
                <a:gd name="T57" fmla="*/ 2147483647 h 290"/>
                <a:gd name="T58" fmla="*/ 2147483647 w 252"/>
                <a:gd name="T59" fmla="*/ 2147483647 h 290"/>
                <a:gd name="T60" fmla="*/ 2147483647 w 252"/>
                <a:gd name="T61" fmla="*/ 2147483647 h 290"/>
                <a:gd name="T62" fmla="*/ 2147483647 w 252"/>
                <a:gd name="T63" fmla="*/ 2147483647 h 290"/>
                <a:gd name="T64" fmla="*/ 2147483647 w 252"/>
                <a:gd name="T65" fmla="*/ 2147483647 h 290"/>
                <a:gd name="T66" fmla="*/ 2147483647 w 252"/>
                <a:gd name="T67" fmla="*/ 2147483647 h 290"/>
                <a:gd name="T68" fmla="*/ 2147483647 w 252"/>
                <a:gd name="T69" fmla="*/ 2147483647 h 290"/>
                <a:gd name="T70" fmla="*/ 2147483647 w 252"/>
                <a:gd name="T71" fmla="*/ 2147483647 h 290"/>
                <a:gd name="T72" fmla="*/ 2147483647 w 252"/>
                <a:gd name="T73" fmla="*/ 2147483647 h 290"/>
                <a:gd name="T74" fmla="*/ 2147483647 w 252"/>
                <a:gd name="T75" fmla="*/ 2147483647 h 290"/>
                <a:gd name="T76" fmla="*/ 2147483647 w 252"/>
                <a:gd name="T77" fmla="*/ 2147483647 h 2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2"/>
                <a:gd name="T118" fmla="*/ 0 h 290"/>
                <a:gd name="T119" fmla="*/ 252 w 252"/>
                <a:gd name="T120" fmla="*/ 290 h 2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2" h="290">
                  <a:moveTo>
                    <a:pt x="210" y="63"/>
                  </a:moveTo>
                  <a:lnTo>
                    <a:pt x="204" y="57"/>
                  </a:lnTo>
                  <a:lnTo>
                    <a:pt x="203" y="51"/>
                  </a:lnTo>
                  <a:lnTo>
                    <a:pt x="195" y="51"/>
                  </a:lnTo>
                  <a:lnTo>
                    <a:pt x="198" y="51"/>
                  </a:lnTo>
                  <a:lnTo>
                    <a:pt x="195" y="45"/>
                  </a:lnTo>
                  <a:lnTo>
                    <a:pt x="212" y="39"/>
                  </a:lnTo>
                  <a:lnTo>
                    <a:pt x="193" y="39"/>
                  </a:lnTo>
                  <a:lnTo>
                    <a:pt x="174" y="39"/>
                  </a:lnTo>
                  <a:lnTo>
                    <a:pt x="181" y="43"/>
                  </a:lnTo>
                  <a:lnTo>
                    <a:pt x="159" y="51"/>
                  </a:lnTo>
                  <a:lnTo>
                    <a:pt x="136" y="43"/>
                  </a:lnTo>
                  <a:lnTo>
                    <a:pt x="119" y="43"/>
                  </a:lnTo>
                  <a:lnTo>
                    <a:pt x="102" y="43"/>
                  </a:lnTo>
                  <a:lnTo>
                    <a:pt x="95" y="28"/>
                  </a:lnTo>
                  <a:lnTo>
                    <a:pt x="73" y="17"/>
                  </a:lnTo>
                  <a:lnTo>
                    <a:pt x="66" y="0"/>
                  </a:lnTo>
                  <a:lnTo>
                    <a:pt x="61" y="10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40" y="31"/>
                  </a:lnTo>
                  <a:lnTo>
                    <a:pt x="37" y="34"/>
                  </a:lnTo>
                  <a:lnTo>
                    <a:pt x="42" y="65"/>
                  </a:lnTo>
                  <a:lnTo>
                    <a:pt x="33" y="77"/>
                  </a:lnTo>
                  <a:lnTo>
                    <a:pt x="23" y="60"/>
                  </a:lnTo>
                  <a:lnTo>
                    <a:pt x="33" y="39"/>
                  </a:lnTo>
                  <a:lnTo>
                    <a:pt x="30" y="19"/>
                  </a:lnTo>
                  <a:lnTo>
                    <a:pt x="40" y="8"/>
                  </a:lnTo>
                  <a:lnTo>
                    <a:pt x="28" y="14"/>
                  </a:lnTo>
                  <a:lnTo>
                    <a:pt x="18" y="34"/>
                  </a:lnTo>
                  <a:lnTo>
                    <a:pt x="9" y="54"/>
                  </a:lnTo>
                  <a:lnTo>
                    <a:pt x="0" y="74"/>
                  </a:lnTo>
                  <a:lnTo>
                    <a:pt x="6" y="77"/>
                  </a:lnTo>
                  <a:lnTo>
                    <a:pt x="16" y="103"/>
                  </a:lnTo>
                  <a:lnTo>
                    <a:pt x="16" y="120"/>
                  </a:lnTo>
                  <a:lnTo>
                    <a:pt x="30" y="129"/>
                  </a:lnTo>
                  <a:lnTo>
                    <a:pt x="45" y="129"/>
                  </a:lnTo>
                  <a:lnTo>
                    <a:pt x="59" y="129"/>
                  </a:lnTo>
                  <a:lnTo>
                    <a:pt x="76" y="153"/>
                  </a:lnTo>
                  <a:lnTo>
                    <a:pt x="90" y="153"/>
                  </a:lnTo>
                  <a:lnTo>
                    <a:pt x="107" y="153"/>
                  </a:lnTo>
                  <a:lnTo>
                    <a:pt x="102" y="172"/>
                  </a:lnTo>
                  <a:lnTo>
                    <a:pt x="97" y="196"/>
                  </a:lnTo>
                  <a:lnTo>
                    <a:pt x="107" y="225"/>
                  </a:lnTo>
                  <a:lnTo>
                    <a:pt x="102" y="236"/>
                  </a:lnTo>
                  <a:lnTo>
                    <a:pt x="112" y="256"/>
                  </a:lnTo>
                  <a:lnTo>
                    <a:pt x="116" y="277"/>
                  </a:lnTo>
                  <a:lnTo>
                    <a:pt x="131" y="289"/>
                  </a:lnTo>
                  <a:lnTo>
                    <a:pt x="140" y="289"/>
                  </a:lnTo>
                  <a:lnTo>
                    <a:pt x="143" y="289"/>
                  </a:lnTo>
                  <a:lnTo>
                    <a:pt x="162" y="271"/>
                  </a:lnTo>
                  <a:lnTo>
                    <a:pt x="176" y="253"/>
                  </a:lnTo>
                  <a:lnTo>
                    <a:pt x="181" y="248"/>
                  </a:lnTo>
                  <a:lnTo>
                    <a:pt x="169" y="242"/>
                  </a:lnTo>
                  <a:lnTo>
                    <a:pt x="164" y="213"/>
                  </a:lnTo>
                  <a:lnTo>
                    <a:pt x="159" y="201"/>
                  </a:lnTo>
                  <a:lnTo>
                    <a:pt x="176" y="208"/>
                  </a:lnTo>
                  <a:lnTo>
                    <a:pt x="193" y="216"/>
                  </a:lnTo>
                  <a:lnTo>
                    <a:pt x="195" y="208"/>
                  </a:lnTo>
                  <a:lnTo>
                    <a:pt x="212" y="199"/>
                  </a:lnTo>
                  <a:lnTo>
                    <a:pt x="227" y="190"/>
                  </a:lnTo>
                  <a:lnTo>
                    <a:pt x="234" y="179"/>
                  </a:lnTo>
                  <a:lnTo>
                    <a:pt x="231" y="179"/>
                  </a:lnTo>
                  <a:lnTo>
                    <a:pt x="219" y="155"/>
                  </a:lnTo>
                  <a:lnTo>
                    <a:pt x="227" y="138"/>
                  </a:lnTo>
                  <a:lnTo>
                    <a:pt x="240" y="129"/>
                  </a:lnTo>
                  <a:lnTo>
                    <a:pt x="234" y="117"/>
                  </a:lnTo>
                  <a:lnTo>
                    <a:pt x="251" y="98"/>
                  </a:lnTo>
                  <a:lnTo>
                    <a:pt x="248" y="91"/>
                  </a:lnTo>
                  <a:lnTo>
                    <a:pt x="228" y="91"/>
                  </a:lnTo>
                  <a:lnTo>
                    <a:pt x="216" y="91"/>
                  </a:lnTo>
                  <a:lnTo>
                    <a:pt x="222" y="89"/>
                  </a:lnTo>
                  <a:lnTo>
                    <a:pt x="227" y="77"/>
                  </a:lnTo>
                  <a:lnTo>
                    <a:pt x="231" y="74"/>
                  </a:lnTo>
                  <a:lnTo>
                    <a:pt x="222" y="60"/>
                  </a:lnTo>
                  <a:lnTo>
                    <a:pt x="215" y="60"/>
                  </a:lnTo>
                  <a:lnTo>
                    <a:pt x="207" y="57"/>
                  </a:lnTo>
                  <a:lnTo>
                    <a:pt x="210" y="6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239"/>
            <p:cNvSpPr>
              <a:spLocks/>
            </p:cNvSpPr>
            <p:nvPr/>
          </p:nvSpPr>
          <p:spPr bwMode="auto">
            <a:xfrm>
              <a:off x="5617130" y="3933073"/>
              <a:ext cx="152756" cy="194420"/>
            </a:xfrm>
            <a:custGeom>
              <a:avLst/>
              <a:gdLst>
                <a:gd name="T0" fmla="*/ 2147483647 w 154"/>
                <a:gd name="T1" fmla="*/ 2147483647 h 206"/>
                <a:gd name="T2" fmla="*/ 2147483647 w 154"/>
                <a:gd name="T3" fmla="*/ 2147483647 h 206"/>
                <a:gd name="T4" fmla="*/ 0 w 154"/>
                <a:gd name="T5" fmla="*/ 2147483647 h 206"/>
                <a:gd name="T6" fmla="*/ 2147483647 w 154"/>
                <a:gd name="T7" fmla="*/ 2147483647 h 206"/>
                <a:gd name="T8" fmla="*/ 2147483647 w 154"/>
                <a:gd name="T9" fmla="*/ 2147483647 h 206"/>
                <a:gd name="T10" fmla="*/ 2147483647 w 154"/>
                <a:gd name="T11" fmla="*/ 2147483647 h 206"/>
                <a:gd name="T12" fmla="*/ 2147483647 w 154"/>
                <a:gd name="T13" fmla="*/ 2147483647 h 206"/>
                <a:gd name="T14" fmla="*/ 2147483647 w 154"/>
                <a:gd name="T15" fmla="*/ 2147483647 h 206"/>
                <a:gd name="T16" fmla="*/ 2147483647 w 154"/>
                <a:gd name="T17" fmla="*/ 2147483647 h 206"/>
                <a:gd name="T18" fmla="*/ 2147483647 w 154"/>
                <a:gd name="T19" fmla="*/ 2147483647 h 206"/>
                <a:gd name="T20" fmla="*/ 2147483647 w 154"/>
                <a:gd name="T21" fmla="*/ 2147483647 h 206"/>
                <a:gd name="T22" fmla="*/ 2147483647 w 154"/>
                <a:gd name="T23" fmla="*/ 2147483647 h 206"/>
                <a:gd name="T24" fmla="*/ 2147483647 w 154"/>
                <a:gd name="T25" fmla="*/ 2147483647 h 206"/>
                <a:gd name="T26" fmla="*/ 2147483647 w 154"/>
                <a:gd name="T27" fmla="*/ 2147483647 h 206"/>
                <a:gd name="T28" fmla="*/ 2147483647 w 154"/>
                <a:gd name="T29" fmla="*/ 2147483647 h 206"/>
                <a:gd name="T30" fmla="*/ 2147483647 w 154"/>
                <a:gd name="T31" fmla="*/ 2147483647 h 206"/>
                <a:gd name="T32" fmla="*/ 2147483647 w 154"/>
                <a:gd name="T33" fmla="*/ 2147483647 h 206"/>
                <a:gd name="T34" fmla="*/ 2147483647 w 154"/>
                <a:gd name="T35" fmla="*/ 2147483647 h 206"/>
                <a:gd name="T36" fmla="*/ 2147483647 w 154"/>
                <a:gd name="T37" fmla="*/ 2147483647 h 206"/>
                <a:gd name="T38" fmla="*/ 2147483647 w 154"/>
                <a:gd name="T39" fmla="*/ 2147483647 h 206"/>
                <a:gd name="T40" fmla="*/ 2147483647 w 154"/>
                <a:gd name="T41" fmla="*/ 2147483647 h 206"/>
                <a:gd name="T42" fmla="*/ 2147483647 w 154"/>
                <a:gd name="T43" fmla="*/ 2147483647 h 206"/>
                <a:gd name="T44" fmla="*/ 2147483647 w 154"/>
                <a:gd name="T45" fmla="*/ 2147483647 h 206"/>
                <a:gd name="T46" fmla="*/ 2147483647 w 154"/>
                <a:gd name="T47" fmla="*/ 2147483647 h 206"/>
                <a:gd name="T48" fmla="*/ 2147483647 w 154"/>
                <a:gd name="T49" fmla="*/ 2147483647 h 206"/>
                <a:gd name="T50" fmla="*/ 2147483647 w 154"/>
                <a:gd name="T51" fmla="*/ 2147483647 h 206"/>
                <a:gd name="T52" fmla="*/ 2147483647 w 154"/>
                <a:gd name="T53" fmla="*/ 2147483647 h 206"/>
                <a:gd name="T54" fmla="*/ 2147483647 w 154"/>
                <a:gd name="T55" fmla="*/ 0 h 206"/>
                <a:gd name="T56" fmla="*/ 2147483647 w 154"/>
                <a:gd name="T57" fmla="*/ 2147483647 h 206"/>
                <a:gd name="T58" fmla="*/ 2147483647 w 154"/>
                <a:gd name="T59" fmla="*/ 2147483647 h 206"/>
                <a:gd name="T60" fmla="*/ 2147483647 w 154"/>
                <a:gd name="T61" fmla="*/ 2147483647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4"/>
                <a:gd name="T94" fmla="*/ 0 h 206"/>
                <a:gd name="T95" fmla="*/ 154 w 154"/>
                <a:gd name="T96" fmla="*/ 206 h 2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4" h="206">
                  <a:moveTo>
                    <a:pt x="6" y="17"/>
                  </a:moveTo>
                  <a:lnTo>
                    <a:pt x="4" y="45"/>
                  </a:lnTo>
                  <a:lnTo>
                    <a:pt x="0" y="71"/>
                  </a:lnTo>
                  <a:lnTo>
                    <a:pt x="18" y="91"/>
                  </a:lnTo>
                  <a:lnTo>
                    <a:pt x="35" y="112"/>
                  </a:lnTo>
                  <a:lnTo>
                    <a:pt x="49" y="120"/>
                  </a:lnTo>
                  <a:lnTo>
                    <a:pt x="66" y="129"/>
                  </a:lnTo>
                  <a:lnTo>
                    <a:pt x="81" y="141"/>
                  </a:lnTo>
                  <a:lnTo>
                    <a:pt x="100" y="152"/>
                  </a:lnTo>
                  <a:lnTo>
                    <a:pt x="93" y="175"/>
                  </a:lnTo>
                  <a:lnTo>
                    <a:pt x="85" y="201"/>
                  </a:lnTo>
                  <a:lnTo>
                    <a:pt x="106" y="201"/>
                  </a:lnTo>
                  <a:lnTo>
                    <a:pt x="129" y="205"/>
                  </a:lnTo>
                  <a:lnTo>
                    <a:pt x="138" y="198"/>
                  </a:lnTo>
                  <a:lnTo>
                    <a:pt x="153" y="172"/>
                  </a:lnTo>
                  <a:lnTo>
                    <a:pt x="153" y="155"/>
                  </a:lnTo>
                  <a:lnTo>
                    <a:pt x="153" y="138"/>
                  </a:lnTo>
                  <a:lnTo>
                    <a:pt x="153" y="117"/>
                  </a:lnTo>
                  <a:lnTo>
                    <a:pt x="142" y="115"/>
                  </a:lnTo>
                  <a:lnTo>
                    <a:pt x="133" y="115"/>
                  </a:lnTo>
                  <a:lnTo>
                    <a:pt x="129" y="94"/>
                  </a:lnTo>
                  <a:lnTo>
                    <a:pt x="124" y="74"/>
                  </a:lnTo>
                  <a:lnTo>
                    <a:pt x="109" y="71"/>
                  </a:lnTo>
                  <a:lnTo>
                    <a:pt x="82" y="65"/>
                  </a:lnTo>
                  <a:lnTo>
                    <a:pt x="81" y="31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57" y="0"/>
                  </a:lnTo>
                  <a:lnTo>
                    <a:pt x="35" y="2"/>
                  </a:lnTo>
                  <a:lnTo>
                    <a:pt x="11" y="5"/>
                  </a:lnTo>
                  <a:lnTo>
                    <a:pt x="6" y="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240"/>
            <p:cNvSpPr>
              <a:spLocks/>
            </p:cNvSpPr>
            <p:nvPr/>
          </p:nvSpPr>
          <p:spPr bwMode="auto">
            <a:xfrm>
              <a:off x="5254913" y="3435450"/>
              <a:ext cx="105309" cy="156230"/>
            </a:xfrm>
            <a:custGeom>
              <a:avLst/>
              <a:gdLst>
                <a:gd name="T0" fmla="*/ 0 w 105"/>
                <a:gd name="T1" fmla="*/ 2147483647 h 164"/>
                <a:gd name="T2" fmla="*/ 2147483647 w 105"/>
                <a:gd name="T3" fmla="*/ 2147483647 h 164"/>
                <a:gd name="T4" fmla="*/ 0 w 105"/>
                <a:gd name="T5" fmla="*/ 2147483647 h 164"/>
                <a:gd name="T6" fmla="*/ 2147483647 w 105"/>
                <a:gd name="T7" fmla="*/ 2147483647 h 164"/>
                <a:gd name="T8" fmla="*/ 2147483647 w 105"/>
                <a:gd name="T9" fmla="*/ 2147483647 h 164"/>
                <a:gd name="T10" fmla="*/ 2147483647 w 105"/>
                <a:gd name="T11" fmla="*/ 2147483647 h 164"/>
                <a:gd name="T12" fmla="*/ 2147483647 w 105"/>
                <a:gd name="T13" fmla="*/ 2147483647 h 164"/>
                <a:gd name="T14" fmla="*/ 2147483647 w 105"/>
                <a:gd name="T15" fmla="*/ 2147483647 h 164"/>
                <a:gd name="T16" fmla="*/ 2147483647 w 105"/>
                <a:gd name="T17" fmla="*/ 2147483647 h 164"/>
                <a:gd name="T18" fmla="*/ 2147483647 w 105"/>
                <a:gd name="T19" fmla="*/ 2147483647 h 164"/>
                <a:gd name="T20" fmla="*/ 2147483647 w 105"/>
                <a:gd name="T21" fmla="*/ 2147483647 h 164"/>
                <a:gd name="T22" fmla="*/ 2147483647 w 105"/>
                <a:gd name="T23" fmla="*/ 2147483647 h 164"/>
                <a:gd name="T24" fmla="*/ 2147483647 w 105"/>
                <a:gd name="T25" fmla="*/ 2147483647 h 164"/>
                <a:gd name="T26" fmla="*/ 2147483647 w 105"/>
                <a:gd name="T27" fmla="*/ 2147483647 h 164"/>
                <a:gd name="T28" fmla="*/ 2147483647 w 105"/>
                <a:gd name="T29" fmla="*/ 2147483647 h 164"/>
                <a:gd name="T30" fmla="*/ 2147483647 w 105"/>
                <a:gd name="T31" fmla="*/ 2147483647 h 164"/>
                <a:gd name="T32" fmla="*/ 2147483647 w 105"/>
                <a:gd name="T33" fmla="*/ 2147483647 h 164"/>
                <a:gd name="T34" fmla="*/ 2147483647 w 105"/>
                <a:gd name="T35" fmla="*/ 2147483647 h 164"/>
                <a:gd name="T36" fmla="*/ 2147483647 w 105"/>
                <a:gd name="T37" fmla="*/ 2147483647 h 164"/>
                <a:gd name="T38" fmla="*/ 2147483647 w 105"/>
                <a:gd name="T39" fmla="*/ 2147483647 h 164"/>
                <a:gd name="T40" fmla="*/ 2147483647 w 105"/>
                <a:gd name="T41" fmla="*/ 2147483647 h 164"/>
                <a:gd name="T42" fmla="*/ 2147483647 w 105"/>
                <a:gd name="T43" fmla="*/ 2147483647 h 164"/>
                <a:gd name="T44" fmla="*/ 2147483647 w 105"/>
                <a:gd name="T45" fmla="*/ 2147483647 h 164"/>
                <a:gd name="T46" fmla="*/ 2147483647 w 105"/>
                <a:gd name="T47" fmla="*/ 0 h 164"/>
                <a:gd name="T48" fmla="*/ 2147483647 w 105"/>
                <a:gd name="T49" fmla="*/ 2147483647 h 164"/>
                <a:gd name="T50" fmla="*/ 2147483647 w 105"/>
                <a:gd name="T51" fmla="*/ 2147483647 h 164"/>
                <a:gd name="T52" fmla="*/ 2147483647 w 105"/>
                <a:gd name="T53" fmla="*/ 2147483647 h 164"/>
                <a:gd name="T54" fmla="*/ 2147483647 w 105"/>
                <a:gd name="T55" fmla="*/ 2147483647 h 164"/>
                <a:gd name="T56" fmla="*/ 0 w 105"/>
                <a:gd name="T57" fmla="*/ 2147483647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"/>
                <a:gd name="T88" fmla="*/ 0 h 164"/>
                <a:gd name="T89" fmla="*/ 105 w 105"/>
                <a:gd name="T90" fmla="*/ 164 h 1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" h="164">
                  <a:moveTo>
                    <a:pt x="0" y="65"/>
                  </a:moveTo>
                  <a:lnTo>
                    <a:pt x="1" y="91"/>
                  </a:lnTo>
                  <a:lnTo>
                    <a:pt x="0" y="93"/>
                  </a:lnTo>
                  <a:lnTo>
                    <a:pt x="13" y="102"/>
                  </a:lnTo>
                  <a:lnTo>
                    <a:pt x="16" y="96"/>
                  </a:lnTo>
                  <a:lnTo>
                    <a:pt x="16" y="102"/>
                  </a:lnTo>
                  <a:lnTo>
                    <a:pt x="16" y="117"/>
                  </a:lnTo>
                  <a:lnTo>
                    <a:pt x="9" y="119"/>
                  </a:lnTo>
                  <a:lnTo>
                    <a:pt x="11" y="136"/>
                  </a:lnTo>
                  <a:lnTo>
                    <a:pt x="6" y="145"/>
                  </a:lnTo>
                  <a:lnTo>
                    <a:pt x="13" y="145"/>
                  </a:lnTo>
                  <a:lnTo>
                    <a:pt x="35" y="163"/>
                  </a:lnTo>
                  <a:lnTo>
                    <a:pt x="41" y="142"/>
                  </a:lnTo>
                  <a:lnTo>
                    <a:pt x="49" y="122"/>
                  </a:lnTo>
                  <a:lnTo>
                    <a:pt x="68" y="105"/>
                  </a:lnTo>
                  <a:lnTo>
                    <a:pt x="87" y="91"/>
                  </a:lnTo>
                  <a:lnTo>
                    <a:pt x="99" y="59"/>
                  </a:lnTo>
                  <a:lnTo>
                    <a:pt x="104" y="59"/>
                  </a:lnTo>
                  <a:lnTo>
                    <a:pt x="96" y="42"/>
                  </a:lnTo>
                  <a:lnTo>
                    <a:pt x="101" y="39"/>
                  </a:lnTo>
                  <a:lnTo>
                    <a:pt x="80" y="25"/>
                  </a:lnTo>
                  <a:lnTo>
                    <a:pt x="63" y="25"/>
                  </a:lnTo>
                  <a:lnTo>
                    <a:pt x="52" y="13"/>
                  </a:lnTo>
                  <a:lnTo>
                    <a:pt x="37" y="0"/>
                  </a:lnTo>
                  <a:lnTo>
                    <a:pt x="30" y="8"/>
                  </a:lnTo>
                  <a:lnTo>
                    <a:pt x="13" y="19"/>
                  </a:lnTo>
                  <a:lnTo>
                    <a:pt x="9" y="39"/>
                  </a:lnTo>
                  <a:lnTo>
                    <a:pt x="9" y="51"/>
                  </a:lnTo>
                  <a:lnTo>
                    <a:pt x="0" y="6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241"/>
            <p:cNvSpPr>
              <a:spLocks/>
            </p:cNvSpPr>
            <p:nvPr/>
          </p:nvSpPr>
          <p:spPr bwMode="auto">
            <a:xfrm>
              <a:off x="5268800" y="3534975"/>
              <a:ext cx="40504" cy="45133"/>
            </a:xfrm>
            <a:custGeom>
              <a:avLst/>
              <a:gdLst>
                <a:gd name="T0" fmla="*/ 2147483647 w 40"/>
                <a:gd name="T1" fmla="*/ 0 h 47"/>
                <a:gd name="T2" fmla="*/ 0 w 40"/>
                <a:gd name="T3" fmla="*/ 2147483647 h 47"/>
                <a:gd name="T4" fmla="*/ 0 w 40"/>
                <a:gd name="T5" fmla="*/ 0 h 47"/>
                <a:gd name="T6" fmla="*/ 2147483647 w 40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7"/>
                <a:gd name="T14" fmla="*/ 40 w 40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7">
                  <a:moveTo>
                    <a:pt x="39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242"/>
            <p:cNvSpPr>
              <a:spLocks/>
            </p:cNvSpPr>
            <p:nvPr/>
          </p:nvSpPr>
          <p:spPr bwMode="auto">
            <a:xfrm>
              <a:off x="5246812" y="3470168"/>
              <a:ext cx="245336" cy="438602"/>
            </a:xfrm>
            <a:custGeom>
              <a:avLst/>
              <a:gdLst>
                <a:gd name="T0" fmla="*/ 2147483647 w 246"/>
                <a:gd name="T1" fmla="*/ 2147483647 h 464"/>
                <a:gd name="T2" fmla="*/ 2147483647 w 246"/>
                <a:gd name="T3" fmla="*/ 2147483647 h 464"/>
                <a:gd name="T4" fmla="*/ 2147483647 w 246"/>
                <a:gd name="T5" fmla="*/ 2147483647 h 464"/>
                <a:gd name="T6" fmla="*/ 2147483647 w 246"/>
                <a:gd name="T7" fmla="*/ 2147483647 h 464"/>
                <a:gd name="T8" fmla="*/ 2147483647 w 246"/>
                <a:gd name="T9" fmla="*/ 2147483647 h 464"/>
                <a:gd name="T10" fmla="*/ 2147483647 w 246"/>
                <a:gd name="T11" fmla="*/ 2147483647 h 464"/>
                <a:gd name="T12" fmla="*/ 2147483647 w 246"/>
                <a:gd name="T13" fmla="*/ 2147483647 h 464"/>
                <a:gd name="T14" fmla="*/ 2147483647 w 246"/>
                <a:gd name="T15" fmla="*/ 2147483647 h 464"/>
                <a:gd name="T16" fmla="*/ 2147483647 w 246"/>
                <a:gd name="T17" fmla="*/ 2147483647 h 464"/>
                <a:gd name="T18" fmla="*/ 2147483647 w 246"/>
                <a:gd name="T19" fmla="*/ 2147483647 h 464"/>
                <a:gd name="T20" fmla="*/ 2147483647 w 246"/>
                <a:gd name="T21" fmla="*/ 2147483647 h 464"/>
                <a:gd name="T22" fmla="*/ 2147483647 w 246"/>
                <a:gd name="T23" fmla="*/ 2147483647 h 464"/>
                <a:gd name="T24" fmla="*/ 2147483647 w 246"/>
                <a:gd name="T25" fmla="*/ 2147483647 h 464"/>
                <a:gd name="T26" fmla="*/ 2147483647 w 246"/>
                <a:gd name="T27" fmla="*/ 2147483647 h 464"/>
                <a:gd name="T28" fmla="*/ 2147483647 w 246"/>
                <a:gd name="T29" fmla="*/ 2147483647 h 464"/>
                <a:gd name="T30" fmla="*/ 2147483647 w 246"/>
                <a:gd name="T31" fmla="*/ 2147483647 h 464"/>
                <a:gd name="T32" fmla="*/ 2147483647 w 246"/>
                <a:gd name="T33" fmla="*/ 2147483647 h 464"/>
                <a:gd name="T34" fmla="*/ 2147483647 w 246"/>
                <a:gd name="T35" fmla="*/ 2147483647 h 464"/>
                <a:gd name="T36" fmla="*/ 2147483647 w 246"/>
                <a:gd name="T37" fmla="*/ 2147483647 h 464"/>
                <a:gd name="T38" fmla="*/ 2147483647 w 246"/>
                <a:gd name="T39" fmla="*/ 2147483647 h 464"/>
                <a:gd name="T40" fmla="*/ 2147483647 w 246"/>
                <a:gd name="T41" fmla="*/ 2147483647 h 464"/>
                <a:gd name="T42" fmla="*/ 2147483647 w 246"/>
                <a:gd name="T43" fmla="*/ 2147483647 h 464"/>
                <a:gd name="T44" fmla="*/ 2147483647 w 246"/>
                <a:gd name="T45" fmla="*/ 0 h 464"/>
                <a:gd name="T46" fmla="*/ 2147483647 w 246"/>
                <a:gd name="T47" fmla="*/ 2147483647 h 464"/>
                <a:gd name="T48" fmla="*/ 2147483647 w 246"/>
                <a:gd name="T49" fmla="*/ 2147483647 h 464"/>
                <a:gd name="T50" fmla="*/ 2147483647 w 246"/>
                <a:gd name="T51" fmla="*/ 2147483647 h 464"/>
                <a:gd name="T52" fmla="*/ 2147483647 w 246"/>
                <a:gd name="T53" fmla="*/ 2147483647 h 464"/>
                <a:gd name="T54" fmla="*/ 2147483647 w 246"/>
                <a:gd name="T55" fmla="*/ 2147483647 h 464"/>
                <a:gd name="T56" fmla="*/ 2147483647 w 246"/>
                <a:gd name="T57" fmla="*/ 2147483647 h 464"/>
                <a:gd name="T58" fmla="*/ 2147483647 w 246"/>
                <a:gd name="T59" fmla="*/ 2147483647 h 464"/>
                <a:gd name="T60" fmla="*/ 2147483647 w 246"/>
                <a:gd name="T61" fmla="*/ 2147483647 h 464"/>
                <a:gd name="T62" fmla="*/ 2147483647 w 246"/>
                <a:gd name="T63" fmla="*/ 2147483647 h 464"/>
                <a:gd name="T64" fmla="*/ 2147483647 w 246"/>
                <a:gd name="T65" fmla="*/ 2147483647 h 464"/>
                <a:gd name="T66" fmla="*/ 2147483647 w 246"/>
                <a:gd name="T67" fmla="*/ 2147483647 h 464"/>
                <a:gd name="T68" fmla="*/ 2147483647 w 246"/>
                <a:gd name="T69" fmla="*/ 2147483647 h 464"/>
                <a:gd name="T70" fmla="*/ 2147483647 w 246"/>
                <a:gd name="T71" fmla="*/ 2147483647 h 464"/>
                <a:gd name="T72" fmla="*/ 2147483647 w 246"/>
                <a:gd name="T73" fmla="*/ 2147483647 h 464"/>
                <a:gd name="T74" fmla="*/ 2147483647 w 246"/>
                <a:gd name="T75" fmla="*/ 2147483647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464"/>
                <a:gd name="T116" fmla="*/ 246 w 246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464">
                  <a:moveTo>
                    <a:pt x="240" y="353"/>
                  </a:moveTo>
                  <a:lnTo>
                    <a:pt x="237" y="364"/>
                  </a:lnTo>
                  <a:lnTo>
                    <a:pt x="234" y="387"/>
                  </a:lnTo>
                  <a:lnTo>
                    <a:pt x="240" y="408"/>
                  </a:lnTo>
                  <a:lnTo>
                    <a:pt x="245" y="410"/>
                  </a:lnTo>
                  <a:lnTo>
                    <a:pt x="234" y="430"/>
                  </a:lnTo>
                  <a:lnTo>
                    <a:pt x="234" y="442"/>
                  </a:lnTo>
                  <a:lnTo>
                    <a:pt x="232" y="451"/>
                  </a:lnTo>
                  <a:lnTo>
                    <a:pt x="225" y="463"/>
                  </a:lnTo>
                  <a:lnTo>
                    <a:pt x="220" y="463"/>
                  </a:lnTo>
                  <a:lnTo>
                    <a:pt x="208" y="451"/>
                  </a:lnTo>
                  <a:lnTo>
                    <a:pt x="201" y="439"/>
                  </a:lnTo>
                  <a:lnTo>
                    <a:pt x="184" y="427"/>
                  </a:lnTo>
                  <a:lnTo>
                    <a:pt x="170" y="416"/>
                  </a:lnTo>
                  <a:lnTo>
                    <a:pt x="153" y="405"/>
                  </a:lnTo>
                  <a:lnTo>
                    <a:pt x="136" y="396"/>
                  </a:lnTo>
                  <a:lnTo>
                    <a:pt x="122" y="376"/>
                  </a:lnTo>
                  <a:lnTo>
                    <a:pt x="105" y="355"/>
                  </a:lnTo>
                  <a:lnTo>
                    <a:pt x="105" y="345"/>
                  </a:lnTo>
                  <a:lnTo>
                    <a:pt x="93" y="316"/>
                  </a:lnTo>
                  <a:lnTo>
                    <a:pt x="81" y="287"/>
                  </a:lnTo>
                  <a:lnTo>
                    <a:pt x="72" y="270"/>
                  </a:lnTo>
                  <a:lnTo>
                    <a:pt x="64" y="255"/>
                  </a:lnTo>
                  <a:lnTo>
                    <a:pt x="54" y="235"/>
                  </a:lnTo>
                  <a:lnTo>
                    <a:pt x="48" y="215"/>
                  </a:lnTo>
                  <a:lnTo>
                    <a:pt x="37" y="198"/>
                  </a:lnTo>
                  <a:lnTo>
                    <a:pt x="30" y="177"/>
                  </a:lnTo>
                  <a:lnTo>
                    <a:pt x="18" y="166"/>
                  </a:lnTo>
                  <a:lnTo>
                    <a:pt x="4" y="154"/>
                  </a:lnTo>
                  <a:lnTo>
                    <a:pt x="6" y="145"/>
                  </a:lnTo>
                  <a:lnTo>
                    <a:pt x="0" y="114"/>
                  </a:lnTo>
                  <a:lnTo>
                    <a:pt x="9" y="100"/>
                  </a:lnTo>
                  <a:lnTo>
                    <a:pt x="16" y="82"/>
                  </a:lnTo>
                  <a:lnTo>
                    <a:pt x="18" y="100"/>
                  </a:lnTo>
                  <a:lnTo>
                    <a:pt x="13" y="109"/>
                  </a:lnTo>
                  <a:lnTo>
                    <a:pt x="21" y="109"/>
                  </a:lnTo>
                  <a:lnTo>
                    <a:pt x="42" y="126"/>
                  </a:lnTo>
                  <a:lnTo>
                    <a:pt x="49" y="106"/>
                  </a:lnTo>
                  <a:lnTo>
                    <a:pt x="57" y="85"/>
                  </a:lnTo>
                  <a:lnTo>
                    <a:pt x="76" y="68"/>
                  </a:lnTo>
                  <a:lnTo>
                    <a:pt x="96" y="54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05" y="5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22" y="13"/>
                  </a:lnTo>
                  <a:lnTo>
                    <a:pt x="132" y="25"/>
                  </a:lnTo>
                  <a:lnTo>
                    <a:pt x="146" y="45"/>
                  </a:lnTo>
                  <a:lnTo>
                    <a:pt x="150" y="56"/>
                  </a:lnTo>
                  <a:lnTo>
                    <a:pt x="174" y="56"/>
                  </a:lnTo>
                  <a:lnTo>
                    <a:pt x="189" y="56"/>
                  </a:lnTo>
                  <a:lnTo>
                    <a:pt x="206" y="65"/>
                  </a:lnTo>
                  <a:lnTo>
                    <a:pt x="198" y="94"/>
                  </a:lnTo>
                  <a:lnTo>
                    <a:pt x="210" y="106"/>
                  </a:lnTo>
                  <a:lnTo>
                    <a:pt x="204" y="102"/>
                  </a:lnTo>
                  <a:lnTo>
                    <a:pt x="189" y="109"/>
                  </a:lnTo>
                  <a:lnTo>
                    <a:pt x="174" y="117"/>
                  </a:lnTo>
                  <a:lnTo>
                    <a:pt x="160" y="126"/>
                  </a:lnTo>
                  <a:lnTo>
                    <a:pt x="153" y="145"/>
                  </a:lnTo>
                  <a:lnTo>
                    <a:pt x="148" y="166"/>
                  </a:lnTo>
                  <a:lnTo>
                    <a:pt x="138" y="186"/>
                  </a:lnTo>
                  <a:lnTo>
                    <a:pt x="148" y="206"/>
                  </a:lnTo>
                  <a:lnTo>
                    <a:pt x="156" y="224"/>
                  </a:lnTo>
                  <a:lnTo>
                    <a:pt x="156" y="235"/>
                  </a:lnTo>
                  <a:lnTo>
                    <a:pt x="162" y="237"/>
                  </a:lnTo>
                  <a:lnTo>
                    <a:pt x="174" y="246"/>
                  </a:lnTo>
                  <a:lnTo>
                    <a:pt x="189" y="252"/>
                  </a:lnTo>
                  <a:lnTo>
                    <a:pt x="201" y="241"/>
                  </a:lnTo>
                  <a:lnTo>
                    <a:pt x="204" y="258"/>
                  </a:lnTo>
                  <a:lnTo>
                    <a:pt x="204" y="278"/>
                  </a:lnTo>
                  <a:lnTo>
                    <a:pt x="225" y="275"/>
                  </a:lnTo>
                  <a:lnTo>
                    <a:pt x="232" y="295"/>
                  </a:lnTo>
                  <a:lnTo>
                    <a:pt x="242" y="316"/>
                  </a:lnTo>
                  <a:lnTo>
                    <a:pt x="240" y="321"/>
                  </a:lnTo>
                  <a:lnTo>
                    <a:pt x="240" y="35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243"/>
            <p:cNvSpPr>
              <a:spLocks/>
            </p:cNvSpPr>
            <p:nvPr/>
          </p:nvSpPr>
          <p:spPr bwMode="auto">
            <a:xfrm>
              <a:off x="6980364" y="2359197"/>
              <a:ext cx="96051" cy="85637"/>
            </a:xfrm>
            <a:custGeom>
              <a:avLst/>
              <a:gdLst>
                <a:gd name="T0" fmla="*/ 2147483647 w 96"/>
                <a:gd name="T1" fmla="*/ 2147483647 h 90"/>
                <a:gd name="T2" fmla="*/ 2147483647 w 96"/>
                <a:gd name="T3" fmla="*/ 2147483647 h 90"/>
                <a:gd name="T4" fmla="*/ 2147483647 w 96"/>
                <a:gd name="T5" fmla="*/ 2147483647 h 90"/>
                <a:gd name="T6" fmla="*/ 2147483647 w 96"/>
                <a:gd name="T7" fmla="*/ 2147483647 h 90"/>
                <a:gd name="T8" fmla="*/ 2147483647 w 96"/>
                <a:gd name="T9" fmla="*/ 2147483647 h 90"/>
                <a:gd name="T10" fmla="*/ 2147483647 w 96"/>
                <a:gd name="T11" fmla="*/ 2147483647 h 90"/>
                <a:gd name="T12" fmla="*/ 2147483647 w 96"/>
                <a:gd name="T13" fmla="*/ 2147483647 h 90"/>
                <a:gd name="T14" fmla="*/ 2147483647 w 96"/>
                <a:gd name="T15" fmla="*/ 2147483647 h 90"/>
                <a:gd name="T16" fmla="*/ 2147483647 w 96"/>
                <a:gd name="T17" fmla="*/ 2147483647 h 90"/>
                <a:gd name="T18" fmla="*/ 2147483647 w 96"/>
                <a:gd name="T19" fmla="*/ 2147483647 h 90"/>
                <a:gd name="T20" fmla="*/ 2147483647 w 96"/>
                <a:gd name="T21" fmla="*/ 2147483647 h 90"/>
                <a:gd name="T22" fmla="*/ 2147483647 w 96"/>
                <a:gd name="T23" fmla="*/ 0 h 90"/>
                <a:gd name="T24" fmla="*/ 2147483647 w 96"/>
                <a:gd name="T25" fmla="*/ 2147483647 h 90"/>
                <a:gd name="T26" fmla="*/ 2147483647 w 96"/>
                <a:gd name="T27" fmla="*/ 2147483647 h 90"/>
                <a:gd name="T28" fmla="*/ 2147483647 w 96"/>
                <a:gd name="T29" fmla="*/ 2147483647 h 90"/>
                <a:gd name="T30" fmla="*/ 2147483647 w 96"/>
                <a:gd name="T31" fmla="*/ 2147483647 h 90"/>
                <a:gd name="T32" fmla="*/ 2147483647 w 96"/>
                <a:gd name="T33" fmla="*/ 2147483647 h 90"/>
                <a:gd name="T34" fmla="*/ 2147483647 w 96"/>
                <a:gd name="T35" fmla="*/ 2147483647 h 90"/>
                <a:gd name="T36" fmla="*/ 2147483647 w 96"/>
                <a:gd name="T37" fmla="*/ 2147483647 h 90"/>
                <a:gd name="T38" fmla="*/ 2147483647 w 96"/>
                <a:gd name="T39" fmla="*/ 2147483647 h 90"/>
                <a:gd name="T40" fmla="*/ 2147483647 w 96"/>
                <a:gd name="T41" fmla="*/ 2147483647 h 90"/>
                <a:gd name="T42" fmla="*/ 2147483647 w 96"/>
                <a:gd name="T43" fmla="*/ 2147483647 h 90"/>
                <a:gd name="T44" fmla="*/ 2147483647 w 96"/>
                <a:gd name="T45" fmla="*/ 2147483647 h 90"/>
                <a:gd name="T46" fmla="*/ 2147483647 w 96"/>
                <a:gd name="T47" fmla="*/ 2147483647 h 90"/>
                <a:gd name="T48" fmla="*/ 2147483647 w 96"/>
                <a:gd name="T49" fmla="*/ 2147483647 h 90"/>
                <a:gd name="T50" fmla="*/ 2147483647 w 96"/>
                <a:gd name="T51" fmla="*/ 2147483647 h 90"/>
                <a:gd name="T52" fmla="*/ 2147483647 w 96"/>
                <a:gd name="T53" fmla="*/ 2147483647 h 90"/>
                <a:gd name="T54" fmla="*/ 2147483647 w 96"/>
                <a:gd name="T55" fmla="*/ 2147483647 h 90"/>
                <a:gd name="T56" fmla="*/ 2147483647 w 96"/>
                <a:gd name="T57" fmla="*/ 2147483647 h 90"/>
                <a:gd name="T58" fmla="*/ 0 w 96"/>
                <a:gd name="T59" fmla="*/ 2147483647 h 90"/>
                <a:gd name="T60" fmla="*/ 2147483647 w 96"/>
                <a:gd name="T61" fmla="*/ 2147483647 h 90"/>
                <a:gd name="T62" fmla="*/ 2147483647 w 96"/>
                <a:gd name="T63" fmla="*/ 2147483647 h 90"/>
                <a:gd name="T64" fmla="*/ 2147483647 w 96"/>
                <a:gd name="T65" fmla="*/ 2147483647 h 90"/>
                <a:gd name="T66" fmla="*/ 2147483647 w 96"/>
                <a:gd name="T67" fmla="*/ 2147483647 h 90"/>
                <a:gd name="T68" fmla="*/ 2147483647 w 96"/>
                <a:gd name="T69" fmla="*/ 2147483647 h 90"/>
                <a:gd name="T70" fmla="*/ 2147483647 w 96"/>
                <a:gd name="T71" fmla="*/ 2147483647 h 90"/>
                <a:gd name="T72" fmla="*/ 2147483647 w 96"/>
                <a:gd name="T73" fmla="*/ 2147483647 h 90"/>
                <a:gd name="T74" fmla="*/ 2147483647 w 96"/>
                <a:gd name="T75" fmla="*/ 2147483647 h 90"/>
                <a:gd name="T76" fmla="*/ 2147483647 w 96"/>
                <a:gd name="T77" fmla="*/ 2147483647 h 90"/>
                <a:gd name="T78" fmla="*/ 2147483647 w 96"/>
                <a:gd name="T79" fmla="*/ 2147483647 h 90"/>
                <a:gd name="T80" fmla="*/ 2147483647 w 96"/>
                <a:gd name="T81" fmla="*/ 2147483647 h 90"/>
                <a:gd name="T82" fmla="*/ 2147483647 w 96"/>
                <a:gd name="T83" fmla="*/ 2147483647 h 90"/>
                <a:gd name="T84" fmla="*/ 2147483647 w 96"/>
                <a:gd name="T85" fmla="*/ 2147483647 h 90"/>
                <a:gd name="T86" fmla="*/ 2147483647 w 96"/>
                <a:gd name="T87" fmla="*/ 2147483647 h 90"/>
                <a:gd name="T88" fmla="*/ 2147483647 w 96"/>
                <a:gd name="T89" fmla="*/ 2147483647 h 90"/>
                <a:gd name="T90" fmla="*/ 2147483647 w 96"/>
                <a:gd name="T91" fmla="*/ 2147483647 h 90"/>
                <a:gd name="T92" fmla="*/ 2147483647 w 96"/>
                <a:gd name="T93" fmla="*/ 2147483647 h 90"/>
                <a:gd name="T94" fmla="*/ 2147483647 w 96"/>
                <a:gd name="T95" fmla="*/ 2147483647 h 90"/>
                <a:gd name="T96" fmla="*/ 2147483647 w 96"/>
                <a:gd name="T97" fmla="*/ 2147483647 h 90"/>
                <a:gd name="T98" fmla="*/ 2147483647 w 96"/>
                <a:gd name="T99" fmla="*/ 2147483647 h 90"/>
                <a:gd name="T100" fmla="*/ 2147483647 w 96"/>
                <a:gd name="T101" fmla="*/ 2147483647 h 90"/>
                <a:gd name="T102" fmla="*/ 2147483647 w 96"/>
                <a:gd name="T103" fmla="*/ 2147483647 h 90"/>
                <a:gd name="T104" fmla="*/ 2147483647 w 96"/>
                <a:gd name="T105" fmla="*/ 2147483647 h 90"/>
                <a:gd name="T106" fmla="*/ 2147483647 w 96"/>
                <a:gd name="T107" fmla="*/ 2147483647 h 90"/>
                <a:gd name="T108" fmla="*/ 2147483647 w 96"/>
                <a:gd name="T109" fmla="*/ 2147483647 h 90"/>
                <a:gd name="T110" fmla="*/ 2147483647 w 96"/>
                <a:gd name="T111" fmla="*/ 2147483647 h 90"/>
                <a:gd name="T112" fmla="*/ 2147483647 w 96"/>
                <a:gd name="T113" fmla="*/ 2147483647 h 90"/>
                <a:gd name="T114" fmla="*/ 2147483647 w 96"/>
                <a:gd name="T115" fmla="*/ 2147483647 h 90"/>
                <a:gd name="T116" fmla="*/ 2147483647 w 96"/>
                <a:gd name="T117" fmla="*/ 2147483647 h 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"/>
                <a:gd name="T178" fmla="*/ 0 h 90"/>
                <a:gd name="T179" fmla="*/ 96 w 96"/>
                <a:gd name="T180" fmla="*/ 90 h 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" h="90">
                  <a:moveTo>
                    <a:pt x="84" y="39"/>
                  </a:moveTo>
                  <a:lnTo>
                    <a:pt x="87" y="39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7" y="27"/>
                  </a:lnTo>
                  <a:lnTo>
                    <a:pt x="90" y="25"/>
                  </a:lnTo>
                  <a:lnTo>
                    <a:pt x="87" y="25"/>
                  </a:lnTo>
                  <a:lnTo>
                    <a:pt x="83" y="17"/>
                  </a:lnTo>
                  <a:lnTo>
                    <a:pt x="59" y="13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2" y="17"/>
                  </a:lnTo>
                  <a:lnTo>
                    <a:pt x="30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2"/>
                  </a:lnTo>
                  <a:lnTo>
                    <a:pt x="11" y="27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6" y="39"/>
                  </a:lnTo>
                  <a:lnTo>
                    <a:pt x="11" y="34"/>
                  </a:lnTo>
                  <a:lnTo>
                    <a:pt x="23" y="56"/>
                  </a:lnTo>
                  <a:lnTo>
                    <a:pt x="28" y="63"/>
                  </a:lnTo>
                  <a:lnTo>
                    <a:pt x="44" y="74"/>
                  </a:lnTo>
                  <a:lnTo>
                    <a:pt x="66" y="89"/>
                  </a:lnTo>
                  <a:lnTo>
                    <a:pt x="68" y="89"/>
                  </a:lnTo>
                  <a:lnTo>
                    <a:pt x="71" y="89"/>
                  </a:lnTo>
                  <a:lnTo>
                    <a:pt x="63" y="80"/>
                  </a:lnTo>
                  <a:lnTo>
                    <a:pt x="61" y="77"/>
                  </a:lnTo>
                  <a:lnTo>
                    <a:pt x="56" y="74"/>
                  </a:lnTo>
                  <a:lnTo>
                    <a:pt x="44" y="60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37" y="45"/>
                  </a:lnTo>
                  <a:lnTo>
                    <a:pt x="35" y="42"/>
                  </a:lnTo>
                  <a:lnTo>
                    <a:pt x="35" y="34"/>
                  </a:lnTo>
                  <a:lnTo>
                    <a:pt x="37" y="31"/>
                  </a:lnTo>
                  <a:lnTo>
                    <a:pt x="42" y="36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6" y="34"/>
                  </a:lnTo>
                  <a:lnTo>
                    <a:pt x="68" y="36"/>
                  </a:lnTo>
                  <a:lnTo>
                    <a:pt x="71" y="34"/>
                  </a:lnTo>
                  <a:lnTo>
                    <a:pt x="73" y="36"/>
                  </a:lnTo>
                  <a:lnTo>
                    <a:pt x="75" y="34"/>
                  </a:lnTo>
                  <a:lnTo>
                    <a:pt x="80" y="36"/>
                  </a:lnTo>
                  <a:lnTo>
                    <a:pt x="84" y="3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244"/>
            <p:cNvSpPr>
              <a:spLocks/>
            </p:cNvSpPr>
            <p:nvPr/>
          </p:nvSpPr>
          <p:spPr bwMode="auto">
            <a:xfrm>
              <a:off x="5912227" y="1503980"/>
              <a:ext cx="727907" cy="447860"/>
            </a:xfrm>
            <a:custGeom>
              <a:avLst/>
              <a:gdLst>
                <a:gd name="T0" fmla="*/ 2147483647 w 732"/>
                <a:gd name="T1" fmla="*/ 2147483647 h 472"/>
                <a:gd name="T2" fmla="*/ 2147483647 w 732"/>
                <a:gd name="T3" fmla="*/ 2147483647 h 472"/>
                <a:gd name="T4" fmla="*/ 2147483647 w 732"/>
                <a:gd name="T5" fmla="*/ 2147483647 h 472"/>
                <a:gd name="T6" fmla="*/ 2147483647 w 732"/>
                <a:gd name="T7" fmla="*/ 2147483647 h 472"/>
                <a:gd name="T8" fmla="*/ 2147483647 w 732"/>
                <a:gd name="T9" fmla="*/ 2147483647 h 472"/>
                <a:gd name="T10" fmla="*/ 2147483647 w 732"/>
                <a:gd name="T11" fmla="*/ 2147483647 h 472"/>
                <a:gd name="T12" fmla="*/ 2147483647 w 732"/>
                <a:gd name="T13" fmla="*/ 2147483647 h 472"/>
                <a:gd name="T14" fmla="*/ 2147483647 w 732"/>
                <a:gd name="T15" fmla="*/ 2147483647 h 472"/>
                <a:gd name="T16" fmla="*/ 2147483647 w 732"/>
                <a:gd name="T17" fmla="*/ 2147483647 h 472"/>
                <a:gd name="T18" fmla="*/ 2147483647 w 732"/>
                <a:gd name="T19" fmla="*/ 2147483647 h 472"/>
                <a:gd name="T20" fmla="*/ 2147483647 w 732"/>
                <a:gd name="T21" fmla="*/ 2147483647 h 472"/>
                <a:gd name="T22" fmla="*/ 2147483647 w 732"/>
                <a:gd name="T23" fmla="*/ 2147483647 h 472"/>
                <a:gd name="T24" fmla="*/ 2147483647 w 732"/>
                <a:gd name="T25" fmla="*/ 2147483647 h 472"/>
                <a:gd name="T26" fmla="*/ 2147483647 w 732"/>
                <a:gd name="T27" fmla="*/ 2147483647 h 472"/>
                <a:gd name="T28" fmla="*/ 2147483647 w 732"/>
                <a:gd name="T29" fmla="*/ 2147483647 h 472"/>
                <a:gd name="T30" fmla="*/ 2147483647 w 732"/>
                <a:gd name="T31" fmla="*/ 2147483647 h 472"/>
                <a:gd name="T32" fmla="*/ 2147483647 w 732"/>
                <a:gd name="T33" fmla="*/ 2147483647 h 472"/>
                <a:gd name="T34" fmla="*/ 2147483647 w 732"/>
                <a:gd name="T35" fmla="*/ 2147483647 h 472"/>
                <a:gd name="T36" fmla="*/ 2147483647 w 732"/>
                <a:gd name="T37" fmla="*/ 2147483647 h 472"/>
                <a:gd name="T38" fmla="*/ 2147483647 w 732"/>
                <a:gd name="T39" fmla="*/ 2147483647 h 472"/>
                <a:gd name="T40" fmla="*/ 2147483647 w 732"/>
                <a:gd name="T41" fmla="*/ 2147483647 h 472"/>
                <a:gd name="T42" fmla="*/ 2147483647 w 732"/>
                <a:gd name="T43" fmla="*/ 2147483647 h 472"/>
                <a:gd name="T44" fmla="*/ 2147483647 w 732"/>
                <a:gd name="T45" fmla="*/ 2147483647 h 472"/>
                <a:gd name="T46" fmla="*/ 2147483647 w 732"/>
                <a:gd name="T47" fmla="*/ 2147483647 h 472"/>
                <a:gd name="T48" fmla="*/ 2147483647 w 732"/>
                <a:gd name="T49" fmla="*/ 2147483647 h 472"/>
                <a:gd name="T50" fmla="*/ 2147483647 w 732"/>
                <a:gd name="T51" fmla="*/ 2147483647 h 472"/>
                <a:gd name="T52" fmla="*/ 2147483647 w 732"/>
                <a:gd name="T53" fmla="*/ 2147483647 h 472"/>
                <a:gd name="T54" fmla="*/ 2147483647 w 732"/>
                <a:gd name="T55" fmla="*/ 2147483647 h 472"/>
                <a:gd name="T56" fmla="*/ 2147483647 w 732"/>
                <a:gd name="T57" fmla="*/ 2147483647 h 472"/>
                <a:gd name="T58" fmla="*/ 2147483647 w 732"/>
                <a:gd name="T59" fmla="*/ 2147483647 h 472"/>
                <a:gd name="T60" fmla="*/ 2147483647 w 732"/>
                <a:gd name="T61" fmla="*/ 2147483647 h 472"/>
                <a:gd name="T62" fmla="*/ 2147483647 w 732"/>
                <a:gd name="T63" fmla="*/ 2147483647 h 472"/>
                <a:gd name="T64" fmla="*/ 2147483647 w 732"/>
                <a:gd name="T65" fmla="*/ 2147483647 h 472"/>
                <a:gd name="T66" fmla="*/ 2147483647 w 732"/>
                <a:gd name="T67" fmla="*/ 2147483647 h 472"/>
                <a:gd name="T68" fmla="*/ 2147483647 w 732"/>
                <a:gd name="T69" fmla="*/ 2147483647 h 472"/>
                <a:gd name="T70" fmla="*/ 2147483647 w 732"/>
                <a:gd name="T71" fmla="*/ 2147483647 h 472"/>
                <a:gd name="T72" fmla="*/ 2147483647 w 732"/>
                <a:gd name="T73" fmla="*/ 2147483647 h 472"/>
                <a:gd name="T74" fmla="*/ 2147483647 w 732"/>
                <a:gd name="T75" fmla="*/ 2147483647 h 472"/>
                <a:gd name="T76" fmla="*/ 2147483647 w 732"/>
                <a:gd name="T77" fmla="*/ 2147483647 h 472"/>
                <a:gd name="T78" fmla="*/ 2147483647 w 732"/>
                <a:gd name="T79" fmla="*/ 2147483647 h 472"/>
                <a:gd name="T80" fmla="*/ 2147483647 w 732"/>
                <a:gd name="T81" fmla="*/ 2147483647 h 472"/>
                <a:gd name="T82" fmla="*/ 2147483647 w 732"/>
                <a:gd name="T83" fmla="*/ 2147483647 h 472"/>
                <a:gd name="T84" fmla="*/ 2147483647 w 732"/>
                <a:gd name="T85" fmla="*/ 2147483647 h 472"/>
                <a:gd name="T86" fmla="*/ 2147483647 w 732"/>
                <a:gd name="T87" fmla="*/ 2147483647 h 472"/>
                <a:gd name="T88" fmla="*/ 2147483647 w 732"/>
                <a:gd name="T89" fmla="*/ 2147483647 h 472"/>
                <a:gd name="T90" fmla="*/ 2147483647 w 732"/>
                <a:gd name="T91" fmla="*/ 2147483647 h 472"/>
                <a:gd name="T92" fmla="*/ 2147483647 w 732"/>
                <a:gd name="T93" fmla="*/ 2147483647 h 472"/>
                <a:gd name="T94" fmla="*/ 2147483647 w 732"/>
                <a:gd name="T95" fmla="*/ 2147483647 h 472"/>
                <a:gd name="T96" fmla="*/ 2147483647 w 732"/>
                <a:gd name="T97" fmla="*/ 2147483647 h 472"/>
                <a:gd name="T98" fmla="*/ 2147483647 w 732"/>
                <a:gd name="T99" fmla="*/ 2147483647 h 472"/>
                <a:gd name="T100" fmla="*/ 2147483647 w 732"/>
                <a:gd name="T101" fmla="*/ 2147483647 h 472"/>
                <a:gd name="T102" fmla="*/ 2147483647 w 732"/>
                <a:gd name="T103" fmla="*/ 2147483647 h 472"/>
                <a:gd name="T104" fmla="*/ 2147483647 w 732"/>
                <a:gd name="T105" fmla="*/ 2147483647 h 472"/>
                <a:gd name="T106" fmla="*/ 2147483647 w 732"/>
                <a:gd name="T107" fmla="*/ 2147483647 h 472"/>
                <a:gd name="T108" fmla="*/ 2147483647 w 732"/>
                <a:gd name="T109" fmla="*/ 2147483647 h 472"/>
                <a:gd name="T110" fmla="*/ 2147483647 w 732"/>
                <a:gd name="T111" fmla="*/ 2147483647 h 4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472"/>
                <a:gd name="T170" fmla="*/ 732 w 732"/>
                <a:gd name="T171" fmla="*/ 472 h 4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472">
                  <a:moveTo>
                    <a:pt x="155" y="341"/>
                  </a:moveTo>
                  <a:lnTo>
                    <a:pt x="133" y="347"/>
                  </a:lnTo>
                  <a:lnTo>
                    <a:pt x="129" y="353"/>
                  </a:lnTo>
                  <a:lnTo>
                    <a:pt x="126" y="358"/>
                  </a:lnTo>
                  <a:lnTo>
                    <a:pt x="141" y="358"/>
                  </a:lnTo>
                  <a:lnTo>
                    <a:pt x="133" y="358"/>
                  </a:lnTo>
                  <a:lnTo>
                    <a:pt x="124" y="373"/>
                  </a:lnTo>
                  <a:lnTo>
                    <a:pt x="136" y="366"/>
                  </a:lnTo>
                  <a:lnTo>
                    <a:pt x="145" y="364"/>
                  </a:lnTo>
                  <a:lnTo>
                    <a:pt x="148" y="353"/>
                  </a:lnTo>
                  <a:lnTo>
                    <a:pt x="148" y="358"/>
                  </a:lnTo>
                  <a:lnTo>
                    <a:pt x="155" y="358"/>
                  </a:lnTo>
                  <a:lnTo>
                    <a:pt x="157" y="370"/>
                  </a:lnTo>
                  <a:lnTo>
                    <a:pt x="148" y="364"/>
                  </a:lnTo>
                  <a:lnTo>
                    <a:pt x="148" y="370"/>
                  </a:lnTo>
                  <a:lnTo>
                    <a:pt x="133" y="375"/>
                  </a:lnTo>
                  <a:lnTo>
                    <a:pt x="148" y="373"/>
                  </a:lnTo>
                  <a:lnTo>
                    <a:pt x="152" y="373"/>
                  </a:lnTo>
                  <a:lnTo>
                    <a:pt x="129" y="378"/>
                  </a:lnTo>
                  <a:lnTo>
                    <a:pt x="133" y="381"/>
                  </a:lnTo>
                  <a:lnTo>
                    <a:pt x="131" y="390"/>
                  </a:lnTo>
                  <a:lnTo>
                    <a:pt x="138" y="387"/>
                  </a:lnTo>
                  <a:lnTo>
                    <a:pt x="133" y="390"/>
                  </a:lnTo>
                  <a:lnTo>
                    <a:pt x="131" y="390"/>
                  </a:lnTo>
                  <a:lnTo>
                    <a:pt x="138" y="392"/>
                  </a:lnTo>
                  <a:lnTo>
                    <a:pt x="131" y="392"/>
                  </a:lnTo>
                  <a:lnTo>
                    <a:pt x="141" y="399"/>
                  </a:lnTo>
                  <a:lnTo>
                    <a:pt x="141" y="404"/>
                  </a:lnTo>
                  <a:lnTo>
                    <a:pt x="145" y="401"/>
                  </a:lnTo>
                  <a:lnTo>
                    <a:pt x="141" y="407"/>
                  </a:lnTo>
                  <a:lnTo>
                    <a:pt x="138" y="409"/>
                  </a:lnTo>
                  <a:lnTo>
                    <a:pt x="145" y="418"/>
                  </a:lnTo>
                  <a:lnTo>
                    <a:pt x="145" y="421"/>
                  </a:lnTo>
                  <a:lnTo>
                    <a:pt x="150" y="424"/>
                  </a:lnTo>
                  <a:lnTo>
                    <a:pt x="148" y="427"/>
                  </a:lnTo>
                  <a:lnTo>
                    <a:pt x="152" y="427"/>
                  </a:lnTo>
                  <a:lnTo>
                    <a:pt x="152" y="430"/>
                  </a:lnTo>
                  <a:lnTo>
                    <a:pt x="152" y="433"/>
                  </a:lnTo>
                  <a:lnTo>
                    <a:pt x="148" y="433"/>
                  </a:lnTo>
                  <a:lnTo>
                    <a:pt x="155" y="436"/>
                  </a:lnTo>
                  <a:lnTo>
                    <a:pt x="152" y="436"/>
                  </a:lnTo>
                  <a:lnTo>
                    <a:pt x="152" y="442"/>
                  </a:lnTo>
                  <a:lnTo>
                    <a:pt x="160" y="442"/>
                  </a:lnTo>
                  <a:lnTo>
                    <a:pt x="160" y="445"/>
                  </a:lnTo>
                  <a:lnTo>
                    <a:pt x="157" y="447"/>
                  </a:lnTo>
                  <a:lnTo>
                    <a:pt x="160" y="447"/>
                  </a:lnTo>
                  <a:lnTo>
                    <a:pt x="167" y="450"/>
                  </a:lnTo>
                  <a:lnTo>
                    <a:pt x="174" y="447"/>
                  </a:lnTo>
                  <a:lnTo>
                    <a:pt x="191" y="442"/>
                  </a:lnTo>
                  <a:lnTo>
                    <a:pt x="191" y="445"/>
                  </a:lnTo>
                  <a:lnTo>
                    <a:pt x="198" y="442"/>
                  </a:lnTo>
                  <a:lnTo>
                    <a:pt x="188" y="450"/>
                  </a:lnTo>
                  <a:lnTo>
                    <a:pt x="196" y="450"/>
                  </a:lnTo>
                  <a:lnTo>
                    <a:pt x="191" y="456"/>
                  </a:lnTo>
                  <a:lnTo>
                    <a:pt x="198" y="453"/>
                  </a:lnTo>
                  <a:lnTo>
                    <a:pt x="198" y="456"/>
                  </a:lnTo>
                  <a:lnTo>
                    <a:pt x="203" y="456"/>
                  </a:lnTo>
                  <a:lnTo>
                    <a:pt x="198" y="464"/>
                  </a:lnTo>
                  <a:lnTo>
                    <a:pt x="205" y="459"/>
                  </a:lnTo>
                  <a:lnTo>
                    <a:pt x="198" y="464"/>
                  </a:lnTo>
                  <a:lnTo>
                    <a:pt x="200" y="471"/>
                  </a:lnTo>
                  <a:lnTo>
                    <a:pt x="212" y="462"/>
                  </a:lnTo>
                  <a:lnTo>
                    <a:pt x="224" y="467"/>
                  </a:lnTo>
                  <a:lnTo>
                    <a:pt x="224" y="464"/>
                  </a:lnTo>
                  <a:lnTo>
                    <a:pt x="222" y="462"/>
                  </a:lnTo>
                  <a:lnTo>
                    <a:pt x="212" y="456"/>
                  </a:lnTo>
                  <a:lnTo>
                    <a:pt x="229" y="456"/>
                  </a:lnTo>
                  <a:lnTo>
                    <a:pt x="232" y="456"/>
                  </a:lnTo>
                  <a:lnTo>
                    <a:pt x="229" y="453"/>
                  </a:lnTo>
                  <a:lnTo>
                    <a:pt x="232" y="450"/>
                  </a:lnTo>
                  <a:lnTo>
                    <a:pt x="229" y="447"/>
                  </a:lnTo>
                  <a:lnTo>
                    <a:pt x="236" y="447"/>
                  </a:lnTo>
                  <a:lnTo>
                    <a:pt x="229" y="445"/>
                  </a:lnTo>
                  <a:lnTo>
                    <a:pt x="236" y="445"/>
                  </a:lnTo>
                  <a:lnTo>
                    <a:pt x="236" y="442"/>
                  </a:lnTo>
                  <a:lnTo>
                    <a:pt x="241" y="438"/>
                  </a:lnTo>
                  <a:lnTo>
                    <a:pt x="239" y="436"/>
                  </a:lnTo>
                  <a:lnTo>
                    <a:pt x="246" y="436"/>
                  </a:lnTo>
                  <a:lnTo>
                    <a:pt x="244" y="430"/>
                  </a:lnTo>
                  <a:lnTo>
                    <a:pt x="248" y="424"/>
                  </a:lnTo>
                  <a:lnTo>
                    <a:pt x="251" y="424"/>
                  </a:lnTo>
                  <a:lnTo>
                    <a:pt x="246" y="416"/>
                  </a:lnTo>
                  <a:lnTo>
                    <a:pt x="248" y="416"/>
                  </a:lnTo>
                  <a:lnTo>
                    <a:pt x="244" y="407"/>
                  </a:lnTo>
                  <a:lnTo>
                    <a:pt x="256" y="404"/>
                  </a:lnTo>
                  <a:lnTo>
                    <a:pt x="265" y="401"/>
                  </a:lnTo>
                  <a:lnTo>
                    <a:pt x="263" y="399"/>
                  </a:lnTo>
                  <a:lnTo>
                    <a:pt x="263" y="395"/>
                  </a:lnTo>
                  <a:lnTo>
                    <a:pt x="268" y="395"/>
                  </a:lnTo>
                  <a:lnTo>
                    <a:pt x="270" y="392"/>
                  </a:lnTo>
                  <a:lnTo>
                    <a:pt x="275" y="392"/>
                  </a:lnTo>
                  <a:lnTo>
                    <a:pt x="270" y="392"/>
                  </a:lnTo>
                  <a:lnTo>
                    <a:pt x="275" y="390"/>
                  </a:lnTo>
                  <a:lnTo>
                    <a:pt x="280" y="387"/>
                  </a:lnTo>
                  <a:lnTo>
                    <a:pt x="275" y="384"/>
                  </a:lnTo>
                  <a:lnTo>
                    <a:pt x="287" y="384"/>
                  </a:lnTo>
                  <a:lnTo>
                    <a:pt x="284" y="375"/>
                  </a:lnTo>
                  <a:lnTo>
                    <a:pt x="275" y="373"/>
                  </a:lnTo>
                  <a:lnTo>
                    <a:pt x="289" y="366"/>
                  </a:lnTo>
                  <a:lnTo>
                    <a:pt x="289" y="356"/>
                  </a:lnTo>
                  <a:lnTo>
                    <a:pt x="304" y="353"/>
                  </a:lnTo>
                  <a:lnTo>
                    <a:pt x="304" y="347"/>
                  </a:lnTo>
                  <a:lnTo>
                    <a:pt x="311" y="344"/>
                  </a:lnTo>
                  <a:lnTo>
                    <a:pt x="318" y="341"/>
                  </a:lnTo>
                  <a:lnTo>
                    <a:pt x="332" y="338"/>
                  </a:lnTo>
                  <a:lnTo>
                    <a:pt x="330" y="338"/>
                  </a:lnTo>
                  <a:lnTo>
                    <a:pt x="340" y="329"/>
                  </a:lnTo>
                  <a:lnTo>
                    <a:pt x="347" y="329"/>
                  </a:lnTo>
                  <a:lnTo>
                    <a:pt x="340" y="338"/>
                  </a:lnTo>
                  <a:lnTo>
                    <a:pt x="347" y="338"/>
                  </a:lnTo>
                  <a:lnTo>
                    <a:pt x="368" y="332"/>
                  </a:lnTo>
                  <a:lnTo>
                    <a:pt x="368" y="327"/>
                  </a:lnTo>
                  <a:lnTo>
                    <a:pt x="376" y="327"/>
                  </a:lnTo>
                  <a:lnTo>
                    <a:pt x="390" y="324"/>
                  </a:lnTo>
                  <a:lnTo>
                    <a:pt x="392" y="320"/>
                  </a:lnTo>
                  <a:lnTo>
                    <a:pt x="404" y="306"/>
                  </a:lnTo>
                  <a:lnTo>
                    <a:pt x="424" y="295"/>
                  </a:lnTo>
                  <a:lnTo>
                    <a:pt x="424" y="286"/>
                  </a:lnTo>
                  <a:lnTo>
                    <a:pt x="428" y="281"/>
                  </a:lnTo>
                  <a:lnTo>
                    <a:pt x="443" y="289"/>
                  </a:lnTo>
                  <a:lnTo>
                    <a:pt x="450" y="286"/>
                  </a:lnTo>
                  <a:lnTo>
                    <a:pt x="457" y="286"/>
                  </a:lnTo>
                  <a:lnTo>
                    <a:pt x="462" y="286"/>
                  </a:lnTo>
                  <a:lnTo>
                    <a:pt x="493" y="277"/>
                  </a:lnTo>
                  <a:lnTo>
                    <a:pt x="522" y="269"/>
                  </a:lnTo>
                  <a:lnTo>
                    <a:pt x="531" y="263"/>
                  </a:lnTo>
                  <a:lnTo>
                    <a:pt x="543" y="258"/>
                  </a:lnTo>
                  <a:lnTo>
                    <a:pt x="551" y="255"/>
                  </a:lnTo>
                  <a:lnTo>
                    <a:pt x="558" y="249"/>
                  </a:lnTo>
                  <a:lnTo>
                    <a:pt x="567" y="246"/>
                  </a:lnTo>
                  <a:lnTo>
                    <a:pt x="524" y="240"/>
                  </a:lnTo>
                  <a:lnTo>
                    <a:pt x="493" y="249"/>
                  </a:lnTo>
                  <a:lnTo>
                    <a:pt x="491" y="246"/>
                  </a:lnTo>
                  <a:lnTo>
                    <a:pt x="515" y="240"/>
                  </a:lnTo>
                  <a:lnTo>
                    <a:pt x="481" y="240"/>
                  </a:lnTo>
                  <a:lnTo>
                    <a:pt x="498" y="231"/>
                  </a:lnTo>
                  <a:lnTo>
                    <a:pt x="495" y="229"/>
                  </a:lnTo>
                  <a:lnTo>
                    <a:pt x="500" y="226"/>
                  </a:lnTo>
                  <a:lnTo>
                    <a:pt x="529" y="223"/>
                  </a:lnTo>
                  <a:lnTo>
                    <a:pt x="529" y="217"/>
                  </a:lnTo>
                  <a:lnTo>
                    <a:pt x="527" y="217"/>
                  </a:lnTo>
                  <a:lnTo>
                    <a:pt x="500" y="217"/>
                  </a:lnTo>
                  <a:lnTo>
                    <a:pt x="510" y="214"/>
                  </a:lnTo>
                  <a:lnTo>
                    <a:pt x="498" y="206"/>
                  </a:lnTo>
                  <a:lnTo>
                    <a:pt x="524" y="217"/>
                  </a:lnTo>
                  <a:lnTo>
                    <a:pt x="546" y="226"/>
                  </a:lnTo>
                  <a:lnTo>
                    <a:pt x="558" y="240"/>
                  </a:lnTo>
                  <a:lnTo>
                    <a:pt x="567" y="235"/>
                  </a:lnTo>
                  <a:lnTo>
                    <a:pt x="570" y="231"/>
                  </a:lnTo>
                  <a:lnTo>
                    <a:pt x="572" y="240"/>
                  </a:lnTo>
                  <a:lnTo>
                    <a:pt x="577" y="235"/>
                  </a:lnTo>
                  <a:lnTo>
                    <a:pt x="579" y="229"/>
                  </a:lnTo>
                  <a:lnTo>
                    <a:pt x="579" y="217"/>
                  </a:lnTo>
                  <a:lnTo>
                    <a:pt x="572" y="221"/>
                  </a:lnTo>
                  <a:lnTo>
                    <a:pt x="575" y="214"/>
                  </a:lnTo>
                  <a:lnTo>
                    <a:pt x="570" y="214"/>
                  </a:lnTo>
                  <a:lnTo>
                    <a:pt x="565" y="214"/>
                  </a:lnTo>
                  <a:lnTo>
                    <a:pt x="570" y="209"/>
                  </a:lnTo>
                  <a:lnTo>
                    <a:pt x="539" y="200"/>
                  </a:lnTo>
                  <a:lnTo>
                    <a:pt x="536" y="203"/>
                  </a:lnTo>
                  <a:lnTo>
                    <a:pt x="536" y="197"/>
                  </a:lnTo>
                  <a:lnTo>
                    <a:pt x="548" y="195"/>
                  </a:lnTo>
                  <a:lnTo>
                    <a:pt x="529" y="192"/>
                  </a:lnTo>
                  <a:lnTo>
                    <a:pt x="522" y="192"/>
                  </a:lnTo>
                  <a:lnTo>
                    <a:pt x="517" y="192"/>
                  </a:lnTo>
                  <a:lnTo>
                    <a:pt x="546" y="186"/>
                  </a:lnTo>
                  <a:lnTo>
                    <a:pt x="515" y="186"/>
                  </a:lnTo>
                  <a:lnTo>
                    <a:pt x="515" y="188"/>
                  </a:lnTo>
                  <a:lnTo>
                    <a:pt x="515" y="183"/>
                  </a:lnTo>
                  <a:lnTo>
                    <a:pt x="522" y="180"/>
                  </a:lnTo>
                  <a:lnTo>
                    <a:pt x="519" y="180"/>
                  </a:lnTo>
                  <a:lnTo>
                    <a:pt x="541" y="180"/>
                  </a:lnTo>
                  <a:lnTo>
                    <a:pt x="546" y="174"/>
                  </a:lnTo>
                  <a:lnTo>
                    <a:pt x="543" y="171"/>
                  </a:lnTo>
                  <a:lnTo>
                    <a:pt x="555" y="174"/>
                  </a:lnTo>
                  <a:lnTo>
                    <a:pt x="567" y="171"/>
                  </a:lnTo>
                  <a:lnTo>
                    <a:pt x="577" y="174"/>
                  </a:lnTo>
                  <a:lnTo>
                    <a:pt x="560" y="174"/>
                  </a:lnTo>
                  <a:lnTo>
                    <a:pt x="587" y="180"/>
                  </a:lnTo>
                  <a:lnTo>
                    <a:pt x="606" y="174"/>
                  </a:lnTo>
                  <a:lnTo>
                    <a:pt x="608" y="169"/>
                  </a:lnTo>
                  <a:lnTo>
                    <a:pt x="588" y="169"/>
                  </a:lnTo>
                  <a:lnTo>
                    <a:pt x="588" y="171"/>
                  </a:lnTo>
                  <a:lnTo>
                    <a:pt x="584" y="163"/>
                  </a:lnTo>
                  <a:lnTo>
                    <a:pt x="588" y="157"/>
                  </a:lnTo>
                  <a:lnTo>
                    <a:pt x="624" y="160"/>
                  </a:lnTo>
                  <a:lnTo>
                    <a:pt x="623" y="154"/>
                  </a:lnTo>
                  <a:lnTo>
                    <a:pt x="608" y="151"/>
                  </a:lnTo>
                  <a:lnTo>
                    <a:pt x="606" y="145"/>
                  </a:lnTo>
                  <a:lnTo>
                    <a:pt x="594" y="145"/>
                  </a:lnTo>
                  <a:lnTo>
                    <a:pt x="608" y="140"/>
                  </a:lnTo>
                  <a:lnTo>
                    <a:pt x="594" y="137"/>
                  </a:lnTo>
                  <a:lnTo>
                    <a:pt x="594" y="134"/>
                  </a:lnTo>
                  <a:lnTo>
                    <a:pt x="624" y="142"/>
                  </a:lnTo>
                  <a:lnTo>
                    <a:pt x="623" y="128"/>
                  </a:lnTo>
                  <a:lnTo>
                    <a:pt x="599" y="128"/>
                  </a:lnTo>
                  <a:lnTo>
                    <a:pt x="624" y="125"/>
                  </a:lnTo>
                  <a:lnTo>
                    <a:pt x="611" y="123"/>
                  </a:lnTo>
                  <a:lnTo>
                    <a:pt x="603" y="120"/>
                  </a:lnTo>
                  <a:lnTo>
                    <a:pt x="599" y="120"/>
                  </a:lnTo>
                  <a:lnTo>
                    <a:pt x="591" y="114"/>
                  </a:lnTo>
                  <a:lnTo>
                    <a:pt x="611" y="111"/>
                  </a:lnTo>
                  <a:lnTo>
                    <a:pt x="647" y="111"/>
                  </a:lnTo>
                  <a:lnTo>
                    <a:pt x="644" y="103"/>
                  </a:lnTo>
                  <a:lnTo>
                    <a:pt x="624" y="103"/>
                  </a:lnTo>
                  <a:lnTo>
                    <a:pt x="615" y="97"/>
                  </a:lnTo>
                  <a:lnTo>
                    <a:pt x="639" y="97"/>
                  </a:lnTo>
                  <a:lnTo>
                    <a:pt x="615" y="91"/>
                  </a:lnTo>
                  <a:lnTo>
                    <a:pt x="608" y="97"/>
                  </a:lnTo>
                  <a:lnTo>
                    <a:pt x="603" y="94"/>
                  </a:lnTo>
                  <a:lnTo>
                    <a:pt x="615" y="80"/>
                  </a:lnTo>
                  <a:lnTo>
                    <a:pt x="632" y="74"/>
                  </a:lnTo>
                  <a:lnTo>
                    <a:pt x="642" y="68"/>
                  </a:lnTo>
                  <a:lnTo>
                    <a:pt x="635" y="68"/>
                  </a:lnTo>
                  <a:lnTo>
                    <a:pt x="644" y="56"/>
                  </a:lnTo>
                  <a:lnTo>
                    <a:pt x="659" y="56"/>
                  </a:lnTo>
                  <a:lnTo>
                    <a:pt x="660" y="51"/>
                  </a:lnTo>
                  <a:lnTo>
                    <a:pt x="632" y="56"/>
                  </a:lnTo>
                  <a:lnTo>
                    <a:pt x="630" y="51"/>
                  </a:lnTo>
                  <a:lnTo>
                    <a:pt x="654" y="51"/>
                  </a:lnTo>
                  <a:lnTo>
                    <a:pt x="680" y="45"/>
                  </a:lnTo>
                  <a:lnTo>
                    <a:pt x="632" y="45"/>
                  </a:lnTo>
                  <a:lnTo>
                    <a:pt x="702" y="39"/>
                  </a:lnTo>
                  <a:lnTo>
                    <a:pt x="696" y="36"/>
                  </a:lnTo>
                  <a:lnTo>
                    <a:pt x="731" y="31"/>
                  </a:lnTo>
                  <a:lnTo>
                    <a:pt x="687" y="25"/>
                  </a:lnTo>
                  <a:lnTo>
                    <a:pt x="666" y="31"/>
                  </a:lnTo>
                  <a:lnTo>
                    <a:pt x="639" y="31"/>
                  </a:lnTo>
                  <a:lnTo>
                    <a:pt x="594" y="42"/>
                  </a:lnTo>
                  <a:lnTo>
                    <a:pt x="611" y="34"/>
                  </a:lnTo>
                  <a:lnTo>
                    <a:pt x="620" y="25"/>
                  </a:lnTo>
                  <a:lnTo>
                    <a:pt x="603" y="22"/>
                  </a:lnTo>
                  <a:lnTo>
                    <a:pt x="596" y="25"/>
                  </a:lnTo>
                  <a:lnTo>
                    <a:pt x="563" y="31"/>
                  </a:lnTo>
                  <a:lnTo>
                    <a:pt x="579" y="27"/>
                  </a:lnTo>
                  <a:lnTo>
                    <a:pt x="584" y="22"/>
                  </a:lnTo>
                  <a:lnTo>
                    <a:pt x="503" y="27"/>
                  </a:lnTo>
                  <a:lnTo>
                    <a:pt x="527" y="22"/>
                  </a:lnTo>
                  <a:lnTo>
                    <a:pt x="575" y="22"/>
                  </a:lnTo>
                  <a:lnTo>
                    <a:pt x="630" y="17"/>
                  </a:lnTo>
                  <a:lnTo>
                    <a:pt x="591" y="10"/>
                  </a:lnTo>
                  <a:lnTo>
                    <a:pt x="591" y="8"/>
                  </a:lnTo>
                  <a:lnTo>
                    <a:pt x="481" y="10"/>
                  </a:lnTo>
                  <a:lnTo>
                    <a:pt x="495" y="8"/>
                  </a:lnTo>
                  <a:lnTo>
                    <a:pt x="582" y="5"/>
                  </a:lnTo>
                  <a:lnTo>
                    <a:pt x="546" y="0"/>
                  </a:lnTo>
                  <a:lnTo>
                    <a:pt x="443" y="2"/>
                  </a:lnTo>
                  <a:lnTo>
                    <a:pt x="450" y="5"/>
                  </a:lnTo>
                  <a:lnTo>
                    <a:pt x="440" y="8"/>
                  </a:lnTo>
                  <a:lnTo>
                    <a:pt x="438" y="8"/>
                  </a:lnTo>
                  <a:lnTo>
                    <a:pt x="412" y="8"/>
                  </a:lnTo>
                  <a:lnTo>
                    <a:pt x="376" y="5"/>
                  </a:lnTo>
                  <a:lnTo>
                    <a:pt x="383" y="8"/>
                  </a:lnTo>
                  <a:lnTo>
                    <a:pt x="354" y="8"/>
                  </a:lnTo>
                  <a:lnTo>
                    <a:pt x="402" y="10"/>
                  </a:lnTo>
                  <a:lnTo>
                    <a:pt x="424" y="17"/>
                  </a:lnTo>
                  <a:lnTo>
                    <a:pt x="404" y="13"/>
                  </a:lnTo>
                  <a:lnTo>
                    <a:pt x="371" y="13"/>
                  </a:lnTo>
                  <a:lnTo>
                    <a:pt x="385" y="19"/>
                  </a:lnTo>
                  <a:lnTo>
                    <a:pt x="371" y="19"/>
                  </a:lnTo>
                  <a:lnTo>
                    <a:pt x="371" y="22"/>
                  </a:lnTo>
                  <a:lnTo>
                    <a:pt x="368" y="25"/>
                  </a:lnTo>
                  <a:lnTo>
                    <a:pt x="306" y="17"/>
                  </a:lnTo>
                  <a:lnTo>
                    <a:pt x="304" y="25"/>
                  </a:lnTo>
                  <a:lnTo>
                    <a:pt x="304" y="27"/>
                  </a:lnTo>
                  <a:lnTo>
                    <a:pt x="275" y="22"/>
                  </a:lnTo>
                  <a:lnTo>
                    <a:pt x="263" y="31"/>
                  </a:lnTo>
                  <a:lnTo>
                    <a:pt x="260" y="31"/>
                  </a:lnTo>
                  <a:lnTo>
                    <a:pt x="263" y="19"/>
                  </a:lnTo>
                  <a:lnTo>
                    <a:pt x="203" y="22"/>
                  </a:lnTo>
                  <a:lnTo>
                    <a:pt x="222" y="31"/>
                  </a:lnTo>
                  <a:lnTo>
                    <a:pt x="205" y="27"/>
                  </a:lnTo>
                  <a:lnTo>
                    <a:pt x="176" y="25"/>
                  </a:lnTo>
                  <a:lnTo>
                    <a:pt x="176" y="31"/>
                  </a:lnTo>
                  <a:lnTo>
                    <a:pt x="174" y="34"/>
                  </a:lnTo>
                  <a:lnTo>
                    <a:pt x="152" y="34"/>
                  </a:lnTo>
                  <a:lnTo>
                    <a:pt x="148" y="39"/>
                  </a:lnTo>
                  <a:lnTo>
                    <a:pt x="145" y="36"/>
                  </a:lnTo>
                  <a:lnTo>
                    <a:pt x="88" y="51"/>
                  </a:lnTo>
                  <a:lnTo>
                    <a:pt x="124" y="51"/>
                  </a:lnTo>
                  <a:lnTo>
                    <a:pt x="114" y="53"/>
                  </a:lnTo>
                  <a:lnTo>
                    <a:pt x="112" y="60"/>
                  </a:lnTo>
                  <a:lnTo>
                    <a:pt x="100" y="68"/>
                  </a:lnTo>
                  <a:lnTo>
                    <a:pt x="54" y="74"/>
                  </a:lnTo>
                  <a:lnTo>
                    <a:pt x="6" y="82"/>
                  </a:lnTo>
                  <a:lnTo>
                    <a:pt x="1" y="85"/>
                  </a:lnTo>
                  <a:lnTo>
                    <a:pt x="1" y="89"/>
                  </a:lnTo>
                  <a:lnTo>
                    <a:pt x="28" y="94"/>
                  </a:lnTo>
                  <a:lnTo>
                    <a:pt x="23" y="97"/>
                  </a:lnTo>
                  <a:lnTo>
                    <a:pt x="21" y="97"/>
                  </a:lnTo>
                  <a:lnTo>
                    <a:pt x="40" y="99"/>
                  </a:lnTo>
                  <a:lnTo>
                    <a:pt x="66" y="97"/>
                  </a:lnTo>
                  <a:lnTo>
                    <a:pt x="64" y="103"/>
                  </a:lnTo>
                  <a:lnTo>
                    <a:pt x="30" y="103"/>
                  </a:lnTo>
                  <a:lnTo>
                    <a:pt x="57" y="106"/>
                  </a:lnTo>
                  <a:lnTo>
                    <a:pt x="45" y="106"/>
                  </a:lnTo>
                  <a:lnTo>
                    <a:pt x="0" y="108"/>
                  </a:lnTo>
                  <a:lnTo>
                    <a:pt x="16" y="111"/>
                  </a:lnTo>
                  <a:lnTo>
                    <a:pt x="30" y="114"/>
                  </a:lnTo>
                  <a:lnTo>
                    <a:pt x="13" y="120"/>
                  </a:lnTo>
                  <a:lnTo>
                    <a:pt x="45" y="128"/>
                  </a:lnTo>
                  <a:lnTo>
                    <a:pt x="42" y="125"/>
                  </a:lnTo>
                  <a:lnTo>
                    <a:pt x="49" y="125"/>
                  </a:lnTo>
                  <a:lnTo>
                    <a:pt x="57" y="125"/>
                  </a:lnTo>
                  <a:lnTo>
                    <a:pt x="78" y="123"/>
                  </a:lnTo>
                  <a:lnTo>
                    <a:pt x="88" y="123"/>
                  </a:lnTo>
                  <a:lnTo>
                    <a:pt x="143" y="131"/>
                  </a:lnTo>
                  <a:lnTo>
                    <a:pt x="138" y="140"/>
                  </a:lnTo>
                  <a:lnTo>
                    <a:pt x="150" y="149"/>
                  </a:lnTo>
                  <a:lnTo>
                    <a:pt x="155" y="154"/>
                  </a:lnTo>
                  <a:lnTo>
                    <a:pt x="152" y="157"/>
                  </a:lnTo>
                  <a:lnTo>
                    <a:pt x="145" y="163"/>
                  </a:lnTo>
                  <a:lnTo>
                    <a:pt x="155" y="163"/>
                  </a:lnTo>
                  <a:lnTo>
                    <a:pt x="155" y="171"/>
                  </a:lnTo>
                  <a:lnTo>
                    <a:pt x="155" y="178"/>
                  </a:lnTo>
                  <a:lnTo>
                    <a:pt x="155" y="183"/>
                  </a:lnTo>
                  <a:lnTo>
                    <a:pt x="160" y="186"/>
                  </a:lnTo>
                  <a:lnTo>
                    <a:pt x="157" y="197"/>
                  </a:lnTo>
                  <a:lnTo>
                    <a:pt x="150" y="200"/>
                  </a:lnTo>
                  <a:lnTo>
                    <a:pt x="145" y="206"/>
                  </a:lnTo>
                  <a:lnTo>
                    <a:pt x="155" y="206"/>
                  </a:lnTo>
                  <a:lnTo>
                    <a:pt x="138" y="214"/>
                  </a:lnTo>
                  <a:lnTo>
                    <a:pt x="145" y="221"/>
                  </a:lnTo>
                  <a:lnTo>
                    <a:pt x="160" y="214"/>
                  </a:lnTo>
                  <a:lnTo>
                    <a:pt x="167" y="200"/>
                  </a:lnTo>
                  <a:lnTo>
                    <a:pt x="169" y="212"/>
                  </a:lnTo>
                  <a:lnTo>
                    <a:pt x="179" y="206"/>
                  </a:lnTo>
                  <a:lnTo>
                    <a:pt x="174" y="212"/>
                  </a:lnTo>
                  <a:lnTo>
                    <a:pt x="188" y="214"/>
                  </a:lnTo>
                  <a:lnTo>
                    <a:pt x="174" y="217"/>
                  </a:lnTo>
                  <a:lnTo>
                    <a:pt x="188" y="217"/>
                  </a:lnTo>
                  <a:lnTo>
                    <a:pt x="179" y="223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91" y="226"/>
                  </a:lnTo>
                  <a:lnTo>
                    <a:pt x="181" y="226"/>
                  </a:lnTo>
                  <a:lnTo>
                    <a:pt x="191" y="231"/>
                  </a:lnTo>
                  <a:lnTo>
                    <a:pt x="191" y="238"/>
                  </a:lnTo>
                  <a:lnTo>
                    <a:pt x="191" y="240"/>
                  </a:lnTo>
                  <a:lnTo>
                    <a:pt x="150" y="231"/>
                  </a:lnTo>
                  <a:lnTo>
                    <a:pt x="145" y="238"/>
                  </a:lnTo>
                  <a:lnTo>
                    <a:pt x="191" y="252"/>
                  </a:lnTo>
                  <a:lnTo>
                    <a:pt x="184" y="255"/>
                  </a:lnTo>
                  <a:lnTo>
                    <a:pt x="186" y="260"/>
                  </a:lnTo>
                  <a:lnTo>
                    <a:pt x="181" y="263"/>
                  </a:lnTo>
                  <a:lnTo>
                    <a:pt x="184" y="263"/>
                  </a:lnTo>
                  <a:lnTo>
                    <a:pt x="188" y="267"/>
                  </a:lnTo>
                  <a:lnTo>
                    <a:pt x="188" y="269"/>
                  </a:lnTo>
                  <a:lnTo>
                    <a:pt x="181" y="267"/>
                  </a:lnTo>
                  <a:lnTo>
                    <a:pt x="174" y="272"/>
                  </a:lnTo>
                  <a:lnTo>
                    <a:pt x="179" y="272"/>
                  </a:lnTo>
                  <a:lnTo>
                    <a:pt x="145" y="284"/>
                  </a:lnTo>
                  <a:lnTo>
                    <a:pt x="148" y="286"/>
                  </a:lnTo>
                  <a:lnTo>
                    <a:pt x="167" y="284"/>
                  </a:lnTo>
                  <a:lnTo>
                    <a:pt x="174" y="281"/>
                  </a:lnTo>
                  <a:lnTo>
                    <a:pt x="169" y="286"/>
                  </a:lnTo>
                  <a:lnTo>
                    <a:pt x="174" y="289"/>
                  </a:lnTo>
                  <a:lnTo>
                    <a:pt x="148" y="286"/>
                  </a:lnTo>
                  <a:lnTo>
                    <a:pt x="141" y="286"/>
                  </a:lnTo>
                  <a:lnTo>
                    <a:pt x="152" y="292"/>
                  </a:lnTo>
                  <a:lnTo>
                    <a:pt x="138" y="289"/>
                  </a:lnTo>
                  <a:lnTo>
                    <a:pt x="129" y="298"/>
                  </a:lnTo>
                  <a:lnTo>
                    <a:pt x="155" y="295"/>
                  </a:lnTo>
                  <a:lnTo>
                    <a:pt x="152" y="295"/>
                  </a:lnTo>
                  <a:lnTo>
                    <a:pt x="162" y="295"/>
                  </a:lnTo>
                  <a:lnTo>
                    <a:pt x="169" y="295"/>
                  </a:lnTo>
                  <a:lnTo>
                    <a:pt x="174" y="295"/>
                  </a:lnTo>
                  <a:lnTo>
                    <a:pt x="167" y="298"/>
                  </a:lnTo>
                  <a:lnTo>
                    <a:pt x="176" y="298"/>
                  </a:lnTo>
                  <a:lnTo>
                    <a:pt x="172" y="298"/>
                  </a:lnTo>
                  <a:lnTo>
                    <a:pt x="174" y="303"/>
                  </a:lnTo>
                  <a:lnTo>
                    <a:pt x="148" y="298"/>
                  </a:lnTo>
                  <a:lnTo>
                    <a:pt x="124" y="306"/>
                  </a:lnTo>
                  <a:lnTo>
                    <a:pt x="157" y="303"/>
                  </a:lnTo>
                  <a:lnTo>
                    <a:pt x="164" y="310"/>
                  </a:lnTo>
                  <a:lnTo>
                    <a:pt x="157" y="306"/>
                  </a:lnTo>
                  <a:lnTo>
                    <a:pt x="124" y="310"/>
                  </a:lnTo>
                  <a:lnTo>
                    <a:pt x="126" y="312"/>
                  </a:lnTo>
                  <a:lnTo>
                    <a:pt x="141" y="315"/>
                  </a:lnTo>
                  <a:lnTo>
                    <a:pt x="133" y="315"/>
                  </a:lnTo>
                  <a:lnTo>
                    <a:pt x="131" y="320"/>
                  </a:lnTo>
                  <a:lnTo>
                    <a:pt x="126" y="320"/>
                  </a:lnTo>
                  <a:lnTo>
                    <a:pt x="136" y="324"/>
                  </a:lnTo>
                  <a:lnTo>
                    <a:pt x="124" y="324"/>
                  </a:lnTo>
                  <a:lnTo>
                    <a:pt x="119" y="329"/>
                  </a:lnTo>
                  <a:lnTo>
                    <a:pt x="145" y="320"/>
                  </a:lnTo>
                  <a:lnTo>
                    <a:pt x="169" y="312"/>
                  </a:lnTo>
                  <a:lnTo>
                    <a:pt x="164" y="315"/>
                  </a:lnTo>
                  <a:lnTo>
                    <a:pt x="119" y="332"/>
                  </a:lnTo>
                  <a:lnTo>
                    <a:pt x="126" y="332"/>
                  </a:lnTo>
                  <a:lnTo>
                    <a:pt x="119" y="338"/>
                  </a:lnTo>
                  <a:lnTo>
                    <a:pt x="143" y="332"/>
                  </a:lnTo>
                  <a:lnTo>
                    <a:pt x="124" y="341"/>
                  </a:lnTo>
                  <a:lnTo>
                    <a:pt x="126" y="347"/>
                  </a:lnTo>
                  <a:lnTo>
                    <a:pt x="136" y="344"/>
                  </a:lnTo>
                  <a:lnTo>
                    <a:pt x="155" y="34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245"/>
            <p:cNvSpPr>
              <a:spLocks/>
            </p:cNvSpPr>
            <p:nvPr/>
          </p:nvSpPr>
          <p:spPr bwMode="auto">
            <a:xfrm>
              <a:off x="6921344" y="1863888"/>
              <a:ext cx="168958" cy="292787"/>
            </a:xfrm>
            <a:custGeom>
              <a:avLst/>
              <a:gdLst>
                <a:gd name="T0" fmla="*/ 2147483647 w 171"/>
                <a:gd name="T1" fmla="*/ 2147483647 h 308"/>
                <a:gd name="T2" fmla="*/ 2147483647 w 171"/>
                <a:gd name="T3" fmla="*/ 2147483647 h 308"/>
                <a:gd name="T4" fmla="*/ 2147483647 w 171"/>
                <a:gd name="T5" fmla="*/ 2147483647 h 308"/>
                <a:gd name="T6" fmla="*/ 2147483647 w 171"/>
                <a:gd name="T7" fmla="*/ 2147483647 h 308"/>
                <a:gd name="T8" fmla="*/ 2147483647 w 171"/>
                <a:gd name="T9" fmla="*/ 2147483647 h 308"/>
                <a:gd name="T10" fmla="*/ 2147483647 w 171"/>
                <a:gd name="T11" fmla="*/ 2147483647 h 308"/>
                <a:gd name="T12" fmla="*/ 2147483647 w 171"/>
                <a:gd name="T13" fmla="*/ 2147483647 h 308"/>
                <a:gd name="T14" fmla="*/ 2147483647 w 171"/>
                <a:gd name="T15" fmla="*/ 2147483647 h 308"/>
                <a:gd name="T16" fmla="*/ 2147483647 w 171"/>
                <a:gd name="T17" fmla="*/ 2147483647 h 308"/>
                <a:gd name="T18" fmla="*/ 2147483647 w 171"/>
                <a:gd name="T19" fmla="*/ 2147483647 h 308"/>
                <a:gd name="T20" fmla="*/ 2147483647 w 171"/>
                <a:gd name="T21" fmla="*/ 2147483647 h 308"/>
                <a:gd name="T22" fmla="*/ 2147483647 w 171"/>
                <a:gd name="T23" fmla="*/ 2147483647 h 308"/>
                <a:gd name="T24" fmla="*/ 2147483647 w 171"/>
                <a:gd name="T25" fmla="*/ 2147483647 h 308"/>
                <a:gd name="T26" fmla="*/ 2147483647 w 171"/>
                <a:gd name="T27" fmla="*/ 2147483647 h 308"/>
                <a:gd name="T28" fmla="*/ 2147483647 w 171"/>
                <a:gd name="T29" fmla="*/ 2147483647 h 308"/>
                <a:gd name="T30" fmla="*/ 2147483647 w 171"/>
                <a:gd name="T31" fmla="*/ 2147483647 h 308"/>
                <a:gd name="T32" fmla="*/ 2147483647 w 171"/>
                <a:gd name="T33" fmla="*/ 2147483647 h 308"/>
                <a:gd name="T34" fmla="*/ 0 w 171"/>
                <a:gd name="T35" fmla="*/ 2147483647 h 308"/>
                <a:gd name="T36" fmla="*/ 2147483647 w 171"/>
                <a:gd name="T37" fmla="*/ 2147483647 h 308"/>
                <a:gd name="T38" fmla="*/ 2147483647 w 171"/>
                <a:gd name="T39" fmla="*/ 2147483647 h 308"/>
                <a:gd name="T40" fmla="*/ 2147483647 w 171"/>
                <a:gd name="T41" fmla="*/ 2147483647 h 308"/>
                <a:gd name="T42" fmla="*/ 2147483647 w 171"/>
                <a:gd name="T43" fmla="*/ 2147483647 h 308"/>
                <a:gd name="T44" fmla="*/ 2147483647 w 171"/>
                <a:gd name="T45" fmla="*/ 2147483647 h 308"/>
                <a:gd name="T46" fmla="*/ 2147483647 w 171"/>
                <a:gd name="T47" fmla="*/ 2147483647 h 308"/>
                <a:gd name="T48" fmla="*/ 2147483647 w 171"/>
                <a:gd name="T49" fmla="*/ 2147483647 h 308"/>
                <a:gd name="T50" fmla="*/ 2147483647 w 171"/>
                <a:gd name="T51" fmla="*/ 2147483647 h 308"/>
                <a:gd name="T52" fmla="*/ 2147483647 w 171"/>
                <a:gd name="T53" fmla="*/ 2147483647 h 308"/>
                <a:gd name="T54" fmla="*/ 2147483647 w 171"/>
                <a:gd name="T55" fmla="*/ 0 h 308"/>
                <a:gd name="T56" fmla="*/ 2147483647 w 171"/>
                <a:gd name="T57" fmla="*/ 2147483647 h 308"/>
                <a:gd name="T58" fmla="*/ 2147483647 w 171"/>
                <a:gd name="T59" fmla="*/ 2147483647 h 308"/>
                <a:gd name="T60" fmla="*/ 2147483647 w 171"/>
                <a:gd name="T61" fmla="*/ 2147483647 h 308"/>
                <a:gd name="T62" fmla="*/ 2147483647 w 171"/>
                <a:gd name="T63" fmla="*/ 2147483647 h 308"/>
                <a:gd name="T64" fmla="*/ 2147483647 w 171"/>
                <a:gd name="T65" fmla="*/ 2147483647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308"/>
                <a:gd name="T101" fmla="*/ 171 w 171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308">
                  <a:moveTo>
                    <a:pt x="135" y="103"/>
                  </a:moveTo>
                  <a:lnTo>
                    <a:pt x="119" y="120"/>
                  </a:lnTo>
                  <a:lnTo>
                    <a:pt x="104" y="128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8" y="142"/>
                  </a:lnTo>
                  <a:lnTo>
                    <a:pt x="85" y="149"/>
                  </a:lnTo>
                  <a:lnTo>
                    <a:pt x="83" y="163"/>
                  </a:lnTo>
                  <a:lnTo>
                    <a:pt x="88" y="185"/>
                  </a:lnTo>
                  <a:lnTo>
                    <a:pt x="104" y="194"/>
                  </a:lnTo>
                  <a:lnTo>
                    <a:pt x="112" y="202"/>
                  </a:lnTo>
                  <a:lnTo>
                    <a:pt x="97" y="214"/>
                  </a:lnTo>
                  <a:lnTo>
                    <a:pt x="92" y="209"/>
                  </a:lnTo>
                  <a:lnTo>
                    <a:pt x="92" y="211"/>
                  </a:lnTo>
                  <a:lnTo>
                    <a:pt x="73" y="211"/>
                  </a:lnTo>
                  <a:lnTo>
                    <a:pt x="107" y="214"/>
                  </a:lnTo>
                  <a:lnTo>
                    <a:pt x="97" y="226"/>
                  </a:lnTo>
                  <a:lnTo>
                    <a:pt x="95" y="220"/>
                  </a:lnTo>
                  <a:lnTo>
                    <a:pt x="85" y="231"/>
                  </a:lnTo>
                  <a:lnTo>
                    <a:pt x="79" y="231"/>
                  </a:lnTo>
                  <a:lnTo>
                    <a:pt x="83" y="237"/>
                  </a:lnTo>
                  <a:lnTo>
                    <a:pt x="83" y="246"/>
                  </a:lnTo>
                  <a:lnTo>
                    <a:pt x="85" y="252"/>
                  </a:lnTo>
                  <a:lnTo>
                    <a:pt x="83" y="252"/>
                  </a:lnTo>
                  <a:lnTo>
                    <a:pt x="80" y="269"/>
                  </a:lnTo>
                  <a:lnTo>
                    <a:pt x="76" y="289"/>
                  </a:lnTo>
                  <a:lnTo>
                    <a:pt x="52" y="295"/>
                  </a:lnTo>
                  <a:lnTo>
                    <a:pt x="49" y="307"/>
                  </a:lnTo>
                  <a:lnTo>
                    <a:pt x="33" y="307"/>
                  </a:lnTo>
                  <a:lnTo>
                    <a:pt x="25" y="289"/>
                  </a:lnTo>
                  <a:lnTo>
                    <a:pt x="23" y="274"/>
                  </a:lnTo>
                  <a:lnTo>
                    <a:pt x="9" y="246"/>
                  </a:lnTo>
                  <a:lnTo>
                    <a:pt x="11" y="243"/>
                  </a:lnTo>
                  <a:lnTo>
                    <a:pt x="4" y="237"/>
                  </a:lnTo>
                  <a:lnTo>
                    <a:pt x="4" y="240"/>
                  </a:lnTo>
                  <a:lnTo>
                    <a:pt x="0" y="226"/>
                  </a:lnTo>
                  <a:lnTo>
                    <a:pt x="1" y="223"/>
                  </a:lnTo>
                  <a:lnTo>
                    <a:pt x="11" y="202"/>
                  </a:lnTo>
                  <a:lnTo>
                    <a:pt x="13" y="183"/>
                  </a:lnTo>
                  <a:lnTo>
                    <a:pt x="13" y="174"/>
                  </a:lnTo>
                  <a:lnTo>
                    <a:pt x="18" y="168"/>
                  </a:lnTo>
                  <a:lnTo>
                    <a:pt x="9" y="159"/>
                  </a:lnTo>
                  <a:lnTo>
                    <a:pt x="9" y="140"/>
                  </a:lnTo>
                  <a:lnTo>
                    <a:pt x="9" y="117"/>
                  </a:lnTo>
                  <a:lnTo>
                    <a:pt x="21" y="105"/>
                  </a:lnTo>
                  <a:lnTo>
                    <a:pt x="33" y="105"/>
                  </a:lnTo>
                  <a:lnTo>
                    <a:pt x="25" y="96"/>
                  </a:lnTo>
                  <a:lnTo>
                    <a:pt x="37" y="68"/>
                  </a:lnTo>
                  <a:lnTo>
                    <a:pt x="33" y="62"/>
                  </a:lnTo>
                  <a:lnTo>
                    <a:pt x="47" y="60"/>
                  </a:lnTo>
                  <a:lnTo>
                    <a:pt x="54" y="45"/>
                  </a:lnTo>
                  <a:lnTo>
                    <a:pt x="61" y="25"/>
                  </a:lnTo>
                  <a:lnTo>
                    <a:pt x="80" y="17"/>
                  </a:lnTo>
                  <a:lnTo>
                    <a:pt x="80" y="10"/>
                  </a:lnTo>
                  <a:lnTo>
                    <a:pt x="104" y="1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50" y="19"/>
                  </a:lnTo>
                  <a:lnTo>
                    <a:pt x="162" y="48"/>
                  </a:lnTo>
                  <a:lnTo>
                    <a:pt x="170" y="68"/>
                  </a:lnTo>
                  <a:lnTo>
                    <a:pt x="150" y="68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0" y="74"/>
                  </a:lnTo>
                  <a:lnTo>
                    <a:pt x="134" y="79"/>
                  </a:lnTo>
                  <a:lnTo>
                    <a:pt x="131" y="91"/>
                  </a:lnTo>
                  <a:lnTo>
                    <a:pt x="135" y="10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246"/>
            <p:cNvSpPr>
              <a:spLocks/>
            </p:cNvSpPr>
            <p:nvPr/>
          </p:nvSpPr>
          <p:spPr bwMode="auto">
            <a:xfrm>
              <a:off x="6827608" y="1823384"/>
              <a:ext cx="340230" cy="270799"/>
            </a:xfrm>
            <a:custGeom>
              <a:avLst/>
              <a:gdLst>
                <a:gd name="T0" fmla="*/ 2147483647 w 341"/>
                <a:gd name="T1" fmla="*/ 2147483647 h 288"/>
                <a:gd name="T2" fmla="*/ 2147483647 w 341"/>
                <a:gd name="T3" fmla="*/ 2147483647 h 288"/>
                <a:gd name="T4" fmla="*/ 2147483647 w 341"/>
                <a:gd name="T5" fmla="*/ 2147483647 h 288"/>
                <a:gd name="T6" fmla="*/ 2147483647 w 341"/>
                <a:gd name="T7" fmla="*/ 2147483647 h 288"/>
                <a:gd name="T8" fmla="*/ 2147483647 w 341"/>
                <a:gd name="T9" fmla="*/ 2147483647 h 288"/>
                <a:gd name="T10" fmla="*/ 2147483647 w 341"/>
                <a:gd name="T11" fmla="*/ 2147483647 h 288"/>
                <a:gd name="T12" fmla="*/ 2147483647 w 341"/>
                <a:gd name="T13" fmla="*/ 2147483647 h 288"/>
                <a:gd name="T14" fmla="*/ 2147483647 w 341"/>
                <a:gd name="T15" fmla="*/ 2147483647 h 288"/>
                <a:gd name="T16" fmla="*/ 2147483647 w 341"/>
                <a:gd name="T17" fmla="*/ 2147483647 h 288"/>
                <a:gd name="T18" fmla="*/ 2147483647 w 341"/>
                <a:gd name="T19" fmla="*/ 2147483647 h 288"/>
                <a:gd name="T20" fmla="*/ 2147483647 w 341"/>
                <a:gd name="T21" fmla="*/ 2147483647 h 288"/>
                <a:gd name="T22" fmla="*/ 2147483647 w 341"/>
                <a:gd name="T23" fmla="*/ 2147483647 h 288"/>
                <a:gd name="T24" fmla="*/ 2147483647 w 341"/>
                <a:gd name="T25" fmla="*/ 2147483647 h 288"/>
                <a:gd name="T26" fmla="*/ 2147483647 w 341"/>
                <a:gd name="T27" fmla="*/ 2147483647 h 288"/>
                <a:gd name="T28" fmla="*/ 2147483647 w 341"/>
                <a:gd name="T29" fmla="*/ 2147483647 h 288"/>
                <a:gd name="T30" fmla="*/ 2147483647 w 341"/>
                <a:gd name="T31" fmla="*/ 2147483647 h 288"/>
                <a:gd name="T32" fmla="*/ 2147483647 w 341"/>
                <a:gd name="T33" fmla="*/ 2147483647 h 288"/>
                <a:gd name="T34" fmla="*/ 2147483647 w 341"/>
                <a:gd name="T35" fmla="*/ 2147483647 h 288"/>
                <a:gd name="T36" fmla="*/ 2147483647 w 341"/>
                <a:gd name="T37" fmla="*/ 2147483647 h 288"/>
                <a:gd name="T38" fmla="*/ 2147483647 w 341"/>
                <a:gd name="T39" fmla="*/ 2147483647 h 288"/>
                <a:gd name="T40" fmla="*/ 2147483647 w 341"/>
                <a:gd name="T41" fmla="*/ 2147483647 h 288"/>
                <a:gd name="T42" fmla="*/ 2147483647 w 341"/>
                <a:gd name="T43" fmla="*/ 2147483647 h 288"/>
                <a:gd name="T44" fmla="*/ 2147483647 w 341"/>
                <a:gd name="T45" fmla="*/ 2147483647 h 288"/>
                <a:gd name="T46" fmla="*/ 2147483647 w 341"/>
                <a:gd name="T47" fmla="*/ 2147483647 h 288"/>
                <a:gd name="T48" fmla="*/ 2147483647 w 341"/>
                <a:gd name="T49" fmla="*/ 2147483647 h 288"/>
                <a:gd name="T50" fmla="*/ 2147483647 w 341"/>
                <a:gd name="T51" fmla="*/ 2147483647 h 288"/>
                <a:gd name="T52" fmla="*/ 2147483647 w 341"/>
                <a:gd name="T53" fmla="*/ 2147483647 h 288"/>
                <a:gd name="T54" fmla="*/ 2147483647 w 341"/>
                <a:gd name="T55" fmla="*/ 2147483647 h 288"/>
                <a:gd name="T56" fmla="*/ 2147483647 w 341"/>
                <a:gd name="T57" fmla="*/ 2147483647 h 288"/>
                <a:gd name="T58" fmla="*/ 0 w 341"/>
                <a:gd name="T59" fmla="*/ 2147483647 h 288"/>
                <a:gd name="T60" fmla="*/ 2147483647 w 341"/>
                <a:gd name="T61" fmla="*/ 2147483647 h 288"/>
                <a:gd name="T62" fmla="*/ 2147483647 w 341"/>
                <a:gd name="T63" fmla="*/ 2147483647 h 288"/>
                <a:gd name="T64" fmla="*/ 2147483647 w 341"/>
                <a:gd name="T65" fmla="*/ 2147483647 h 288"/>
                <a:gd name="T66" fmla="*/ 2147483647 w 341"/>
                <a:gd name="T67" fmla="*/ 2147483647 h 288"/>
                <a:gd name="T68" fmla="*/ 2147483647 w 341"/>
                <a:gd name="T69" fmla="*/ 2147483647 h 288"/>
                <a:gd name="T70" fmla="*/ 2147483647 w 341"/>
                <a:gd name="T71" fmla="*/ 2147483647 h 288"/>
                <a:gd name="T72" fmla="*/ 2147483647 w 341"/>
                <a:gd name="T73" fmla="*/ 2147483647 h 288"/>
                <a:gd name="T74" fmla="*/ 2147483647 w 341"/>
                <a:gd name="T75" fmla="*/ 2147483647 h 288"/>
                <a:gd name="T76" fmla="*/ 2147483647 w 341"/>
                <a:gd name="T77" fmla="*/ 2147483647 h 288"/>
                <a:gd name="T78" fmla="*/ 2147483647 w 341"/>
                <a:gd name="T79" fmla="*/ 2147483647 h 288"/>
                <a:gd name="T80" fmla="*/ 2147483647 w 341"/>
                <a:gd name="T81" fmla="*/ 2147483647 h 288"/>
                <a:gd name="T82" fmla="*/ 2147483647 w 341"/>
                <a:gd name="T83" fmla="*/ 2147483647 h 288"/>
                <a:gd name="T84" fmla="*/ 2147483647 w 341"/>
                <a:gd name="T85" fmla="*/ 2147483647 h 288"/>
                <a:gd name="T86" fmla="*/ 2147483647 w 341"/>
                <a:gd name="T87" fmla="*/ 2147483647 h 288"/>
                <a:gd name="T88" fmla="*/ 2147483647 w 341"/>
                <a:gd name="T89" fmla="*/ 2147483647 h 288"/>
                <a:gd name="T90" fmla="*/ 2147483647 w 341"/>
                <a:gd name="T91" fmla="*/ 2147483647 h 288"/>
                <a:gd name="T92" fmla="*/ 2147483647 w 341"/>
                <a:gd name="T93" fmla="*/ 2147483647 h 288"/>
                <a:gd name="T94" fmla="*/ 2147483647 w 341"/>
                <a:gd name="T95" fmla="*/ 2147483647 h 288"/>
                <a:gd name="T96" fmla="*/ 2147483647 w 341"/>
                <a:gd name="T97" fmla="*/ 2147483647 h 288"/>
                <a:gd name="T98" fmla="*/ 2147483647 w 341"/>
                <a:gd name="T99" fmla="*/ 2147483647 h 288"/>
                <a:gd name="T100" fmla="*/ 2147483647 w 341"/>
                <a:gd name="T101" fmla="*/ 2147483647 h 288"/>
                <a:gd name="T102" fmla="*/ 2147483647 w 341"/>
                <a:gd name="T103" fmla="*/ 2147483647 h 288"/>
                <a:gd name="T104" fmla="*/ 2147483647 w 341"/>
                <a:gd name="T105" fmla="*/ 2147483647 h 288"/>
                <a:gd name="T106" fmla="*/ 2147483647 w 341"/>
                <a:gd name="T107" fmla="*/ 2147483647 h 288"/>
                <a:gd name="T108" fmla="*/ 2147483647 w 341"/>
                <a:gd name="T109" fmla="*/ 2147483647 h 288"/>
                <a:gd name="T110" fmla="*/ 2147483647 w 341"/>
                <a:gd name="T111" fmla="*/ 2147483647 h 288"/>
                <a:gd name="T112" fmla="*/ 2147483647 w 341"/>
                <a:gd name="T113" fmla="*/ 2147483647 h 288"/>
                <a:gd name="T114" fmla="*/ 2147483647 w 341"/>
                <a:gd name="T115" fmla="*/ 2147483647 h 288"/>
                <a:gd name="T116" fmla="*/ 2147483647 w 341"/>
                <a:gd name="T117" fmla="*/ 2147483647 h 2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1"/>
                <a:gd name="T178" fmla="*/ 0 h 288"/>
                <a:gd name="T179" fmla="*/ 341 w 341"/>
                <a:gd name="T180" fmla="*/ 288 h 2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1" h="288">
                  <a:moveTo>
                    <a:pt x="200" y="31"/>
                  </a:moveTo>
                  <a:lnTo>
                    <a:pt x="200" y="31"/>
                  </a:lnTo>
                  <a:lnTo>
                    <a:pt x="196" y="36"/>
                  </a:lnTo>
                  <a:lnTo>
                    <a:pt x="196" y="22"/>
                  </a:lnTo>
                  <a:lnTo>
                    <a:pt x="193" y="31"/>
                  </a:lnTo>
                  <a:lnTo>
                    <a:pt x="188" y="34"/>
                  </a:lnTo>
                  <a:lnTo>
                    <a:pt x="188" y="25"/>
                  </a:lnTo>
                  <a:lnTo>
                    <a:pt x="184" y="31"/>
                  </a:lnTo>
                  <a:lnTo>
                    <a:pt x="184" y="34"/>
                  </a:lnTo>
                  <a:lnTo>
                    <a:pt x="174" y="34"/>
                  </a:lnTo>
                  <a:lnTo>
                    <a:pt x="176" y="36"/>
                  </a:lnTo>
                  <a:lnTo>
                    <a:pt x="169" y="34"/>
                  </a:lnTo>
                  <a:lnTo>
                    <a:pt x="167" y="39"/>
                  </a:lnTo>
                  <a:lnTo>
                    <a:pt x="167" y="48"/>
                  </a:lnTo>
                  <a:lnTo>
                    <a:pt x="164" y="51"/>
                  </a:lnTo>
                  <a:lnTo>
                    <a:pt x="148" y="54"/>
                  </a:lnTo>
                  <a:lnTo>
                    <a:pt x="164" y="54"/>
                  </a:lnTo>
                  <a:lnTo>
                    <a:pt x="162" y="59"/>
                  </a:lnTo>
                  <a:lnTo>
                    <a:pt x="152" y="59"/>
                  </a:lnTo>
                  <a:lnTo>
                    <a:pt x="150" y="59"/>
                  </a:lnTo>
                  <a:lnTo>
                    <a:pt x="148" y="63"/>
                  </a:lnTo>
                  <a:lnTo>
                    <a:pt x="148" y="68"/>
                  </a:lnTo>
                  <a:lnTo>
                    <a:pt x="143" y="63"/>
                  </a:lnTo>
                  <a:lnTo>
                    <a:pt x="138" y="63"/>
                  </a:lnTo>
                  <a:lnTo>
                    <a:pt x="12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7"/>
                  </a:lnTo>
                  <a:lnTo>
                    <a:pt x="131" y="77"/>
                  </a:lnTo>
                  <a:lnTo>
                    <a:pt x="128" y="80"/>
                  </a:lnTo>
                  <a:lnTo>
                    <a:pt x="138" y="85"/>
                  </a:lnTo>
                  <a:lnTo>
                    <a:pt x="126" y="85"/>
                  </a:lnTo>
                  <a:lnTo>
                    <a:pt x="116" y="88"/>
                  </a:lnTo>
                  <a:lnTo>
                    <a:pt x="109" y="97"/>
                  </a:lnTo>
                  <a:lnTo>
                    <a:pt x="105" y="102"/>
                  </a:lnTo>
                  <a:lnTo>
                    <a:pt x="109" y="102"/>
                  </a:lnTo>
                  <a:lnTo>
                    <a:pt x="119" y="102"/>
                  </a:lnTo>
                  <a:lnTo>
                    <a:pt x="105" y="108"/>
                  </a:lnTo>
                  <a:lnTo>
                    <a:pt x="102" y="11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5" y="126"/>
                  </a:lnTo>
                  <a:lnTo>
                    <a:pt x="88" y="131"/>
                  </a:lnTo>
                  <a:lnTo>
                    <a:pt x="88" y="134"/>
                  </a:lnTo>
                  <a:lnTo>
                    <a:pt x="95" y="131"/>
                  </a:lnTo>
                  <a:lnTo>
                    <a:pt x="90" y="140"/>
                  </a:lnTo>
                  <a:lnTo>
                    <a:pt x="83" y="140"/>
                  </a:lnTo>
                  <a:lnTo>
                    <a:pt x="78" y="143"/>
                  </a:lnTo>
                  <a:lnTo>
                    <a:pt x="71" y="154"/>
                  </a:lnTo>
                  <a:lnTo>
                    <a:pt x="66" y="157"/>
                  </a:lnTo>
                  <a:lnTo>
                    <a:pt x="71" y="162"/>
                  </a:lnTo>
                  <a:lnTo>
                    <a:pt x="81" y="154"/>
                  </a:lnTo>
                  <a:lnTo>
                    <a:pt x="85" y="154"/>
                  </a:lnTo>
                  <a:lnTo>
                    <a:pt x="83" y="157"/>
                  </a:lnTo>
                  <a:lnTo>
                    <a:pt x="73" y="166"/>
                  </a:lnTo>
                  <a:lnTo>
                    <a:pt x="69" y="166"/>
                  </a:lnTo>
                  <a:lnTo>
                    <a:pt x="57" y="162"/>
                  </a:lnTo>
                  <a:lnTo>
                    <a:pt x="57" y="166"/>
                  </a:lnTo>
                  <a:lnTo>
                    <a:pt x="49" y="171"/>
                  </a:lnTo>
                  <a:lnTo>
                    <a:pt x="45" y="174"/>
                  </a:lnTo>
                  <a:lnTo>
                    <a:pt x="47" y="177"/>
                  </a:lnTo>
                  <a:lnTo>
                    <a:pt x="42" y="174"/>
                  </a:lnTo>
                  <a:lnTo>
                    <a:pt x="47" y="180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33" y="180"/>
                  </a:lnTo>
                  <a:lnTo>
                    <a:pt x="37" y="180"/>
                  </a:lnTo>
                  <a:lnTo>
                    <a:pt x="30" y="183"/>
                  </a:lnTo>
                  <a:lnTo>
                    <a:pt x="21" y="186"/>
                  </a:lnTo>
                  <a:lnTo>
                    <a:pt x="28" y="191"/>
                  </a:lnTo>
                  <a:lnTo>
                    <a:pt x="18" y="189"/>
                  </a:lnTo>
                  <a:lnTo>
                    <a:pt x="18" y="191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6" y="198"/>
                  </a:lnTo>
                  <a:lnTo>
                    <a:pt x="1" y="198"/>
                  </a:lnTo>
                  <a:lnTo>
                    <a:pt x="0" y="200"/>
                  </a:lnTo>
                  <a:lnTo>
                    <a:pt x="21" y="200"/>
                  </a:lnTo>
                  <a:lnTo>
                    <a:pt x="0" y="203"/>
                  </a:lnTo>
                  <a:lnTo>
                    <a:pt x="6" y="208"/>
                  </a:lnTo>
                  <a:lnTo>
                    <a:pt x="1" y="212"/>
                  </a:lnTo>
                  <a:lnTo>
                    <a:pt x="4" y="212"/>
                  </a:lnTo>
                  <a:lnTo>
                    <a:pt x="1" y="217"/>
                  </a:lnTo>
                  <a:lnTo>
                    <a:pt x="21" y="215"/>
                  </a:lnTo>
                  <a:lnTo>
                    <a:pt x="30" y="215"/>
                  </a:lnTo>
                  <a:lnTo>
                    <a:pt x="33" y="212"/>
                  </a:lnTo>
                  <a:lnTo>
                    <a:pt x="35" y="217"/>
                  </a:lnTo>
                  <a:lnTo>
                    <a:pt x="30" y="220"/>
                  </a:lnTo>
                  <a:lnTo>
                    <a:pt x="21" y="217"/>
                  </a:lnTo>
                  <a:lnTo>
                    <a:pt x="0" y="220"/>
                  </a:lnTo>
                  <a:lnTo>
                    <a:pt x="1" y="226"/>
                  </a:lnTo>
                  <a:lnTo>
                    <a:pt x="0" y="226"/>
                  </a:lnTo>
                  <a:lnTo>
                    <a:pt x="9" y="229"/>
                  </a:lnTo>
                  <a:lnTo>
                    <a:pt x="6" y="234"/>
                  </a:lnTo>
                  <a:lnTo>
                    <a:pt x="1" y="237"/>
                  </a:lnTo>
                  <a:lnTo>
                    <a:pt x="9" y="237"/>
                  </a:lnTo>
                  <a:lnTo>
                    <a:pt x="13" y="243"/>
                  </a:lnTo>
                  <a:lnTo>
                    <a:pt x="21" y="234"/>
                  </a:lnTo>
                  <a:lnTo>
                    <a:pt x="25" y="232"/>
                  </a:lnTo>
                  <a:lnTo>
                    <a:pt x="21" y="240"/>
                  </a:lnTo>
                  <a:lnTo>
                    <a:pt x="21" y="234"/>
                  </a:lnTo>
                  <a:lnTo>
                    <a:pt x="13" y="246"/>
                  </a:lnTo>
                  <a:lnTo>
                    <a:pt x="16" y="249"/>
                  </a:lnTo>
                  <a:lnTo>
                    <a:pt x="6" y="252"/>
                  </a:lnTo>
                  <a:lnTo>
                    <a:pt x="6" y="261"/>
                  </a:lnTo>
                  <a:lnTo>
                    <a:pt x="13" y="254"/>
                  </a:lnTo>
                  <a:lnTo>
                    <a:pt x="18" y="254"/>
                  </a:lnTo>
                  <a:lnTo>
                    <a:pt x="18" y="261"/>
                  </a:lnTo>
                  <a:lnTo>
                    <a:pt x="16" y="266"/>
                  </a:lnTo>
                  <a:lnTo>
                    <a:pt x="11" y="266"/>
                  </a:lnTo>
                  <a:lnTo>
                    <a:pt x="11" y="278"/>
                  </a:lnTo>
                  <a:lnTo>
                    <a:pt x="23" y="287"/>
                  </a:lnTo>
                  <a:lnTo>
                    <a:pt x="45" y="287"/>
                  </a:lnTo>
                  <a:lnTo>
                    <a:pt x="69" y="263"/>
                  </a:lnTo>
                  <a:lnTo>
                    <a:pt x="81" y="263"/>
                  </a:lnTo>
                  <a:lnTo>
                    <a:pt x="81" y="252"/>
                  </a:lnTo>
                  <a:lnTo>
                    <a:pt x="85" y="246"/>
                  </a:lnTo>
                  <a:lnTo>
                    <a:pt x="88" y="261"/>
                  </a:lnTo>
                  <a:lnTo>
                    <a:pt x="95" y="266"/>
                  </a:lnTo>
                  <a:lnTo>
                    <a:pt x="105" y="246"/>
                  </a:lnTo>
                  <a:lnTo>
                    <a:pt x="107" y="226"/>
                  </a:lnTo>
                  <a:lnTo>
                    <a:pt x="107" y="217"/>
                  </a:lnTo>
                  <a:lnTo>
                    <a:pt x="112" y="212"/>
                  </a:lnTo>
                  <a:lnTo>
                    <a:pt x="102" y="203"/>
                  </a:lnTo>
                  <a:lnTo>
                    <a:pt x="102" y="183"/>
                  </a:lnTo>
                  <a:lnTo>
                    <a:pt x="102" y="160"/>
                  </a:lnTo>
                  <a:lnTo>
                    <a:pt x="114" y="148"/>
                  </a:lnTo>
                  <a:lnTo>
                    <a:pt x="126" y="148"/>
                  </a:lnTo>
                  <a:lnTo>
                    <a:pt x="119" y="140"/>
                  </a:lnTo>
                  <a:lnTo>
                    <a:pt x="131" y="111"/>
                  </a:lnTo>
                  <a:lnTo>
                    <a:pt x="126" y="106"/>
                  </a:lnTo>
                  <a:lnTo>
                    <a:pt x="140" y="102"/>
                  </a:lnTo>
                  <a:lnTo>
                    <a:pt x="148" y="88"/>
                  </a:lnTo>
                  <a:lnTo>
                    <a:pt x="155" y="68"/>
                  </a:lnTo>
                  <a:lnTo>
                    <a:pt x="174" y="59"/>
                  </a:lnTo>
                  <a:lnTo>
                    <a:pt x="174" y="54"/>
                  </a:lnTo>
                  <a:lnTo>
                    <a:pt x="198" y="54"/>
                  </a:lnTo>
                  <a:lnTo>
                    <a:pt x="196" y="42"/>
                  </a:lnTo>
                  <a:lnTo>
                    <a:pt x="203" y="42"/>
                  </a:lnTo>
                  <a:lnTo>
                    <a:pt x="212" y="36"/>
                  </a:lnTo>
                  <a:lnTo>
                    <a:pt x="227" y="45"/>
                  </a:lnTo>
                  <a:lnTo>
                    <a:pt x="244" y="51"/>
                  </a:lnTo>
                  <a:lnTo>
                    <a:pt x="260" y="51"/>
                  </a:lnTo>
                  <a:lnTo>
                    <a:pt x="269" y="45"/>
                  </a:lnTo>
                  <a:lnTo>
                    <a:pt x="275" y="31"/>
                  </a:lnTo>
                  <a:lnTo>
                    <a:pt x="292" y="22"/>
                  </a:lnTo>
                  <a:lnTo>
                    <a:pt x="316" y="27"/>
                  </a:lnTo>
                  <a:lnTo>
                    <a:pt x="317" y="42"/>
                  </a:lnTo>
                  <a:lnTo>
                    <a:pt x="329" y="34"/>
                  </a:lnTo>
                  <a:lnTo>
                    <a:pt x="340" y="31"/>
                  </a:lnTo>
                  <a:lnTo>
                    <a:pt x="340" y="25"/>
                  </a:lnTo>
                  <a:lnTo>
                    <a:pt x="332" y="25"/>
                  </a:lnTo>
                  <a:lnTo>
                    <a:pt x="323" y="25"/>
                  </a:lnTo>
                  <a:lnTo>
                    <a:pt x="313" y="19"/>
                  </a:lnTo>
                  <a:lnTo>
                    <a:pt x="340" y="17"/>
                  </a:lnTo>
                  <a:lnTo>
                    <a:pt x="325" y="8"/>
                  </a:lnTo>
                  <a:lnTo>
                    <a:pt x="313" y="5"/>
                  </a:lnTo>
                  <a:lnTo>
                    <a:pt x="304" y="8"/>
                  </a:lnTo>
                  <a:lnTo>
                    <a:pt x="301" y="19"/>
                  </a:lnTo>
                  <a:lnTo>
                    <a:pt x="299" y="10"/>
                  </a:lnTo>
                  <a:lnTo>
                    <a:pt x="299" y="8"/>
                  </a:lnTo>
                  <a:lnTo>
                    <a:pt x="296" y="8"/>
                  </a:lnTo>
                  <a:lnTo>
                    <a:pt x="296" y="0"/>
                  </a:lnTo>
                  <a:lnTo>
                    <a:pt x="287" y="5"/>
                  </a:lnTo>
                  <a:lnTo>
                    <a:pt x="277" y="13"/>
                  </a:lnTo>
                  <a:lnTo>
                    <a:pt x="275" y="5"/>
                  </a:lnTo>
                  <a:lnTo>
                    <a:pt x="257" y="19"/>
                  </a:lnTo>
                  <a:lnTo>
                    <a:pt x="265" y="5"/>
                  </a:lnTo>
                  <a:lnTo>
                    <a:pt x="260" y="5"/>
                  </a:lnTo>
                  <a:lnTo>
                    <a:pt x="251" y="5"/>
                  </a:lnTo>
                  <a:lnTo>
                    <a:pt x="248" y="8"/>
                  </a:lnTo>
                  <a:lnTo>
                    <a:pt x="233" y="19"/>
                  </a:lnTo>
                  <a:lnTo>
                    <a:pt x="224" y="19"/>
                  </a:lnTo>
                  <a:lnTo>
                    <a:pt x="227" y="17"/>
                  </a:lnTo>
                  <a:lnTo>
                    <a:pt x="210" y="19"/>
                  </a:lnTo>
                  <a:lnTo>
                    <a:pt x="220" y="22"/>
                  </a:lnTo>
                  <a:lnTo>
                    <a:pt x="217" y="25"/>
                  </a:lnTo>
                  <a:lnTo>
                    <a:pt x="210" y="25"/>
                  </a:lnTo>
                  <a:lnTo>
                    <a:pt x="200" y="3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247"/>
            <p:cNvSpPr>
              <a:spLocks/>
            </p:cNvSpPr>
            <p:nvPr/>
          </p:nvSpPr>
          <p:spPr bwMode="auto">
            <a:xfrm>
              <a:off x="7031283" y="1845372"/>
              <a:ext cx="178216" cy="212936"/>
            </a:xfrm>
            <a:custGeom>
              <a:avLst/>
              <a:gdLst>
                <a:gd name="T0" fmla="*/ 2147483647 w 179"/>
                <a:gd name="T1" fmla="*/ 2147483647 h 225"/>
                <a:gd name="T2" fmla="*/ 2147483647 w 179"/>
                <a:gd name="T3" fmla="*/ 2147483647 h 225"/>
                <a:gd name="T4" fmla="*/ 2147483647 w 179"/>
                <a:gd name="T5" fmla="*/ 2147483647 h 225"/>
                <a:gd name="T6" fmla="*/ 2147483647 w 179"/>
                <a:gd name="T7" fmla="*/ 2147483647 h 225"/>
                <a:gd name="T8" fmla="*/ 2147483647 w 179"/>
                <a:gd name="T9" fmla="*/ 2147483647 h 225"/>
                <a:gd name="T10" fmla="*/ 2147483647 w 179"/>
                <a:gd name="T11" fmla="*/ 2147483647 h 225"/>
                <a:gd name="T12" fmla="*/ 2147483647 w 179"/>
                <a:gd name="T13" fmla="*/ 2147483647 h 225"/>
                <a:gd name="T14" fmla="*/ 2147483647 w 179"/>
                <a:gd name="T15" fmla="*/ 2147483647 h 225"/>
                <a:gd name="T16" fmla="*/ 2147483647 w 179"/>
                <a:gd name="T17" fmla="*/ 2147483647 h 225"/>
                <a:gd name="T18" fmla="*/ 2147483647 w 179"/>
                <a:gd name="T19" fmla="*/ 0 h 225"/>
                <a:gd name="T20" fmla="*/ 2147483647 w 179"/>
                <a:gd name="T21" fmla="*/ 2147483647 h 225"/>
                <a:gd name="T22" fmla="*/ 2147483647 w 179"/>
                <a:gd name="T23" fmla="*/ 2147483647 h 225"/>
                <a:gd name="T24" fmla="*/ 2147483647 w 179"/>
                <a:gd name="T25" fmla="*/ 2147483647 h 225"/>
                <a:gd name="T26" fmla="*/ 2147483647 w 179"/>
                <a:gd name="T27" fmla="*/ 2147483647 h 225"/>
                <a:gd name="T28" fmla="*/ 2147483647 w 179"/>
                <a:gd name="T29" fmla="*/ 2147483647 h 225"/>
                <a:gd name="T30" fmla="*/ 2147483647 w 179"/>
                <a:gd name="T31" fmla="*/ 2147483647 h 225"/>
                <a:gd name="T32" fmla="*/ 0 w 179"/>
                <a:gd name="T33" fmla="*/ 2147483647 h 225"/>
                <a:gd name="T34" fmla="*/ 2147483647 w 179"/>
                <a:gd name="T35" fmla="*/ 2147483647 h 225"/>
                <a:gd name="T36" fmla="*/ 2147483647 w 179"/>
                <a:gd name="T37" fmla="*/ 2147483647 h 225"/>
                <a:gd name="T38" fmla="*/ 2147483647 w 179"/>
                <a:gd name="T39" fmla="*/ 2147483647 h 225"/>
                <a:gd name="T40" fmla="*/ 2147483647 w 179"/>
                <a:gd name="T41" fmla="*/ 2147483647 h 225"/>
                <a:gd name="T42" fmla="*/ 2147483647 w 179"/>
                <a:gd name="T43" fmla="*/ 2147483647 h 225"/>
                <a:gd name="T44" fmla="*/ 2147483647 w 179"/>
                <a:gd name="T45" fmla="*/ 2147483647 h 225"/>
                <a:gd name="T46" fmla="*/ 2147483647 w 179"/>
                <a:gd name="T47" fmla="*/ 2147483647 h 225"/>
                <a:gd name="T48" fmla="*/ 2147483647 w 179"/>
                <a:gd name="T49" fmla="*/ 2147483647 h 225"/>
                <a:gd name="T50" fmla="*/ 2147483647 w 179"/>
                <a:gd name="T51" fmla="*/ 2147483647 h 225"/>
                <a:gd name="T52" fmla="*/ 2147483647 w 179"/>
                <a:gd name="T53" fmla="*/ 2147483647 h 225"/>
                <a:gd name="T54" fmla="*/ 2147483647 w 179"/>
                <a:gd name="T55" fmla="*/ 2147483647 h 225"/>
                <a:gd name="T56" fmla="*/ 2147483647 w 179"/>
                <a:gd name="T57" fmla="*/ 2147483647 h 225"/>
                <a:gd name="T58" fmla="*/ 2147483647 w 179"/>
                <a:gd name="T59" fmla="*/ 2147483647 h 225"/>
                <a:gd name="T60" fmla="*/ 2147483647 w 179"/>
                <a:gd name="T61" fmla="*/ 2147483647 h 225"/>
                <a:gd name="T62" fmla="*/ 2147483647 w 179"/>
                <a:gd name="T63" fmla="*/ 2147483647 h 225"/>
                <a:gd name="T64" fmla="*/ 2147483647 w 179"/>
                <a:gd name="T65" fmla="*/ 2147483647 h 225"/>
                <a:gd name="T66" fmla="*/ 2147483647 w 179"/>
                <a:gd name="T67" fmla="*/ 2147483647 h 225"/>
                <a:gd name="T68" fmla="*/ 2147483647 w 179"/>
                <a:gd name="T69" fmla="*/ 2147483647 h 225"/>
                <a:gd name="T70" fmla="*/ 2147483647 w 179"/>
                <a:gd name="T71" fmla="*/ 2147483647 h 225"/>
                <a:gd name="T72" fmla="*/ 2147483647 w 179"/>
                <a:gd name="T73" fmla="*/ 2147483647 h 225"/>
                <a:gd name="T74" fmla="*/ 2147483647 w 179"/>
                <a:gd name="T75" fmla="*/ 2147483647 h 225"/>
                <a:gd name="T76" fmla="*/ 2147483647 w 179"/>
                <a:gd name="T77" fmla="*/ 2147483647 h 225"/>
                <a:gd name="T78" fmla="*/ 2147483647 w 179"/>
                <a:gd name="T79" fmla="*/ 2147483647 h 225"/>
                <a:gd name="T80" fmla="*/ 2147483647 w 179"/>
                <a:gd name="T81" fmla="*/ 2147483647 h 225"/>
                <a:gd name="T82" fmla="*/ 2147483647 w 179"/>
                <a:gd name="T83" fmla="*/ 2147483647 h 225"/>
                <a:gd name="T84" fmla="*/ 2147483647 w 179"/>
                <a:gd name="T85" fmla="*/ 2147483647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9"/>
                <a:gd name="T130" fmla="*/ 0 h 225"/>
                <a:gd name="T131" fmla="*/ 179 w 179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9" h="225">
                  <a:moveTo>
                    <a:pt x="149" y="117"/>
                  </a:moveTo>
                  <a:lnTo>
                    <a:pt x="142" y="111"/>
                  </a:lnTo>
                  <a:lnTo>
                    <a:pt x="142" y="91"/>
                  </a:lnTo>
                  <a:lnTo>
                    <a:pt x="123" y="65"/>
                  </a:lnTo>
                  <a:lnTo>
                    <a:pt x="132" y="51"/>
                  </a:lnTo>
                  <a:lnTo>
                    <a:pt x="113" y="36"/>
                  </a:lnTo>
                  <a:lnTo>
                    <a:pt x="111" y="22"/>
                  </a:lnTo>
                  <a:lnTo>
                    <a:pt x="113" y="19"/>
                  </a:lnTo>
                  <a:lnTo>
                    <a:pt x="111" y="5"/>
                  </a:lnTo>
                  <a:lnTo>
                    <a:pt x="87" y="0"/>
                  </a:lnTo>
                  <a:lnTo>
                    <a:pt x="71" y="8"/>
                  </a:lnTo>
                  <a:lnTo>
                    <a:pt x="65" y="22"/>
                  </a:lnTo>
                  <a:lnTo>
                    <a:pt x="56" y="27"/>
                  </a:lnTo>
                  <a:lnTo>
                    <a:pt x="40" y="27"/>
                  </a:lnTo>
                  <a:lnTo>
                    <a:pt x="23" y="22"/>
                  </a:lnTo>
                  <a:lnTo>
                    <a:pt x="9" y="13"/>
                  </a:lnTo>
                  <a:lnTo>
                    <a:pt x="0" y="19"/>
                  </a:lnTo>
                  <a:lnTo>
                    <a:pt x="40" y="39"/>
                  </a:lnTo>
                  <a:lnTo>
                    <a:pt x="52" y="68"/>
                  </a:lnTo>
                  <a:lnTo>
                    <a:pt x="59" y="88"/>
                  </a:lnTo>
                  <a:lnTo>
                    <a:pt x="65" y="88"/>
                  </a:lnTo>
                  <a:lnTo>
                    <a:pt x="72" y="94"/>
                  </a:lnTo>
                  <a:lnTo>
                    <a:pt x="77" y="108"/>
                  </a:lnTo>
                  <a:lnTo>
                    <a:pt x="52" y="131"/>
                  </a:lnTo>
                  <a:lnTo>
                    <a:pt x="41" y="143"/>
                  </a:lnTo>
                  <a:lnTo>
                    <a:pt x="30" y="152"/>
                  </a:lnTo>
                  <a:lnTo>
                    <a:pt x="32" y="177"/>
                  </a:lnTo>
                  <a:lnTo>
                    <a:pt x="37" y="203"/>
                  </a:lnTo>
                  <a:lnTo>
                    <a:pt x="53" y="212"/>
                  </a:lnTo>
                  <a:lnTo>
                    <a:pt x="53" y="215"/>
                  </a:lnTo>
                  <a:lnTo>
                    <a:pt x="59" y="212"/>
                  </a:lnTo>
                  <a:lnTo>
                    <a:pt x="65" y="224"/>
                  </a:lnTo>
                  <a:lnTo>
                    <a:pt x="71" y="220"/>
                  </a:lnTo>
                  <a:lnTo>
                    <a:pt x="106" y="212"/>
                  </a:lnTo>
                  <a:lnTo>
                    <a:pt x="113" y="206"/>
                  </a:lnTo>
                  <a:lnTo>
                    <a:pt x="132" y="206"/>
                  </a:lnTo>
                  <a:lnTo>
                    <a:pt x="144" y="195"/>
                  </a:lnTo>
                  <a:lnTo>
                    <a:pt x="156" y="180"/>
                  </a:lnTo>
                  <a:lnTo>
                    <a:pt x="166" y="169"/>
                  </a:lnTo>
                  <a:lnTo>
                    <a:pt x="178" y="154"/>
                  </a:lnTo>
                  <a:lnTo>
                    <a:pt x="149" y="135"/>
                  </a:lnTo>
                  <a:lnTo>
                    <a:pt x="156" y="128"/>
                  </a:lnTo>
                  <a:lnTo>
                    <a:pt x="149" y="11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248"/>
            <p:cNvSpPr>
              <a:spLocks/>
            </p:cNvSpPr>
            <p:nvPr/>
          </p:nvSpPr>
          <p:spPr bwMode="auto">
            <a:xfrm>
              <a:off x="6676009" y="2256200"/>
              <a:ext cx="209461" cy="202521"/>
            </a:xfrm>
            <a:custGeom>
              <a:avLst/>
              <a:gdLst>
                <a:gd name="T0" fmla="*/ 2147483647 w 210"/>
                <a:gd name="T1" fmla="*/ 2147483647 h 214"/>
                <a:gd name="T2" fmla="*/ 2147483647 w 210"/>
                <a:gd name="T3" fmla="*/ 2147483647 h 214"/>
                <a:gd name="T4" fmla="*/ 2147483647 w 210"/>
                <a:gd name="T5" fmla="*/ 2147483647 h 214"/>
                <a:gd name="T6" fmla="*/ 2147483647 w 210"/>
                <a:gd name="T7" fmla="*/ 2147483647 h 214"/>
                <a:gd name="T8" fmla="*/ 2147483647 w 210"/>
                <a:gd name="T9" fmla="*/ 2147483647 h 214"/>
                <a:gd name="T10" fmla="*/ 2147483647 w 210"/>
                <a:gd name="T11" fmla="*/ 2147483647 h 214"/>
                <a:gd name="T12" fmla="*/ 2147483647 w 210"/>
                <a:gd name="T13" fmla="*/ 2147483647 h 214"/>
                <a:gd name="T14" fmla="*/ 2147483647 w 210"/>
                <a:gd name="T15" fmla="*/ 2147483647 h 214"/>
                <a:gd name="T16" fmla="*/ 2147483647 w 210"/>
                <a:gd name="T17" fmla="*/ 2147483647 h 214"/>
                <a:gd name="T18" fmla="*/ 2147483647 w 210"/>
                <a:gd name="T19" fmla="*/ 2147483647 h 214"/>
                <a:gd name="T20" fmla="*/ 2147483647 w 210"/>
                <a:gd name="T21" fmla="*/ 2147483647 h 214"/>
                <a:gd name="T22" fmla="*/ 2147483647 w 210"/>
                <a:gd name="T23" fmla="*/ 2147483647 h 214"/>
                <a:gd name="T24" fmla="*/ 2147483647 w 210"/>
                <a:gd name="T25" fmla="*/ 2147483647 h 214"/>
                <a:gd name="T26" fmla="*/ 2147483647 w 210"/>
                <a:gd name="T27" fmla="*/ 2147483647 h 214"/>
                <a:gd name="T28" fmla="*/ 2147483647 w 210"/>
                <a:gd name="T29" fmla="*/ 2147483647 h 214"/>
                <a:gd name="T30" fmla="*/ 2147483647 w 210"/>
                <a:gd name="T31" fmla="*/ 2147483647 h 214"/>
                <a:gd name="T32" fmla="*/ 2147483647 w 210"/>
                <a:gd name="T33" fmla="*/ 2147483647 h 214"/>
                <a:gd name="T34" fmla="*/ 2147483647 w 210"/>
                <a:gd name="T35" fmla="*/ 2147483647 h 214"/>
                <a:gd name="T36" fmla="*/ 2147483647 w 210"/>
                <a:gd name="T37" fmla="*/ 2147483647 h 214"/>
                <a:gd name="T38" fmla="*/ 2147483647 w 210"/>
                <a:gd name="T39" fmla="*/ 2147483647 h 214"/>
                <a:gd name="T40" fmla="*/ 2147483647 w 210"/>
                <a:gd name="T41" fmla="*/ 2147483647 h 214"/>
                <a:gd name="T42" fmla="*/ 2147483647 w 210"/>
                <a:gd name="T43" fmla="*/ 2147483647 h 214"/>
                <a:gd name="T44" fmla="*/ 2147483647 w 210"/>
                <a:gd name="T45" fmla="*/ 2147483647 h 214"/>
                <a:gd name="T46" fmla="*/ 2147483647 w 210"/>
                <a:gd name="T47" fmla="*/ 2147483647 h 214"/>
                <a:gd name="T48" fmla="*/ 2147483647 w 210"/>
                <a:gd name="T49" fmla="*/ 2147483647 h 214"/>
                <a:gd name="T50" fmla="*/ 2147483647 w 210"/>
                <a:gd name="T51" fmla="*/ 2147483647 h 214"/>
                <a:gd name="T52" fmla="*/ 2147483647 w 210"/>
                <a:gd name="T53" fmla="*/ 2147483647 h 214"/>
                <a:gd name="T54" fmla="*/ 2147483647 w 210"/>
                <a:gd name="T55" fmla="*/ 2147483647 h 214"/>
                <a:gd name="T56" fmla="*/ 2147483647 w 210"/>
                <a:gd name="T57" fmla="*/ 2147483647 h 214"/>
                <a:gd name="T58" fmla="*/ 2147483647 w 210"/>
                <a:gd name="T59" fmla="*/ 2147483647 h 214"/>
                <a:gd name="T60" fmla="*/ 2147483647 w 210"/>
                <a:gd name="T61" fmla="*/ 2147483647 h 214"/>
                <a:gd name="T62" fmla="*/ 2147483647 w 210"/>
                <a:gd name="T63" fmla="*/ 2147483647 h 214"/>
                <a:gd name="T64" fmla="*/ 0 w 210"/>
                <a:gd name="T65" fmla="*/ 2147483647 h 214"/>
                <a:gd name="T66" fmla="*/ 2147483647 w 210"/>
                <a:gd name="T67" fmla="*/ 2147483647 h 214"/>
                <a:gd name="T68" fmla="*/ 2147483647 w 210"/>
                <a:gd name="T69" fmla="*/ 2147483647 h 214"/>
                <a:gd name="T70" fmla="*/ 2147483647 w 210"/>
                <a:gd name="T71" fmla="*/ 2147483647 h 214"/>
                <a:gd name="T72" fmla="*/ 2147483647 w 210"/>
                <a:gd name="T73" fmla="*/ 2147483647 h 214"/>
                <a:gd name="T74" fmla="*/ 2147483647 w 210"/>
                <a:gd name="T75" fmla="*/ 2147483647 h 214"/>
                <a:gd name="T76" fmla="*/ 2147483647 w 210"/>
                <a:gd name="T77" fmla="*/ 2147483647 h 214"/>
                <a:gd name="T78" fmla="*/ 2147483647 w 210"/>
                <a:gd name="T79" fmla="*/ 2147483647 h 214"/>
                <a:gd name="T80" fmla="*/ 2147483647 w 210"/>
                <a:gd name="T81" fmla="*/ 2147483647 h 214"/>
                <a:gd name="T82" fmla="*/ 2147483647 w 210"/>
                <a:gd name="T83" fmla="*/ 2147483647 h 214"/>
                <a:gd name="T84" fmla="*/ 2147483647 w 210"/>
                <a:gd name="T85" fmla="*/ 2147483647 h 214"/>
                <a:gd name="T86" fmla="*/ 2147483647 w 210"/>
                <a:gd name="T87" fmla="*/ 0 h 214"/>
                <a:gd name="T88" fmla="*/ 2147483647 w 210"/>
                <a:gd name="T89" fmla="*/ 2147483647 h 214"/>
                <a:gd name="T90" fmla="*/ 2147483647 w 210"/>
                <a:gd name="T91" fmla="*/ 2147483647 h 214"/>
                <a:gd name="T92" fmla="*/ 2147483647 w 210"/>
                <a:gd name="T93" fmla="*/ 2147483647 h 214"/>
                <a:gd name="T94" fmla="*/ 2147483647 w 210"/>
                <a:gd name="T95" fmla="*/ 2147483647 h 214"/>
                <a:gd name="T96" fmla="*/ 2147483647 w 210"/>
                <a:gd name="T97" fmla="*/ 2147483647 h 214"/>
                <a:gd name="T98" fmla="*/ 2147483647 w 210"/>
                <a:gd name="T99" fmla="*/ 2147483647 h 214"/>
                <a:gd name="T100" fmla="*/ 2147483647 w 210"/>
                <a:gd name="T101" fmla="*/ 2147483647 h 214"/>
                <a:gd name="T102" fmla="*/ 2147483647 w 210"/>
                <a:gd name="T103" fmla="*/ 2147483647 h 214"/>
                <a:gd name="T104" fmla="*/ 2147483647 w 210"/>
                <a:gd name="T105" fmla="*/ 2147483647 h 214"/>
                <a:gd name="T106" fmla="*/ 2147483647 w 210"/>
                <a:gd name="T107" fmla="*/ 2147483647 h 214"/>
                <a:gd name="T108" fmla="*/ 2147483647 w 210"/>
                <a:gd name="T109" fmla="*/ 2147483647 h 214"/>
                <a:gd name="T110" fmla="*/ 2147483647 w 210"/>
                <a:gd name="T111" fmla="*/ 2147483647 h 214"/>
                <a:gd name="T112" fmla="*/ 2147483647 w 210"/>
                <a:gd name="T113" fmla="*/ 2147483647 h 214"/>
                <a:gd name="T114" fmla="*/ 2147483647 w 210"/>
                <a:gd name="T115" fmla="*/ 2147483647 h 214"/>
                <a:gd name="T116" fmla="*/ 2147483647 w 210"/>
                <a:gd name="T117" fmla="*/ 2147483647 h 214"/>
                <a:gd name="T118" fmla="*/ 2147483647 w 210"/>
                <a:gd name="T119" fmla="*/ 2147483647 h 214"/>
                <a:gd name="T120" fmla="*/ 2147483647 w 210"/>
                <a:gd name="T121" fmla="*/ 2147483647 h 214"/>
                <a:gd name="T122" fmla="*/ 2147483647 w 210"/>
                <a:gd name="T123" fmla="*/ 2147483647 h 214"/>
                <a:gd name="T124" fmla="*/ 2147483647 w 210"/>
                <a:gd name="T125" fmla="*/ 2147483647 h 2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0"/>
                <a:gd name="T190" fmla="*/ 0 h 214"/>
                <a:gd name="T191" fmla="*/ 210 w 210"/>
                <a:gd name="T192" fmla="*/ 214 h 2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0" h="214">
                  <a:moveTo>
                    <a:pt x="204" y="166"/>
                  </a:moveTo>
                  <a:lnTo>
                    <a:pt x="204" y="178"/>
                  </a:lnTo>
                  <a:lnTo>
                    <a:pt x="201" y="180"/>
                  </a:lnTo>
                  <a:lnTo>
                    <a:pt x="201" y="178"/>
                  </a:lnTo>
                  <a:lnTo>
                    <a:pt x="201" y="180"/>
                  </a:lnTo>
                  <a:lnTo>
                    <a:pt x="184" y="195"/>
                  </a:lnTo>
                  <a:lnTo>
                    <a:pt x="160" y="187"/>
                  </a:lnTo>
                  <a:lnTo>
                    <a:pt x="156" y="183"/>
                  </a:lnTo>
                  <a:lnTo>
                    <a:pt x="153" y="187"/>
                  </a:lnTo>
                  <a:lnTo>
                    <a:pt x="138" y="187"/>
                  </a:lnTo>
                  <a:lnTo>
                    <a:pt x="129" y="195"/>
                  </a:lnTo>
                  <a:lnTo>
                    <a:pt x="132" y="213"/>
                  </a:lnTo>
                  <a:lnTo>
                    <a:pt x="108" y="209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54" y="195"/>
                  </a:lnTo>
                  <a:lnTo>
                    <a:pt x="45" y="189"/>
                  </a:lnTo>
                  <a:lnTo>
                    <a:pt x="52" y="175"/>
                  </a:lnTo>
                  <a:lnTo>
                    <a:pt x="54" y="154"/>
                  </a:lnTo>
                  <a:lnTo>
                    <a:pt x="57" y="134"/>
                  </a:lnTo>
                  <a:lnTo>
                    <a:pt x="64" y="146"/>
                  </a:lnTo>
                  <a:lnTo>
                    <a:pt x="57" y="129"/>
                  </a:lnTo>
                  <a:lnTo>
                    <a:pt x="57" y="120"/>
                  </a:lnTo>
                  <a:lnTo>
                    <a:pt x="49" y="111"/>
                  </a:lnTo>
                  <a:lnTo>
                    <a:pt x="42" y="94"/>
                  </a:lnTo>
                  <a:lnTo>
                    <a:pt x="45" y="91"/>
                  </a:lnTo>
                  <a:lnTo>
                    <a:pt x="36" y="89"/>
                  </a:lnTo>
                  <a:lnTo>
                    <a:pt x="24" y="82"/>
                  </a:lnTo>
                  <a:lnTo>
                    <a:pt x="12" y="77"/>
                  </a:lnTo>
                  <a:lnTo>
                    <a:pt x="1" y="74"/>
                  </a:lnTo>
                  <a:lnTo>
                    <a:pt x="4" y="68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16" y="53"/>
                  </a:lnTo>
                  <a:lnTo>
                    <a:pt x="30" y="57"/>
                  </a:lnTo>
                  <a:lnTo>
                    <a:pt x="49" y="57"/>
                  </a:lnTo>
                  <a:lnTo>
                    <a:pt x="45" y="34"/>
                  </a:lnTo>
                  <a:lnTo>
                    <a:pt x="52" y="34"/>
                  </a:lnTo>
                  <a:lnTo>
                    <a:pt x="57" y="39"/>
                  </a:lnTo>
                  <a:lnTo>
                    <a:pt x="84" y="39"/>
                  </a:lnTo>
                  <a:lnTo>
                    <a:pt x="78" y="36"/>
                  </a:lnTo>
                  <a:lnTo>
                    <a:pt x="100" y="22"/>
                  </a:lnTo>
                  <a:lnTo>
                    <a:pt x="102" y="5"/>
                  </a:lnTo>
                  <a:lnTo>
                    <a:pt x="117" y="0"/>
                  </a:lnTo>
                  <a:lnTo>
                    <a:pt x="124" y="5"/>
                  </a:lnTo>
                  <a:lnTo>
                    <a:pt x="146" y="22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70" y="34"/>
                  </a:lnTo>
                  <a:lnTo>
                    <a:pt x="180" y="36"/>
                  </a:lnTo>
                  <a:lnTo>
                    <a:pt x="182" y="39"/>
                  </a:lnTo>
                  <a:lnTo>
                    <a:pt x="209" y="48"/>
                  </a:lnTo>
                  <a:lnTo>
                    <a:pt x="201" y="82"/>
                  </a:lnTo>
                  <a:lnTo>
                    <a:pt x="196" y="89"/>
                  </a:lnTo>
                  <a:lnTo>
                    <a:pt x="192" y="91"/>
                  </a:lnTo>
                  <a:lnTo>
                    <a:pt x="180" y="115"/>
                  </a:lnTo>
                  <a:lnTo>
                    <a:pt x="184" y="111"/>
                  </a:lnTo>
                  <a:lnTo>
                    <a:pt x="194" y="123"/>
                  </a:lnTo>
                  <a:lnTo>
                    <a:pt x="194" y="134"/>
                  </a:lnTo>
                  <a:lnTo>
                    <a:pt x="192" y="143"/>
                  </a:lnTo>
                  <a:lnTo>
                    <a:pt x="192" y="149"/>
                  </a:lnTo>
                  <a:lnTo>
                    <a:pt x="192" y="160"/>
                  </a:lnTo>
                  <a:lnTo>
                    <a:pt x="204" y="16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249"/>
            <p:cNvSpPr>
              <a:spLocks/>
            </p:cNvSpPr>
            <p:nvPr/>
          </p:nvSpPr>
          <p:spPr bwMode="auto">
            <a:xfrm>
              <a:off x="6666751" y="2059466"/>
              <a:ext cx="120353" cy="194420"/>
            </a:xfrm>
            <a:custGeom>
              <a:avLst/>
              <a:gdLst>
                <a:gd name="T0" fmla="*/ 2147483647 w 122"/>
                <a:gd name="T1" fmla="*/ 2147483647 h 204"/>
                <a:gd name="T2" fmla="*/ 2147483647 w 122"/>
                <a:gd name="T3" fmla="*/ 2147483647 h 204"/>
                <a:gd name="T4" fmla="*/ 2147483647 w 122"/>
                <a:gd name="T5" fmla="*/ 2147483647 h 204"/>
                <a:gd name="T6" fmla="*/ 2147483647 w 122"/>
                <a:gd name="T7" fmla="*/ 2147483647 h 204"/>
                <a:gd name="T8" fmla="*/ 2147483647 w 122"/>
                <a:gd name="T9" fmla="*/ 2147483647 h 204"/>
                <a:gd name="T10" fmla="*/ 2147483647 w 122"/>
                <a:gd name="T11" fmla="*/ 2147483647 h 204"/>
                <a:gd name="T12" fmla="*/ 2147483647 w 122"/>
                <a:gd name="T13" fmla="*/ 2147483647 h 204"/>
                <a:gd name="T14" fmla="*/ 2147483647 w 122"/>
                <a:gd name="T15" fmla="*/ 2147483647 h 204"/>
                <a:gd name="T16" fmla="*/ 2147483647 w 122"/>
                <a:gd name="T17" fmla="*/ 2147483647 h 204"/>
                <a:gd name="T18" fmla="*/ 2147483647 w 122"/>
                <a:gd name="T19" fmla="*/ 2147483647 h 204"/>
                <a:gd name="T20" fmla="*/ 2147483647 w 122"/>
                <a:gd name="T21" fmla="*/ 2147483647 h 204"/>
                <a:gd name="T22" fmla="*/ 2147483647 w 122"/>
                <a:gd name="T23" fmla="*/ 2147483647 h 204"/>
                <a:gd name="T24" fmla="*/ 2147483647 w 122"/>
                <a:gd name="T25" fmla="*/ 2147483647 h 204"/>
                <a:gd name="T26" fmla="*/ 2147483647 w 122"/>
                <a:gd name="T27" fmla="*/ 2147483647 h 204"/>
                <a:gd name="T28" fmla="*/ 2147483647 w 122"/>
                <a:gd name="T29" fmla="*/ 2147483647 h 204"/>
                <a:gd name="T30" fmla="*/ 2147483647 w 122"/>
                <a:gd name="T31" fmla="*/ 2147483647 h 204"/>
                <a:gd name="T32" fmla="*/ 2147483647 w 122"/>
                <a:gd name="T33" fmla="*/ 2147483647 h 204"/>
                <a:gd name="T34" fmla="*/ 2147483647 w 122"/>
                <a:gd name="T35" fmla="*/ 2147483647 h 204"/>
                <a:gd name="T36" fmla="*/ 2147483647 w 122"/>
                <a:gd name="T37" fmla="*/ 2147483647 h 204"/>
                <a:gd name="T38" fmla="*/ 2147483647 w 122"/>
                <a:gd name="T39" fmla="*/ 2147483647 h 204"/>
                <a:gd name="T40" fmla="*/ 2147483647 w 122"/>
                <a:gd name="T41" fmla="*/ 2147483647 h 204"/>
                <a:gd name="T42" fmla="*/ 2147483647 w 122"/>
                <a:gd name="T43" fmla="*/ 2147483647 h 204"/>
                <a:gd name="T44" fmla="*/ 2147483647 w 122"/>
                <a:gd name="T45" fmla="*/ 2147483647 h 204"/>
                <a:gd name="T46" fmla="*/ 2147483647 w 122"/>
                <a:gd name="T47" fmla="*/ 2147483647 h 204"/>
                <a:gd name="T48" fmla="*/ 2147483647 w 122"/>
                <a:gd name="T49" fmla="*/ 2147483647 h 204"/>
                <a:gd name="T50" fmla="*/ 2147483647 w 122"/>
                <a:gd name="T51" fmla="*/ 2147483647 h 204"/>
                <a:gd name="T52" fmla="*/ 2147483647 w 122"/>
                <a:gd name="T53" fmla="*/ 0 h 204"/>
                <a:gd name="T54" fmla="*/ 2147483647 w 122"/>
                <a:gd name="T55" fmla="*/ 2147483647 h 204"/>
                <a:gd name="T56" fmla="*/ 2147483647 w 122"/>
                <a:gd name="T57" fmla="*/ 2147483647 h 204"/>
                <a:gd name="T58" fmla="*/ 2147483647 w 122"/>
                <a:gd name="T59" fmla="*/ 2147483647 h 204"/>
                <a:gd name="T60" fmla="*/ 2147483647 w 122"/>
                <a:gd name="T61" fmla="*/ 2147483647 h 204"/>
                <a:gd name="T62" fmla="*/ 2147483647 w 122"/>
                <a:gd name="T63" fmla="*/ 2147483647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204"/>
                <a:gd name="T98" fmla="*/ 122 w 122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204">
                  <a:moveTo>
                    <a:pt x="0" y="76"/>
                  </a:moveTo>
                  <a:lnTo>
                    <a:pt x="9" y="62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6" y="70"/>
                  </a:lnTo>
                  <a:lnTo>
                    <a:pt x="13" y="82"/>
                  </a:lnTo>
                  <a:lnTo>
                    <a:pt x="13" y="90"/>
                  </a:lnTo>
                  <a:lnTo>
                    <a:pt x="24" y="90"/>
                  </a:lnTo>
                  <a:lnTo>
                    <a:pt x="40" y="85"/>
                  </a:lnTo>
                  <a:lnTo>
                    <a:pt x="36" y="90"/>
                  </a:lnTo>
                  <a:lnTo>
                    <a:pt x="42" y="105"/>
                  </a:lnTo>
                  <a:lnTo>
                    <a:pt x="42" y="122"/>
                  </a:lnTo>
                  <a:lnTo>
                    <a:pt x="38" y="125"/>
                  </a:lnTo>
                  <a:lnTo>
                    <a:pt x="16" y="133"/>
                  </a:lnTo>
                  <a:lnTo>
                    <a:pt x="21" y="133"/>
                  </a:lnTo>
                  <a:lnTo>
                    <a:pt x="26" y="142"/>
                  </a:lnTo>
                  <a:lnTo>
                    <a:pt x="12" y="153"/>
                  </a:lnTo>
                  <a:lnTo>
                    <a:pt x="9" y="162"/>
                  </a:lnTo>
                  <a:lnTo>
                    <a:pt x="26" y="165"/>
                  </a:lnTo>
                  <a:lnTo>
                    <a:pt x="30" y="168"/>
                  </a:lnTo>
                  <a:lnTo>
                    <a:pt x="50" y="162"/>
                  </a:lnTo>
                  <a:lnTo>
                    <a:pt x="45" y="170"/>
                  </a:lnTo>
                  <a:lnTo>
                    <a:pt x="30" y="174"/>
                  </a:lnTo>
                  <a:lnTo>
                    <a:pt x="13" y="188"/>
                  </a:lnTo>
                  <a:lnTo>
                    <a:pt x="0" y="203"/>
                  </a:lnTo>
                  <a:lnTo>
                    <a:pt x="4" y="203"/>
                  </a:lnTo>
                  <a:lnTo>
                    <a:pt x="9" y="203"/>
                  </a:lnTo>
                  <a:lnTo>
                    <a:pt x="28" y="196"/>
                  </a:lnTo>
                  <a:lnTo>
                    <a:pt x="36" y="194"/>
                  </a:lnTo>
                  <a:lnTo>
                    <a:pt x="50" y="188"/>
                  </a:lnTo>
                  <a:lnTo>
                    <a:pt x="67" y="185"/>
                  </a:lnTo>
                  <a:lnTo>
                    <a:pt x="96" y="185"/>
                  </a:lnTo>
                  <a:lnTo>
                    <a:pt x="113" y="170"/>
                  </a:lnTo>
                  <a:lnTo>
                    <a:pt x="101" y="168"/>
                  </a:lnTo>
                  <a:lnTo>
                    <a:pt x="103" y="162"/>
                  </a:lnTo>
                  <a:lnTo>
                    <a:pt x="121" y="145"/>
                  </a:lnTo>
                  <a:lnTo>
                    <a:pt x="115" y="136"/>
                  </a:lnTo>
                  <a:lnTo>
                    <a:pt x="96" y="136"/>
                  </a:lnTo>
                  <a:lnTo>
                    <a:pt x="96" y="128"/>
                  </a:lnTo>
                  <a:lnTo>
                    <a:pt x="84" y="116"/>
                  </a:lnTo>
                  <a:lnTo>
                    <a:pt x="89" y="116"/>
                  </a:lnTo>
                  <a:lnTo>
                    <a:pt x="89" y="107"/>
                  </a:lnTo>
                  <a:lnTo>
                    <a:pt x="77" y="94"/>
                  </a:lnTo>
                  <a:lnTo>
                    <a:pt x="60" y="65"/>
                  </a:lnTo>
                  <a:lnTo>
                    <a:pt x="36" y="62"/>
                  </a:lnTo>
                  <a:lnTo>
                    <a:pt x="50" y="56"/>
                  </a:lnTo>
                  <a:lnTo>
                    <a:pt x="42" y="53"/>
                  </a:lnTo>
                  <a:lnTo>
                    <a:pt x="45" y="51"/>
                  </a:lnTo>
                  <a:lnTo>
                    <a:pt x="65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42" y="2"/>
                  </a:lnTo>
                  <a:lnTo>
                    <a:pt x="18" y="0"/>
                  </a:lnTo>
                  <a:lnTo>
                    <a:pt x="13" y="8"/>
                  </a:lnTo>
                  <a:lnTo>
                    <a:pt x="12" y="13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0" y="48"/>
                  </a:lnTo>
                  <a:lnTo>
                    <a:pt x="9" y="44"/>
                  </a:lnTo>
                  <a:lnTo>
                    <a:pt x="0" y="7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250"/>
            <p:cNvSpPr>
              <a:spLocks/>
            </p:cNvSpPr>
            <p:nvPr/>
          </p:nvSpPr>
          <p:spPr bwMode="auto">
            <a:xfrm>
              <a:off x="6792890" y="2249257"/>
              <a:ext cx="59019" cy="42819"/>
            </a:xfrm>
            <a:custGeom>
              <a:avLst/>
              <a:gdLst>
                <a:gd name="T0" fmla="*/ 2147483647 w 59"/>
                <a:gd name="T1" fmla="*/ 0 h 46"/>
                <a:gd name="T2" fmla="*/ 0 w 59"/>
                <a:gd name="T3" fmla="*/ 2147483647 h 46"/>
                <a:gd name="T4" fmla="*/ 2147483647 w 59"/>
                <a:gd name="T5" fmla="*/ 2147483647 h 46"/>
                <a:gd name="T6" fmla="*/ 2147483647 w 59"/>
                <a:gd name="T7" fmla="*/ 2147483647 h 46"/>
                <a:gd name="T8" fmla="*/ 2147483647 w 59"/>
                <a:gd name="T9" fmla="*/ 2147483647 h 46"/>
                <a:gd name="T10" fmla="*/ 2147483647 w 59"/>
                <a:gd name="T11" fmla="*/ 2147483647 h 46"/>
                <a:gd name="T12" fmla="*/ 2147483647 w 59"/>
                <a:gd name="T13" fmla="*/ 2147483647 h 46"/>
                <a:gd name="T14" fmla="*/ 2147483647 w 59"/>
                <a:gd name="T15" fmla="*/ 2147483647 h 46"/>
                <a:gd name="T16" fmla="*/ 2147483647 w 59"/>
                <a:gd name="T17" fmla="*/ 2147483647 h 46"/>
                <a:gd name="T18" fmla="*/ 2147483647 w 59"/>
                <a:gd name="T19" fmla="*/ 2147483647 h 46"/>
                <a:gd name="T20" fmla="*/ 2147483647 w 59"/>
                <a:gd name="T21" fmla="*/ 2147483647 h 46"/>
                <a:gd name="T22" fmla="*/ 2147483647 w 59"/>
                <a:gd name="T23" fmla="*/ 2147483647 h 46"/>
                <a:gd name="T24" fmla="*/ 2147483647 w 59"/>
                <a:gd name="T25" fmla="*/ 2147483647 h 46"/>
                <a:gd name="T26" fmla="*/ 2147483647 w 59"/>
                <a:gd name="T27" fmla="*/ 2147483647 h 46"/>
                <a:gd name="T28" fmla="*/ 2147483647 w 59"/>
                <a:gd name="T29" fmla="*/ 0 h 46"/>
                <a:gd name="T30" fmla="*/ 2147483647 w 59"/>
                <a:gd name="T31" fmla="*/ 0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46"/>
                <a:gd name="T50" fmla="*/ 59 w 59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46">
                  <a:moveTo>
                    <a:pt x="14" y="0"/>
                  </a:moveTo>
                  <a:lnTo>
                    <a:pt x="0" y="8"/>
                  </a:lnTo>
                  <a:lnTo>
                    <a:pt x="6" y="15"/>
                  </a:lnTo>
                  <a:lnTo>
                    <a:pt x="29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8" y="32"/>
                  </a:lnTo>
                  <a:lnTo>
                    <a:pt x="58" y="17"/>
                  </a:lnTo>
                  <a:lnTo>
                    <a:pt x="55" y="15"/>
                  </a:lnTo>
                  <a:lnTo>
                    <a:pt x="50" y="8"/>
                  </a:lnTo>
                  <a:lnTo>
                    <a:pt x="47" y="2"/>
                  </a:lnTo>
                  <a:lnTo>
                    <a:pt x="26" y="0"/>
                  </a:lnTo>
                  <a:lnTo>
                    <a:pt x="14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Line 252"/>
            <p:cNvSpPr>
              <a:spLocks noChangeShapeType="1"/>
            </p:cNvSpPr>
            <p:nvPr/>
          </p:nvSpPr>
          <p:spPr bwMode="auto">
            <a:xfrm>
              <a:off x="6659807" y="2606851"/>
              <a:ext cx="16201" cy="0"/>
            </a:xfrm>
            <a:prstGeom prst="lin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6846124" y="2278188"/>
              <a:ext cx="39346" cy="43976"/>
            </a:xfrm>
            <a:custGeom>
              <a:avLst/>
              <a:gdLst>
                <a:gd name="T0" fmla="*/ 2147483647 w 39"/>
                <a:gd name="T1" fmla="*/ 0 h 47"/>
                <a:gd name="T2" fmla="*/ 2147483647 w 39"/>
                <a:gd name="T3" fmla="*/ 2147483647 h 47"/>
                <a:gd name="T4" fmla="*/ 2147483647 w 39"/>
                <a:gd name="T5" fmla="*/ 2147483647 h 47"/>
                <a:gd name="T6" fmla="*/ 0 w 39"/>
                <a:gd name="T7" fmla="*/ 2147483647 h 47"/>
                <a:gd name="T8" fmla="*/ 2147483647 w 39"/>
                <a:gd name="T9" fmla="*/ 2147483647 h 47"/>
                <a:gd name="T10" fmla="*/ 2147483647 w 39"/>
                <a:gd name="T11" fmla="*/ 2147483647 h 47"/>
                <a:gd name="T12" fmla="*/ 2147483647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18" y="0"/>
                  </a:moveTo>
                  <a:lnTo>
                    <a:pt x="9" y="27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38" y="46"/>
                  </a:lnTo>
                  <a:lnTo>
                    <a:pt x="38" y="36"/>
                  </a:lnTo>
                  <a:lnTo>
                    <a:pt x="18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822979" y="2190236"/>
              <a:ext cx="68277" cy="72908"/>
            </a:xfrm>
            <a:custGeom>
              <a:avLst/>
              <a:gdLst>
                <a:gd name="T0" fmla="*/ 2147483647 w 58"/>
                <a:gd name="T1" fmla="*/ 2147483647 h 64"/>
                <a:gd name="T2" fmla="*/ 2147483647 w 58"/>
                <a:gd name="T3" fmla="*/ 2147483647 h 64"/>
                <a:gd name="T4" fmla="*/ 2147483647 w 58"/>
                <a:gd name="T5" fmla="*/ 2147483647 h 64"/>
                <a:gd name="T6" fmla="*/ 2147483647 w 58"/>
                <a:gd name="T7" fmla="*/ 2147483647 h 64"/>
                <a:gd name="T8" fmla="*/ 2147483647 w 58"/>
                <a:gd name="T9" fmla="*/ 0 h 64"/>
                <a:gd name="T10" fmla="*/ 2147483647 w 58"/>
                <a:gd name="T11" fmla="*/ 2147483647 h 64"/>
                <a:gd name="T12" fmla="*/ 2147483647 w 58"/>
                <a:gd name="T13" fmla="*/ 2147483647 h 64"/>
                <a:gd name="T14" fmla="*/ 0 w 58"/>
                <a:gd name="T15" fmla="*/ 2147483647 h 64"/>
                <a:gd name="T16" fmla="*/ 2147483647 w 58"/>
                <a:gd name="T17" fmla="*/ 2147483647 h 64"/>
                <a:gd name="T18" fmla="*/ 2147483647 w 58"/>
                <a:gd name="T19" fmla="*/ 2147483647 h 64"/>
                <a:gd name="T20" fmla="*/ 2147483647 w 58"/>
                <a:gd name="T21" fmla="*/ 2147483647 h 64"/>
                <a:gd name="T22" fmla="*/ 2147483647 w 58"/>
                <a:gd name="T23" fmla="*/ 2147483647 h 64"/>
                <a:gd name="T24" fmla="*/ 2147483647 w 58"/>
                <a:gd name="T25" fmla="*/ 214748364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64"/>
                <a:gd name="T41" fmla="*/ 58 w 58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64">
                  <a:moveTo>
                    <a:pt x="42" y="36"/>
                  </a:moveTo>
                  <a:lnTo>
                    <a:pt x="57" y="27"/>
                  </a:lnTo>
                  <a:lnTo>
                    <a:pt x="52" y="19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18" y="13"/>
                  </a:lnTo>
                  <a:lnTo>
                    <a:pt x="4" y="39"/>
                  </a:lnTo>
                  <a:lnTo>
                    <a:pt x="0" y="48"/>
                  </a:lnTo>
                  <a:lnTo>
                    <a:pt x="11" y="48"/>
                  </a:lnTo>
                  <a:lnTo>
                    <a:pt x="33" y="51"/>
                  </a:lnTo>
                  <a:lnTo>
                    <a:pt x="34" y="56"/>
                  </a:lnTo>
                  <a:lnTo>
                    <a:pt x="40" y="63"/>
                  </a:lnTo>
                  <a:lnTo>
                    <a:pt x="42" y="3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6412157" y="1915965"/>
              <a:ext cx="150442" cy="65964"/>
            </a:xfrm>
            <a:custGeom>
              <a:avLst/>
              <a:gdLst>
                <a:gd name="T0" fmla="*/ 2147483647 w 151"/>
                <a:gd name="T1" fmla="*/ 0 h 70"/>
                <a:gd name="T2" fmla="*/ 2147483647 w 151"/>
                <a:gd name="T3" fmla="*/ 2147483647 h 70"/>
                <a:gd name="T4" fmla="*/ 2147483647 w 151"/>
                <a:gd name="T5" fmla="*/ 2147483647 h 70"/>
                <a:gd name="T6" fmla="*/ 2147483647 w 151"/>
                <a:gd name="T7" fmla="*/ 2147483647 h 70"/>
                <a:gd name="T8" fmla="*/ 2147483647 w 151"/>
                <a:gd name="T9" fmla="*/ 2147483647 h 70"/>
                <a:gd name="T10" fmla="*/ 2147483647 w 151"/>
                <a:gd name="T11" fmla="*/ 2147483647 h 70"/>
                <a:gd name="T12" fmla="*/ 2147483647 w 151"/>
                <a:gd name="T13" fmla="*/ 2147483647 h 70"/>
                <a:gd name="T14" fmla="*/ 2147483647 w 151"/>
                <a:gd name="T15" fmla="*/ 2147483647 h 70"/>
                <a:gd name="T16" fmla="*/ 2147483647 w 151"/>
                <a:gd name="T17" fmla="*/ 2147483647 h 70"/>
                <a:gd name="T18" fmla="*/ 2147483647 w 151"/>
                <a:gd name="T19" fmla="*/ 2147483647 h 70"/>
                <a:gd name="T20" fmla="*/ 2147483647 w 151"/>
                <a:gd name="T21" fmla="*/ 2147483647 h 70"/>
                <a:gd name="T22" fmla="*/ 2147483647 w 151"/>
                <a:gd name="T23" fmla="*/ 2147483647 h 70"/>
                <a:gd name="T24" fmla="*/ 2147483647 w 151"/>
                <a:gd name="T25" fmla="*/ 2147483647 h 70"/>
                <a:gd name="T26" fmla="*/ 2147483647 w 151"/>
                <a:gd name="T27" fmla="*/ 0 h 70"/>
                <a:gd name="T28" fmla="*/ 2147483647 w 151"/>
                <a:gd name="T29" fmla="*/ 2147483647 h 70"/>
                <a:gd name="T30" fmla="*/ 2147483647 w 151"/>
                <a:gd name="T31" fmla="*/ 2147483647 h 70"/>
                <a:gd name="T32" fmla="*/ 2147483647 w 151"/>
                <a:gd name="T33" fmla="*/ 2147483647 h 70"/>
                <a:gd name="T34" fmla="*/ 2147483647 w 151"/>
                <a:gd name="T35" fmla="*/ 2147483647 h 70"/>
                <a:gd name="T36" fmla="*/ 2147483647 w 151"/>
                <a:gd name="T37" fmla="*/ 2147483647 h 70"/>
                <a:gd name="T38" fmla="*/ 2147483647 w 151"/>
                <a:gd name="T39" fmla="*/ 2147483647 h 70"/>
                <a:gd name="T40" fmla="*/ 2147483647 w 151"/>
                <a:gd name="T41" fmla="*/ 2147483647 h 70"/>
                <a:gd name="T42" fmla="*/ 2147483647 w 151"/>
                <a:gd name="T43" fmla="*/ 2147483647 h 70"/>
                <a:gd name="T44" fmla="*/ 2147483647 w 151"/>
                <a:gd name="T45" fmla="*/ 2147483647 h 70"/>
                <a:gd name="T46" fmla="*/ 0 w 151"/>
                <a:gd name="T47" fmla="*/ 2147483647 h 70"/>
                <a:gd name="T48" fmla="*/ 2147483647 w 151"/>
                <a:gd name="T49" fmla="*/ 2147483647 h 70"/>
                <a:gd name="T50" fmla="*/ 2147483647 w 151"/>
                <a:gd name="T51" fmla="*/ 2147483647 h 70"/>
                <a:gd name="T52" fmla="*/ 2147483647 w 151"/>
                <a:gd name="T53" fmla="*/ 2147483647 h 70"/>
                <a:gd name="T54" fmla="*/ 2147483647 w 151"/>
                <a:gd name="T55" fmla="*/ 2147483647 h 70"/>
                <a:gd name="T56" fmla="*/ 2147483647 w 151"/>
                <a:gd name="T57" fmla="*/ 2147483647 h 70"/>
                <a:gd name="T58" fmla="*/ 2147483647 w 151"/>
                <a:gd name="T59" fmla="*/ 2147483647 h 70"/>
                <a:gd name="T60" fmla="*/ 2147483647 w 151"/>
                <a:gd name="T61" fmla="*/ 2147483647 h 70"/>
                <a:gd name="T62" fmla="*/ 2147483647 w 151"/>
                <a:gd name="T63" fmla="*/ 2147483647 h 70"/>
                <a:gd name="T64" fmla="*/ 2147483647 w 151"/>
                <a:gd name="T65" fmla="*/ 2147483647 h 70"/>
                <a:gd name="T66" fmla="*/ 2147483647 w 151"/>
                <a:gd name="T67" fmla="*/ 2147483647 h 70"/>
                <a:gd name="T68" fmla="*/ 2147483647 w 151"/>
                <a:gd name="T69" fmla="*/ 2147483647 h 70"/>
                <a:gd name="T70" fmla="*/ 2147483647 w 151"/>
                <a:gd name="T71" fmla="*/ 2147483647 h 70"/>
                <a:gd name="T72" fmla="*/ 2147483647 w 151"/>
                <a:gd name="T73" fmla="*/ 2147483647 h 70"/>
                <a:gd name="T74" fmla="*/ 2147483647 w 151"/>
                <a:gd name="T75" fmla="*/ 2147483647 h 70"/>
                <a:gd name="T76" fmla="*/ 2147483647 w 151"/>
                <a:gd name="T77" fmla="*/ 2147483647 h 70"/>
                <a:gd name="T78" fmla="*/ 2147483647 w 151"/>
                <a:gd name="T79" fmla="*/ 2147483647 h 70"/>
                <a:gd name="T80" fmla="*/ 2147483647 w 151"/>
                <a:gd name="T81" fmla="*/ 2147483647 h 70"/>
                <a:gd name="T82" fmla="*/ 2147483647 w 151"/>
                <a:gd name="T83" fmla="*/ 2147483647 h 70"/>
                <a:gd name="T84" fmla="*/ 2147483647 w 151"/>
                <a:gd name="T85" fmla="*/ 2147483647 h 70"/>
                <a:gd name="T86" fmla="*/ 2147483647 w 151"/>
                <a:gd name="T87" fmla="*/ 2147483647 h 70"/>
                <a:gd name="T88" fmla="*/ 2147483647 w 151"/>
                <a:gd name="T89" fmla="*/ 2147483647 h 70"/>
                <a:gd name="T90" fmla="*/ 2147483647 w 151"/>
                <a:gd name="T91" fmla="*/ 2147483647 h 70"/>
                <a:gd name="T92" fmla="*/ 2147483647 w 151"/>
                <a:gd name="T93" fmla="*/ 2147483647 h 70"/>
                <a:gd name="T94" fmla="*/ 2147483647 w 151"/>
                <a:gd name="T95" fmla="*/ 2147483647 h 70"/>
                <a:gd name="T96" fmla="*/ 2147483647 w 151"/>
                <a:gd name="T97" fmla="*/ 2147483647 h 70"/>
                <a:gd name="T98" fmla="*/ 2147483647 w 151"/>
                <a:gd name="T99" fmla="*/ 2147483647 h 70"/>
                <a:gd name="T100" fmla="*/ 2147483647 w 151"/>
                <a:gd name="T101" fmla="*/ 2147483647 h 70"/>
                <a:gd name="T102" fmla="*/ 2147483647 w 151"/>
                <a:gd name="T103" fmla="*/ 0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1"/>
                <a:gd name="T157" fmla="*/ 0 h 70"/>
                <a:gd name="T158" fmla="*/ 151 w 151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1" h="70">
                  <a:moveTo>
                    <a:pt x="114" y="0"/>
                  </a:moveTo>
                  <a:lnTo>
                    <a:pt x="111" y="5"/>
                  </a:lnTo>
                  <a:lnTo>
                    <a:pt x="99" y="8"/>
                  </a:lnTo>
                  <a:lnTo>
                    <a:pt x="90" y="8"/>
                  </a:lnTo>
                  <a:lnTo>
                    <a:pt x="87" y="17"/>
                  </a:lnTo>
                  <a:lnTo>
                    <a:pt x="85" y="14"/>
                  </a:lnTo>
                  <a:lnTo>
                    <a:pt x="75" y="8"/>
                  </a:lnTo>
                  <a:lnTo>
                    <a:pt x="71" y="14"/>
                  </a:lnTo>
                  <a:lnTo>
                    <a:pt x="61" y="8"/>
                  </a:lnTo>
                  <a:lnTo>
                    <a:pt x="52" y="22"/>
                  </a:lnTo>
                  <a:lnTo>
                    <a:pt x="44" y="25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23" y="0"/>
                  </a:lnTo>
                  <a:lnTo>
                    <a:pt x="25" y="5"/>
                  </a:lnTo>
                  <a:lnTo>
                    <a:pt x="28" y="14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4" y="14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32" y="22"/>
                  </a:lnTo>
                  <a:lnTo>
                    <a:pt x="25" y="25"/>
                  </a:lnTo>
                  <a:lnTo>
                    <a:pt x="30" y="31"/>
                  </a:lnTo>
                  <a:lnTo>
                    <a:pt x="4" y="34"/>
                  </a:lnTo>
                  <a:lnTo>
                    <a:pt x="25" y="39"/>
                  </a:lnTo>
                  <a:lnTo>
                    <a:pt x="32" y="43"/>
                  </a:lnTo>
                  <a:lnTo>
                    <a:pt x="28" y="45"/>
                  </a:lnTo>
                  <a:lnTo>
                    <a:pt x="32" y="45"/>
                  </a:lnTo>
                  <a:lnTo>
                    <a:pt x="28" y="48"/>
                  </a:lnTo>
                  <a:lnTo>
                    <a:pt x="18" y="57"/>
                  </a:lnTo>
                  <a:lnTo>
                    <a:pt x="28" y="60"/>
                  </a:lnTo>
                  <a:lnTo>
                    <a:pt x="47" y="60"/>
                  </a:lnTo>
                  <a:lnTo>
                    <a:pt x="78" y="69"/>
                  </a:lnTo>
                  <a:lnTo>
                    <a:pt x="102" y="57"/>
                  </a:lnTo>
                  <a:lnTo>
                    <a:pt x="126" y="48"/>
                  </a:lnTo>
                  <a:lnTo>
                    <a:pt x="138" y="39"/>
                  </a:lnTo>
                  <a:lnTo>
                    <a:pt x="144" y="34"/>
                  </a:lnTo>
                  <a:lnTo>
                    <a:pt x="150" y="31"/>
                  </a:lnTo>
                  <a:lnTo>
                    <a:pt x="142" y="28"/>
                  </a:lnTo>
                  <a:lnTo>
                    <a:pt x="150" y="25"/>
                  </a:lnTo>
                  <a:lnTo>
                    <a:pt x="150" y="22"/>
                  </a:lnTo>
                  <a:lnTo>
                    <a:pt x="135" y="22"/>
                  </a:lnTo>
                  <a:lnTo>
                    <a:pt x="139" y="17"/>
                  </a:lnTo>
                  <a:lnTo>
                    <a:pt x="132" y="17"/>
                  </a:lnTo>
                  <a:lnTo>
                    <a:pt x="132" y="8"/>
                  </a:lnTo>
                  <a:lnTo>
                    <a:pt x="139" y="2"/>
                  </a:lnTo>
                  <a:lnTo>
                    <a:pt x="128" y="5"/>
                  </a:lnTo>
                  <a:lnTo>
                    <a:pt x="114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6590373" y="2161305"/>
              <a:ext cx="64806" cy="85637"/>
            </a:xfrm>
            <a:custGeom>
              <a:avLst/>
              <a:gdLst>
                <a:gd name="T0" fmla="*/ 2147483647 w 65"/>
                <a:gd name="T1" fmla="*/ 2147483647 h 91"/>
                <a:gd name="T2" fmla="*/ 2147483647 w 65"/>
                <a:gd name="T3" fmla="*/ 2147483647 h 91"/>
                <a:gd name="T4" fmla="*/ 2147483647 w 65"/>
                <a:gd name="T5" fmla="*/ 2147483647 h 91"/>
                <a:gd name="T6" fmla="*/ 2147483647 w 65"/>
                <a:gd name="T7" fmla="*/ 2147483647 h 91"/>
                <a:gd name="T8" fmla="*/ 2147483647 w 65"/>
                <a:gd name="T9" fmla="*/ 2147483647 h 91"/>
                <a:gd name="T10" fmla="*/ 2147483647 w 65"/>
                <a:gd name="T11" fmla="*/ 2147483647 h 91"/>
                <a:gd name="T12" fmla="*/ 2147483647 w 65"/>
                <a:gd name="T13" fmla="*/ 2147483647 h 91"/>
                <a:gd name="T14" fmla="*/ 2147483647 w 65"/>
                <a:gd name="T15" fmla="*/ 0 h 91"/>
                <a:gd name="T16" fmla="*/ 2147483647 w 65"/>
                <a:gd name="T17" fmla="*/ 2147483647 h 91"/>
                <a:gd name="T18" fmla="*/ 2147483647 w 65"/>
                <a:gd name="T19" fmla="*/ 2147483647 h 91"/>
                <a:gd name="T20" fmla="*/ 2147483647 w 65"/>
                <a:gd name="T21" fmla="*/ 2147483647 h 91"/>
                <a:gd name="T22" fmla="*/ 2147483647 w 65"/>
                <a:gd name="T23" fmla="*/ 2147483647 h 91"/>
                <a:gd name="T24" fmla="*/ 2147483647 w 65"/>
                <a:gd name="T25" fmla="*/ 2147483647 h 91"/>
                <a:gd name="T26" fmla="*/ 2147483647 w 65"/>
                <a:gd name="T27" fmla="*/ 2147483647 h 91"/>
                <a:gd name="T28" fmla="*/ 2147483647 w 65"/>
                <a:gd name="T29" fmla="*/ 2147483647 h 91"/>
                <a:gd name="T30" fmla="*/ 2147483647 w 65"/>
                <a:gd name="T31" fmla="*/ 2147483647 h 91"/>
                <a:gd name="T32" fmla="*/ 2147483647 w 65"/>
                <a:gd name="T33" fmla="*/ 2147483647 h 91"/>
                <a:gd name="T34" fmla="*/ 2147483647 w 65"/>
                <a:gd name="T35" fmla="*/ 2147483647 h 91"/>
                <a:gd name="T36" fmla="*/ 2147483647 w 65"/>
                <a:gd name="T37" fmla="*/ 2147483647 h 91"/>
                <a:gd name="T38" fmla="*/ 2147483647 w 65"/>
                <a:gd name="T39" fmla="*/ 2147483647 h 91"/>
                <a:gd name="T40" fmla="*/ 0 w 65"/>
                <a:gd name="T41" fmla="*/ 2147483647 h 91"/>
                <a:gd name="T42" fmla="*/ 2147483647 w 65"/>
                <a:gd name="T43" fmla="*/ 2147483647 h 91"/>
                <a:gd name="T44" fmla="*/ 0 w 65"/>
                <a:gd name="T45" fmla="*/ 2147483647 h 91"/>
                <a:gd name="T46" fmla="*/ 2147483647 w 65"/>
                <a:gd name="T47" fmla="*/ 2147483647 h 91"/>
                <a:gd name="T48" fmla="*/ 2147483647 w 65"/>
                <a:gd name="T49" fmla="*/ 2147483647 h 91"/>
                <a:gd name="T50" fmla="*/ 2147483647 w 65"/>
                <a:gd name="T51" fmla="*/ 2147483647 h 91"/>
                <a:gd name="T52" fmla="*/ 2147483647 w 65"/>
                <a:gd name="T53" fmla="*/ 2147483647 h 91"/>
                <a:gd name="T54" fmla="*/ 2147483647 w 65"/>
                <a:gd name="T55" fmla="*/ 2147483647 h 91"/>
                <a:gd name="T56" fmla="*/ 2147483647 w 65"/>
                <a:gd name="T57" fmla="*/ 2147483647 h 91"/>
                <a:gd name="T58" fmla="*/ 2147483647 w 65"/>
                <a:gd name="T59" fmla="*/ 2147483647 h 91"/>
                <a:gd name="T60" fmla="*/ 2147483647 w 65"/>
                <a:gd name="T61" fmla="*/ 2147483647 h 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91"/>
                <a:gd name="T95" fmla="*/ 65 w 65"/>
                <a:gd name="T96" fmla="*/ 91 h 9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91">
                  <a:moveTo>
                    <a:pt x="64" y="63"/>
                  </a:moveTo>
                  <a:lnTo>
                    <a:pt x="64" y="45"/>
                  </a:lnTo>
                  <a:lnTo>
                    <a:pt x="64" y="26"/>
                  </a:lnTo>
                  <a:lnTo>
                    <a:pt x="54" y="19"/>
                  </a:lnTo>
                  <a:lnTo>
                    <a:pt x="49" y="22"/>
                  </a:lnTo>
                  <a:lnTo>
                    <a:pt x="37" y="19"/>
                  </a:lnTo>
                  <a:lnTo>
                    <a:pt x="49" y="2"/>
                  </a:lnTo>
                  <a:lnTo>
                    <a:pt x="52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27" y="10"/>
                  </a:lnTo>
                  <a:lnTo>
                    <a:pt x="30" y="14"/>
                  </a:lnTo>
                  <a:lnTo>
                    <a:pt x="27" y="19"/>
                  </a:lnTo>
                  <a:lnTo>
                    <a:pt x="6" y="26"/>
                  </a:lnTo>
                  <a:lnTo>
                    <a:pt x="8" y="31"/>
                  </a:lnTo>
                  <a:lnTo>
                    <a:pt x="1" y="40"/>
                  </a:lnTo>
                  <a:lnTo>
                    <a:pt x="20" y="45"/>
                  </a:lnTo>
                  <a:lnTo>
                    <a:pt x="6" y="63"/>
                  </a:lnTo>
                  <a:lnTo>
                    <a:pt x="20" y="57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6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26" y="86"/>
                  </a:lnTo>
                  <a:lnTo>
                    <a:pt x="42" y="74"/>
                  </a:lnTo>
                  <a:lnTo>
                    <a:pt x="56" y="72"/>
                  </a:lnTo>
                  <a:lnTo>
                    <a:pt x="64" y="63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6628562" y="2161305"/>
              <a:ext cx="39346" cy="45133"/>
            </a:xfrm>
            <a:custGeom>
              <a:avLst/>
              <a:gdLst>
                <a:gd name="T0" fmla="*/ 2147483647 w 38"/>
                <a:gd name="T1" fmla="*/ 2147483647 h 48"/>
                <a:gd name="T2" fmla="*/ 2147483647 w 38"/>
                <a:gd name="T3" fmla="*/ 2147483647 h 48"/>
                <a:gd name="T4" fmla="*/ 2147483647 w 38"/>
                <a:gd name="T5" fmla="*/ 0 h 48"/>
                <a:gd name="T6" fmla="*/ 2147483647 w 38"/>
                <a:gd name="T7" fmla="*/ 2147483647 h 48"/>
                <a:gd name="T8" fmla="*/ 0 w 38"/>
                <a:gd name="T9" fmla="*/ 2147483647 h 48"/>
                <a:gd name="T10" fmla="*/ 2147483647 w 38"/>
                <a:gd name="T11" fmla="*/ 2147483647 h 48"/>
                <a:gd name="T12" fmla="*/ 2147483647 w 38"/>
                <a:gd name="T13" fmla="*/ 2147483647 h 48"/>
                <a:gd name="T14" fmla="*/ 2147483647 w 38"/>
                <a:gd name="T15" fmla="*/ 2147483647 h 48"/>
                <a:gd name="T16" fmla="*/ 2147483647 w 38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48"/>
                <a:gd name="T29" fmla="*/ 38 w 3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48">
                  <a:moveTo>
                    <a:pt x="37" y="36"/>
                  </a:moveTo>
                  <a:lnTo>
                    <a:pt x="37" y="20"/>
                  </a:lnTo>
                  <a:lnTo>
                    <a:pt x="27" y="0"/>
                  </a:lnTo>
                  <a:lnTo>
                    <a:pt x="11" y="4"/>
                  </a:lnTo>
                  <a:lnTo>
                    <a:pt x="0" y="36"/>
                  </a:lnTo>
                  <a:lnTo>
                    <a:pt x="11" y="41"/>
                  </a:lnTo>
                  <a:lnTo>
                    <a:pt x="16" y="36"/>
                  </a:lnTo>
                  <a:lnTo>
                    <a:pt x="27" y="47"/>
                  </a:lnTo>
                  <a:lnTo>
                    <a:pt x="37" y="3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6649392" y="2110385"/>
              <a:ext cx="40504" cy="42819"/>
            </a:xfrm>
            <a:custGeom>
              <a:avLst/>
              <a:gdLst>
                <a:gd name="T0" fmla="*/ 2147483647 w 41"/>
                <a:gd name="T1" fmla="*/ 2147483647 h 46"/>
                <a:gd name="T2" fmla="*/ 2147483647 w 41"/>
                <a:gd name="T3" fmla="*/ 0 h 46"/>
                <a:gd name="T4" fmla="*/ 0 w 41"/>
                <a:gd name="T5" fmla="*/ 2147483647 h 46"/>
                <a:gd name="T6" fmla="*/ 2147483647 w 41"/>
                <a:gd name="T7" fmla="*/ 2147483647 h 46"/>
                <a:gd name="T8" fmla="*/ 2147483647 w 41"/>
                <a:gd name="T9" fmla="*/ 2147483647 h 46"/>
                <a:gd name="T10" fmla="*/ 2147483647 w 41"/>
                <a:gd name="T11" fmla="*/ 214748364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6"/>
                <a:gd name="T20" fmla="*/ 41 w 4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6">
                  <a:moveTo>
                    <a:pt x="22" y="1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34" y="45"/>
                  </a:lnTo>
                  <a:lnTo>
                    <a:pt x="40" y="22"/>
                  </a:lnTo>
                  <a:lnTo>
                    <a:pt x="22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6647078" y="2090712"/>
              <a:ext cx="39346" cy="43976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0 h 47"/>
                <a:gd name="T4" fmla="*/ 2147483647 w 40"/>
                <a:gd name="T5" fmla="*/ 2147483647 h 47"/>
                <a:gd name="T6" fmla="*/ 0 w 40"/>
                <a:gd name="T7" fmla="*/ 2147483647 h 47"/>
                <a:gd name="T8" fmla="*/ 2147483647 w 40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39" y="22"/>
                  </a:moveTo>
                  <a:lnTo>
                    <a:pt x="39" y="0"/>
                  </a:lnTo>
                  <a:lnTo>
                    <a:pt x="7" y="22"/>
                  </a:lnTo>
                  <a:lnTo>
                    <a:pt x="0" y="46"/>
                  </a:lnTo>
                  <a:lnTo>
                    <a:pt x="39" y="22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6658650" y="2130059"/>
              <a:ext cx="38189" cy="46290"/>
            </a:xfrm>
            <a:custGeom>
              <a:avLst/>
              <a:gdLst>
                <a:gd name="T0" fmla="*/ 2147483647 w 39"/>
                <a:gd name="T1" fmla="*/ 2147483647 h 48"/>
                <a:gd name="T2" fmla="*/ 2147483647 w 39"/>
                <a:gd name="T3" fmla="*/ 2147483647 h 48"/>
                <a:gd name="T4" fmla="*/ 0 w 39"/>
                <a:gd name="T5" fmla="*/ 0 h 48"/>
                <a:gd name="T6" fmla="*/ 2147483647 w 39"/>
                <a:gd name="T7" fmla="*/ 21474836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8"/>
                <a:gd name="T14" fmla="*/ 39 w 39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8">
                  <a:moveTo>
                    <a:pt x="9" y="47"/>
                  </a:moveTo>
                  <a:lnTo>
                    <a:pt x="38" y="23"/>
                  </a:lnTo>
                  <a:lnTo>
                    <a:pt x="0" y="0"/>
                  </a:lnTo>
                  <a:lnTo>
                    <a:pt x="9" y="4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6590373" y="2470294"/>
              <a:ext cx="55548" cy="115726"/>
            </a:xfrm>
            <a:custGeom>
              <a:avLst/>
              <a:gdLst>
                <a:gd name="T0" fmla="*/ 2147483647 w 56"/>
                <a:gd name="T1" fmla="*/ 0 h 123"/>
                <a:gd name="T2" fmla="*/ 2147483647 w 56"/>
                <a:gd name="T3" fmla="*/ 0 h 123"/>
                <a:gd name="T4" fmla="*/ 2147483647 w 56"/>
                <a:gd name="T5" fmla="*/ 2147483647 h 123"/>
                <a:gd name="T6" fmla="*/ 2147483647 w 56"/>
                <a:gd name="T7" fmla="*/ 2147483647 h 123"/>
                <a:gd name="T8" fmla="*/ 2147483647 w 56"/>
                <a:gd name="T9" fmla="*/ 2147483647 h 123"/>
                <a:gd name="T10" fmla="*/ 0 w 56"/>
                <a:gd name="T11" fmla="*/ 2147483647 h 123"/>
                <a:gd name="T12" fmla="*/ 2147483647 w 56"/>
                <a:gd name="T13" fmla="*/ 2147483647 h 123"/>
                <a:gd name="T14" fmla="*/ 2147483647 w 56"/>
                <a:gd name="T15" fmla="*/ 2147483647 h 123"/>
                <a:gd name="T16" fmla="*/ 2147483647 w 56"/>
                <a:gd name="T17" fmla="*/ 2147483647 h 123"/>
                <a:gd name="T18" fmla="*/ 2147483647 w 56"/>
                <a:gd name="T19" fmla="*/ 2147483647 h 123"/>
                <a:gd name="T20" fmla="*/ 2147483647 w 56"/>
                <a:gd name="T21" fmla="*/ 2147483647 h 123"/>
                <a:gd name="T22" fmla="*/ 2147483647 w 56"/>
                <a:gd name="T23" fmla="*/ 2147483647 h 123"/>
                <a:gd name="T24" fmla="*/ 2147483647 w 56"/>
                <a:gd name="T25" fmla="*/ 2147483647 h 123"/>
                <a:gd name="T26" fmla="*/ 2147483647 w 56"/>
                <a:gd name="T27" fmla="*/ 2147483647 h 123"/>
                <a:gd name="T28" fmla="*/ 2147483647 w 56"/>
                <a:gd name="T29" fmla="*/ 2147483647 h 123"/>
                <a:gd name="T30" fmla="*/ 2147483647 w 56"/>
                <a:gd name="T31" fmla="*/ 2147483647 h 123"/>
                <a:gd name="T32" fmla="*/ 2147483647 w 56"/>
                <a:gd name="T33" fmla="*/ 2147483647 h 123"/>
                <a:gd name="T34" fmla="*/ 2147483647 w 56"/>
                <a:gd name="T35" fmla="*/ 2147483647 h 123"/>
                <a:gd name="T36" fmla="*/ 2147483647 w 56"/>
                <a:gd name="T37" fmla="*/ 2147483647 h 123"/>
                <a:gd name="T38" fmla="*/ 2147483647 w 56"/>
                <a:gd name="T39" fmla="*/ 0 h 123"/>
                <a:gd name="T40" fmla="*/ 2147483647 w 5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23"/>
                <a:gd name="T65" fmla="*/ 56 w 5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23">
                  <a:moveTo>
                    <a:pt x="23" y="0"/>
                  </a:moveTo>
                  <a:lnTo>
                    <a:pt x="13" y="0"/>
                  </a:lnTo>
                  <a:lnTo>
                    <a:pt x="13" y="27"/>
                  </a:lnTo>
                  <a:lnTo>
                    <a:pt x="6" y="44"/>
                  </a:lnTo>
                  <a:lnTo>
                    <a:pt x="1" y="61"/>
                  </a:lnTo>
                  <a:lnTo>
                    <a:pt x="0" y="79"/>
                  </a:lnTo>
                  <a:lnTo>
                    <a:pt x="6" y="84"/>
                  </a:lnTo>
                  <a:lnTo>
                    <a:pt x="11" y="87"/>
                  </a:lnTo>
                  <a:lnTo>
                    <a:pt x="9" y="122"/>
                  </a:lnTo>
                  <a:lnTo>
                    <a:pt x="32" y="115"/>
                  </a:lnTo>
                  <a:lnTo>
                    <a:pt x="32" y="110"/>
                  </a:lnTo>
                  <a:lnTo>
                    <a:pt x="37" y="96"/>
                  </a:lnTo>
                  <a:lnTo>
                    <a:pt x="37" y="90"/>
                  </a:lnTo>
                  <a:lnTo>
                    <a:pt x="40" y="76"/>
                  </a:lnTo>
                  <a:lnTo>
                    <a:pt x="32" y="59"/>
                  </a:lnTo>
                  <a:lnTo>
                    <a:pt x="37" y="56"/>
                  </a:lnTo>
                  <a:lnTo>
                    <a:pt x="44" y="25"/>
                  </a:lnTo>
                  <a:lnTo>
                    <a:pt x="55" y="13"/>
                  </a:lnTo>
                  <a:lnTo>
                    <a:pt x="52" y="2"/>
                  </a:lnTo>
                  <a:lnTo>
                    <a:pt x="28" y="0"/>
                  </a:lnTo>
                  <a:lnTo>
                    <a:pt x="23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6975735" y="2353410"/>
              <a:ext cx="50919" cy="45133"/>
            </a:xfrm>
            <a:custGeom>
              <a:avLst/>
              <a:gdLst>
                <a:gd name="T0" fmla="*/ 2147483647 w 51"/>
                <a:gd name="T1" fmla="*/ 2147483647 h 47"/>
                <a:gd name="T2" fmla="*/ 2147483647 w 51"/>
                <a:gd name="T3" fmla="*/ 2147483647 h 47"/>
                <a:gd name="T4" fmla="*/ 2147483647 w 51"/>
                <a:gd name="T5" fmla="*/ 2147483647 h 47"/>
                <a:gd name="T6" fmla="*/ 2147483647 w 51"/>
                <a:gd name="T7" fmla="*/ 2147483647 h 47"/>
                <a:gd name="T8" fmla="*/ 2147483647 w 51"/>
                <a:gd name="T9" fmla="*/ 2147483647 h 47"/>
                <a:gd name="T10" fmla="*/ 2147483647 w 51"/>
                <a:gd name="T11" fmla="*/ 2147483647 h 47"/>
                <a:gd name="T12" fmla="*/ 2147483647 w 51"/>
                <a:gd name="T13" fmla="*/ 2147483647 h 47"/>
                <a:gd name="T14" fmla="*/ 2147483647 w 51"/>
                <a:gd name="T15" fmla="*/ 2147483647 h 47"/>
                <a:gd name="T16" fmla="*/ 2147483647 w 51"/>
                <a:gd name="T17" fmla="*/ 2147483647 h 47"/>
                <a:gd name="T18" fmla="*/ 2147483647 w 51"/>
                <a:gd name="T19" fmla="*/ 2147483647 h 47"/>
                <a:gd name="T20" fmla="*/ 2147483647 w 51"/>
                <a:gd name="T21" fmla="*/ 2147483647 h 47"/>
                <a:gd name="T22" fmla="*/ 2147483647 w 51"/>
                <a:gd name="T23" fmla="*/ 2147483647 h 47"/>
                <a:gd name="T24" fmla="*/ 2147483647 w 51"/>
                <a:gd name="T25" fmla="*/ 2147483647 h 47"/>
                <a:gd name="T26" fmla="*/ 2147483647 w 51"/>
                <a:gd name="T27" fmla="*/ 2147483647 h 47"/>
                <a:gd name="T28" fmla="*/ 2147483647 w 51"/>
                <a:gd name="T29" fmla="*/ 2147483647 h 47"/>
                <a:gd name="T30" fmla="*/ 2147483647 w 51"/>
                <a:gd name="T31" fmla="*/ 2147483647 h 47"/>
                <a:gd name="T32" fmla="*/ 2147483647 w 51"/>
                <a:gd name="T33" fmla="*/ 2147483647 h 47"/>
                <a:gd name="T34" fmla="*/ 2147483647 w 51"/>
                <a:gd name="T35" fmla="*/ 2147483647 h 47"/>
                <a:gd name="T36" fmla="*/ 2147483647 w 51"/>
                <a:gd name="T37" fmla="*/ 0 h 47"/>
                <a:gd name="T38" fmla="*/ 2147483647 w 51"/>
                <a:gd name="T39" fmla="*/ 2147483647 h 47"/>
                <a:gd name="T40" fmla="*/ 2147483647 w 51"/>
                <a:gd name="T41" fmla="*/ 2147483647 h 47"/>
                <a:gd name="T42" fmla="*/ 0 w 51"/>
                <a:gd name="T43" fmla="*/ 2147483647 h 47"/>
                <a:gd name="T44" fmla="*/ 2147483647 w 51"/>
                <a:gd name="T45" fmla="*/ 2147483647 h 47"/>
                <a:gd name="T46" fmla="*/ 2147483647 w 51"/>
                <a:gd name="T47" fmla="*/ 2147483647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47"/>
                <a:gd name="T74" fmla="*/ 51 w 51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47">
                  <a:moveTo>
                    <a:pt x="6" y="41"/>
                  </a:moveTo>
                  <a:lnTo>
                    <a:pt x="16" y="46"/>
                  </a:lnTo>
                  <a:lnTo>
                    <a:pt x="18" y="37"/>
                  </a:lnTo>
                  <a:lnTo>
                    <a:pt x="21" y="41"/>
                  </a:lnTo>
                  <a:lnTo>
                    <a:pt x="23" y="37"/>
                  </a:lnTo>
                  <a:lnTo>
                    <a:pt x="25" y="46"/>
                  </a:lnTo>
                  <a:lnTo>
                    <a:pt x="30" y="41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5" y="26"/>
                  </a:lnTo>
                  <a:lnTo>
                    <a:pt x="35" y="22"/>
                  </a:lnTo>
                  <a:lnTo>
                    <a:pt x="35" y="15"/>
                  </a:lnTo>
                  <a:lnTo>
                    <a:pt x="39" y="15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0" y="7"/>
                  </a:lnTo>
                  <a:lnTo>
                    <a:pt x="42" y="0"/>
                  </a:lnTo>
                  <a:lnTo>
                    <a:pt x="11" y="1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4" y="37"/>
                  </a:lnTo>
                  <a:lnTo>
                    <a:pt x="6" y="4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6958376" y="1865046"/>
              <a:ext cx="38189" cy="46290"/>
            </a:xfrm>
            <a:custGeom>
              <a:avLst/>
              <a:gdLst>
                <a:gd name="T0" fmla="*/ 2147483647 w 39"/>
                <a:gd name="T1" fmla="*/ 0 h 48"/>
                <a:gd name="T2" fmla="*/ 2147483647 w 39"/>
                <a:gd name="T3" fmla="*/ 2147483647 h 48"/>
                <a:gd name="T4" fmla="*/ 0 w 39"/>
                <a:gd name="T5" fmla="*/ 2147483647 h 48"/>
                <a:gd name="T6" fmla="*/ 2147483647 w 39"/>
                <a:gd name="T7" fmla="*/ 2147483647 h 48"/>
                <a:gd name="T8" fmla="*/ 2147483647 w 39"/>
                <a:gd name="T9" fmla="*/ 2147483647 h 48"/>
                <a:gd name="T10" fmla="*/ 2147483647 w 39"/>
                <a:gd name="T11" fmla="*/ 2147483647 h 48"/>
                <a:gd name="T12" fmla="*/ 2147483647 w 39"/>
                <a:gd name="T13" fmla="*/ 2147483647 h 48"/>
                <a:gd name="T14" fmla="*/ 2147483647 w 39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48"/>
                <a:gd name="T26" fmla="*/ 39 w 3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48">
                  <a:moveTo>
                    <a:pt x="21" y="0"/>
                  </a:moveTo>
                  <a:lnTo>
                    <a:pt x="5" y="35"/>
                  </a:lnTo>
                  <a:lnTo>
                    <a:pt x="0" y="47"/>
                  </a:lnTo>
                  <a:lnTo>
                    <a:pt x="16" y="35"/>
                  </a:lnTo>
                  <a:lnTo>
                    <a:pt x="21" y="47"/>
                  </a:lnTo>
                  <a:lnTo>
                    <a:pt x="38" y="11"/>
                  </a:lnTo>
                  <a:lnTo>
                    <a:pt x="21" y="23"/>
                  </a:lnTo>
                  <a:lnTo>
                    <a:pt x="21" y="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6907457" y="2305963"/>
              <a:ext cx="124982" cy="56706"/>
            </a:xfrm>
            <a:custGeom>
              <a:avLst/>
              <a:gdLst>
                <a:gd name="T0" fmla="*/ 2147483647 w 126"/>
                <a:gd name="T1" fmla="*/ 2147483647 h 61"/>
                <a:gd name="T2" fmla="*/ 2147483647 w 126"/>
                <a:gd name="T3" fmla="*/ 2147483647 h 61"/>
                <a:gd name="T4" fmla="*/ 2147483647 w 126"/>
                <a:gd name="T5" fmla="*/ 2147483647 h 61"/>
                <a:gd name="T6" fmla="*/ 2147483647 w 126"/>
                <a:gd name="T7" fmla="*/ 2147483647 h 61"/>
                <a:gd name="T8" fmla="*/ 2147483647 w 126"/>
                <a:gd name="T9" fmla="*/ 2147483647 h 61"/>
                <a:gd name="T10" fmla="*/ 2147483647 w 126"/>
                <a:gd name="T11" fmla="*/ 2147483647 h 61"/>
                <a:gd name="T12" fmla="*/ 0 w 126"/>
                <a:gd name="T13" fmla="*/ 2147483647 h 61"/>
                <a:gd name="T14" fmla="*/ 0 w 126"/>
                <a:gd name="T15" fmla="*/ 2147483647 h 61"/>
                <a:gd name="T16" fmla="*/ 2147483647 w 126"/>
                <a:gd name="T17" fmla="*/ 2147483647 h 61"/>
                <a:gd name="T18" fmla="*/ 2147483647 w 126"/>
                <a:gd name="T19" fmla="*/ 2147483647 h 61"/>
                <a:gd name="T20" fmla="*/ 2147483647 w 126"/>
                <a:gd name="T21" fmla="*/ 2147483647 h 61"/>
                <a:gd name="T22" fmla="*/ 2147483647 w 126"/>
                <a:gd name="T23" fmla="*/ 2147483647 h 61"/>
                <a:gd name="T24" fmla="*/ 2147483647 w 126"/>
                <a:gd name="T25" fmla="*/ 2147483647 h 61"/>
                <a:gd name="T26" fmla="*/ 2147483647 w 126"/>
                <a:gd name="T27" fmla="*/ 2147483647 h 61"/>
                <a:gd name="T28" fmla="*/ 2147483647 w 126"/>
                <a:gd name="T29" fmla="*/ 2147483647 h 61"/>
                <a:gd name="T30" fmla="*/ 2147483647 w 126"/>
                <a:gd name="T31" fmla="*/ 2147483647 h 61"/>
                <a:gd name="T32" fmla="*/ 2147483647 w 126"/>
                <a:gd name="T33" fmla="*/ 2147483647 h 61"/>
                <a:gd name="T34" fmla="*/ 2147483647 w 126"/>
                <a:gd name="T35" fmla="*/ 0 h 61"/>
                <a:gd name="T36" fmla="*/ 2147483647 w 126"/>
                <a:gd name="T37" fmla="*/ 2147483647 h 61"/>
                <a:gd name="T38" fmla="*/ 2147483647 w 126"/>
                <a:gd name="T39" fmla="*/ 2147483647 h 61"/>
                <a:gd name="T40" fmla="*/ 2147483647 w 126"/>
                <a:gd name="T41" fmla="*/ 2147483647 h 61"/>
                <a:gd name="T42" fmla="*/ 2147483647 w 126"/>
                <a:gd name="T43" fmla="*/ 2147483647 h 61"/>
                <a:gd name="T44" fmla="*/ 2147483647 w 126"/>
                <a:gd name="T45" fmla="*/ 2147483647 h 61"/>
                <a:gd name="T46" fmla="*/ 2147483647 w 126"/>
                <a:gd name="T47" fmla="*/ 2147483647 h 61"/>
                <a:gd name="T48" fmla="*/ 2147483647 w 126"/>
                <a:gd name="T49" fmla="*/ 2147483647 h 61"/>
                <a:gd name="T50" fmla="*/ 2147483647 w 126"/>
                <a:gd name="T51" fmla="*/ 2147483647 h 61"/>
                <a:gd name="T52" fmla="*/ 2147483647 w 126"/>
                <a:gd name="T53" fmla="*/ 2147483647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61"/>
                <a:gd name="T83" fmla="*/ 126 w 126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61">
                  <a:moveTo>
                    <a:pt x="45" y="48"/>
                  </a:moveTo>
                  <a:lnTo>
                    <a:pt x="25" y="51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21" y="34"/>
                  </a:lnTo>
                  <a:lnTo>
                    <a:pt x="36" y="31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7" y="17"/>
                  </a:lnTo>
                  <a:lnTo>
                    <a:pt x="69" y="2"/>
                  </a:lnTo>
                  <a:lnTo>
                    <a:pt x="78" y="8"/>
                  </a:lnTo>
                  <a:lnTo>
                    <a:pt x="88" y="0"/>
                  </a:lnTo>
                  <a:lnTo>
                    <a:pt x="114" y="2"/>
                  </a:lnTo>
                  <a:lnTo>
                    <a:pt x="125" y="22"/>
                  </a:lnTo>
                  <a:lnTo>
                    <a:pt x="120" y="31"/>
                  </a:lnTo>
                  <a:lnTo>
                    <a:pt x="117" y="31"/>
                  </a:lnTo>
                  <a:lnTo>
                    <a:pt x="112" y="48"/>
                  </a:lnTo>
                  <a:lnTo>
                    <a:pt x="110" y="51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45" y="4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6898200" y="2447149"/>
              <a:ext cx="39346" cy="43976"/>
            </a:xfrm>
            <a:custGeom>
              <a:avLst/>
              <a:gdLst>
                <a:gd name="T0" fmla="*/ 2147483647 w 40"/>
                <a:gd name="T1" fmla="*/ 2147483647 h 46"/>
                <a:gd name="T2" fmla="*/ 2147483647 w 40"/>
                <a:gd name="T3" fmla="*/ 2147483647 h 46"/>
                <a:gd name="T4" fmla="*/ 0 w 40"/>
                <a:gd name="T5" fmla="*/ 2147483647 h 46"/>
                <a:gd name="T6" fmla="*/ 2147483647 w 40"/>
                <a:gd name="T7" fmla="*/ 0 h 46"/>
                <a:gd name="T8" fmla="*/ 2147483647 w 40"/>
                <a:gd name="T9" fmla="*/ 2147483647 h 46"/>
                <a:gd name="T10" fmla="*/ 2147483647 w 40"/>
                <a:gd name="T11" fmla="*/ 214748364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6"/>
                <a:gd name="T20" fmla="*/ 40 w 40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6">
                  <a:moveTo>
                    <a:pt x="27" y="45"/>
                  </a:moveTo>
                  <a:lnTo>
                    <a:pt x="5" y="36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9" y="18"/>
                  </a:lnTo>
                  <a:lnTo>
                    <a:pt x="27" y="45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6868111" y="2349939"/>
              <a:ext cx="201361" cy="214093"/>
            </a:xfrm>
            <a:custGeom>
              <a:avLst/>
              <a:gdLst>
                <a:gd name="T0" fmla="*/ 2147483647 w 201"/>
                <a:gd name="T1" fmla="*/ 2147483647 h 225"/>
                <a:gd name="T2" fmla="*/ 2147483647 w 201"/>
                <a:gd name="T3" fmla="*/ 0 h 225"/>
                <a:gd name="T4" fmla="*/ 2147483647 w 201"/>
                <a:gd name="T5" fmla="*/ 2147483647 h 225"/>
                <a:gd name="T6" fmla="*/ 2147483647 w 201"/>
                <a:gd name="T7" fmla="*/ 2147483647 h 225"/>
                <a:gd name="T8" fmla="*/ 2147483647 w 201"/>
                <a:gd name="T9" fmla="*/ 2147483647 h 225"/>
                <a:gd name="T10" fmla="*/ 2147483647 w 201"/>
                <a:gd name="T11" fmla="*/ 2147483647 h 225"/>
                <a:gd name="T12" fmla="*/ 2147483647 w 201"/>
                <a:gd name="T13" fmla="*/ 2147483647 h 225"/>
                <a:gd name="T14" fmla="*/ 2147483647 w 201"/>
                <a:gd name="T15" fmla="*/ 2147483647 h 225"/>
                <a:gd name="T16" fmla="*/ 2147483647 w 201"/>
                <a:gd name="T17" fmla="*/ 2147483647 h 225"/>
                <a:gd name="T18" fmla="*/ 2147483647 w 201"/>
                <a:gd name="T19" fmla="*/ 2147483647 h 225"/>
                <a:gd name="T20" fmla="*/ 2147483647 w 201"/>
                <a:gd name="T21" fmla="*/ 2147483647 h 225"/>
                <a:gd name="T22" fmla="*/ 2147483647 w 201"/>
                <a:gd name="T23" fmla="*/ 2147483647 h 225"/>
                <a:gd name="T24" fmla="*/ 0 w 201"/>
                <a:gd name="T25" fmla="*/ 2147483647 h 225"/>
                <a:gd name="T26" fmla="*/ 0 w 201"/>
                <a:gd name="T27" fmla="*/ 2147483647 h 225"/>
                <a:gd name="T28" fmla="*/ 0 w 201"/>
                <a:gd name="T29" fmla="*/ 2147483647 h 225"/>
                <a:gd name="T30" fmla="*/ 2147483647 w 201"/>
                <a:gd name="T31" fmla="*/ 2147483647 h 225"/>
                <a:gd name="T32" fmla="*/ 2147483647 w 201"/>
                <a:gd name="T33" fmla="*/ 2147483647 h 225"/>
                <a:gd name="T34" fmla="*/ 2147483647 w 201"/>
                <a:gd name="T35" fmla="*/ 2147483647 h 225"/>
                <a:gd name="T36" fmla="*/ 2147483647 w 201"/>
                <a:gd name="T37" fmla="*/ 2147483647 h 225"/>
                <a:gd name="T38" fmla="*/ 2147483647 w 201"/>
                <a:gd name="T39" fmla="*/ 2147483647 h 225"/>
                <a:gd name="T40" fmla="*/ 2147483647 w 201"/>
                <a:gd name="T41" fmla="*/ 2147483647 h 225"/>
                <a:gd name="T42" fmla="*/ 2147483647 w 201"/>
                <a:gd name="T43" fmla="*/ 2147483647 h 225"/>
                <a:gd name="T44" fmla="*/ 2147483647 w 201"/>
                <a:gd name="T45" fmla="*/ 2147483647 h 225"/>
                <a:gd name="T46" fmla="*/ 2147483647 w 201"/>
                <a:gd name="T47" fmla="*/ 2147483647 h 225"/>
                <a:gd name="T48" fmla="*/ 2147483647 w 201"/>
                <a:gd name="T49" fmla="*/ 2147483647 h 225"/>
                <a:gd name="T50" fmla="*/ 2147483647 w 201"/>
                <a:gd name="T51" fmla="*/ 2147483647 h 225"/>
                <a:gd name="T52" fmla="*/ 2147483647 w 201"/>
                <a:gd name="T53" fmla="*/ 2147483647 h 225"/>
                <a:gd name="T54" fmla="*/ 2147483647 w 201"/>
                <a:gd name="T55" fmla="*/ 2147483647 h 225"/>
                <a:gd name="T56" fmla="*/ 2147483647 w 201"/>
                <a:gd name="T57" fmla="*/ 2147483647 h 225"/>
                <a:gd name="T58" fmla="*/ 2147483647 w 201"/>
                <a:gd name="T59" fmla="*/ 2147483647 h 225"/>
                <a:gd name="T60" fmla="*/ 2147483647 w 201"/>
                <a:gd name="T61" fmla="*/ 2147483647 h 225"/>
                <a:gd name="T62" fmla="*/ 2147483647 w 201"/>
                <a:gd name="T63" fmla="*/ 2147483647 h 225"/>
                <a:gd name="T64" fmla="*/ 2147483647 w 201"/>
                <a:gd name="T65" fmla="*/ 2147483647 h 225"/>
                <a:gd name="T66" fmla="*/ 2147483647 w 201"/>
                <a:gd name="T67" fmla="*/ 2147483647 h 225"/>
                <a:gd name="T68" fmla="*/ 2147483647 w 201"/>
                <a:gd name="T69" fmla="*/ 2147483647 h 225"/>
                <a:gd name="T70" fmla="*/ 2147483647 w 201"/>
                <a:gd name="T71" fmla="*/ 2147483647 h 225"/>
                <a:gd name="T72" fmla="*/ 2147483647 w 201"/>
                <a:gd name="T73" fmla="*/ 2147483647 h 225"/>
                <a:gd name="T74" fmla="*/ 2147483647 w 201"/>
                <a:gd name="T75" fmla="*/ 2147483647 h 225"/>
                <a:gd name="T76" fmla="*/ 2147483647 w 201"/>
                <a:gd name="T77" fmla="*/ 2147483647 h 225"/>
                <a:gd name="T78" fmla="*/ 2147483647 w 201"/>
                <a:gd name="T79" fmla="*/ 2147483647 h 225"/>
                <a:gd name="T80" fmla="*/ 2147483647 w 201"/>
                <a:gd name="T81" fmla="*/ 2147483647 h 225"/>
                <a:gd name="T82" fmla="*/ 2147483647 w 201"/>
                <a:gd name="T83" fmla="*/ 2147483647 h 225"/>
                <a:gd name="T84" fmla="*/ 2147483647 w 201"/>
                <a:gd name="T85" fmla="*/ 2147483647 h 225"/>
                <a:gd name="T86" fmla="*/ 2147483647 w 201"/>
                <a:gd name="T87" fmla="*/ 2147483647 h 225"/>
                <a:gd name="T88" fmla="*/ 2147483647 w 201"/>
                <a:gd name="T89" fmla="*/ 2147483647 h 225"/>
                <a:gd name="T90" fmla="*/ 2147483647 w 201"/>
                <a:gd name="T91" fmla="*/ 2147483647 h 225"/>
                <a:gd name="T92" fmla="*/ 2147483647 w 201"/>
                <a:gd name="T93" fmla="*/ 2147483647 h 225"/>
                <a:gd name="T94" fmla="*/ 2147483647 w 201"/>
                <a:gd name="T95" fmla="*/ 2147483647 h 225"/>
                <a:gd name="T96" fmla="*/ 2147483647 w 201"/>
                <a:gd name="T97" fmla="*/ 2147483647 h 225"/>
                <a:gd name="T98" fmla="*/ 2147483647 w 201"/>
                <a:gd name="T99" fmla="*/ 2147483647 h 225"/>
                <a:gd name="T100" fmla="*/ 2147483647 w 201"/>
                <a:gd name="T101" fmla="*/ 2147483647 h 225"/>
                <a:gd name="T102" fmla="*/ 2147483647 w 201"/>
                <a:gd name="T103" fmla="*/ 2147483647 h 225"/>
                <a:gd name="T104" fmla="*/ 2147483647 w 201"/>
                <a:gd name="T105" fmla="*/ 2147483647 h 225"/>
                <a:gd name="T106" fmla="*/ 2147483647 w 201"/>
                <a:gd name="T107" fmla="*/ 2147483647 h 225"/>
                <a:gd name="T108" fmla="*/ 2147483647 w 201"/>
                <a:gd name="T109" fmla="*/ 2147483647 h 225"/>
                <a:gd name="T110" fmla="*/ 2147483647 w 201"/>
                <a:gd name="T111" fmla="*/ 2147483647 h 225"/>
                <a:gd name="T112" fmla="*/ 2147483647 w 201"/>
                <a:gd name="T113" fmla="*/ 2147483647 h 225"/>
                <a:gd name="T114" fmla="*/ 2147483647 w 201"/>
                <a:gd name="T115" fmla="*/ 2147483647 h 2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1"/>
                <a:gd name="T175" fmla="*/ 0 h 225"/>
                <a:gd name="T176" fmla="*/ 201 w 201"/>
                <a:gd name="T177" fmla="*/ 225 h 2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1" h="225">
                  <a:moveTo>
                    <a:pt x="111" y="8"/>
                  </a:moveTo>
                  <a:lnTo>
                    <a:pt x="85" y="0"/>
                  </a:lnTo>
                  <a:lnTo>
                    <a:pt x="66" y="2"/>
                  </a:lnTo>
                  <a:lnTo>
                    <a:pt x="56" y="2"/>
                  </a:lnTo>
                  <a:lnTo>
                    <a:pt x="54" y="8"/>
                  </a:lnTo>
                  <a:lnTo>
                    <a:pt x="49" y="13"/>
                  </a:lnTo>
                  <a:lnTo>
                    <a:pt x="37" y="13"/>
                  </a:lnTo>
                  <a:lnTo>
                    <a:pt x="33" y="22"/>
                  </a:lnTo>
                  <a:lnTo>
                    <a:pt x="21" y="13"/>
                  </a:lnTo>
                  <a:lnTo>
                    <a:pt x="11" y="22"/>
                  </a:lnTo>
                  <a:lnTo>
                    <a:pt x="1" y="22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11" y="65"/>
                  </a:lnTo>
                  <a:lnTo>
                    <a:pt x="11" y="77"/>
                  </a:lnTo>
                  <a:lnTo>
                    <a:pt x="25" y="63"/>
                  </a:lnTo>
                  <a:lnTo>
                    <a:pt x="49" y="68"/>
                  </a:lnTo>
                  <a:lnTo>
                    <a:pt x="61" y="94"/>
                  </a:lnTo>
                  <a:lnTo>
                    <a:pt x="76" y="111"/>
                  </a:lnTo>
                  <a:lnTo>
                    <a:pt x="92" y="128"/>
                  </a:lnTo>
                  <a:lnTo>
                    <a:pt x="97" y="131"/>
                  </a:lnTo>
                  <a:lnTo>
                    <a:pt x="111" y="140"/>
                  </a:lnTo>
                  <a:lnTo>
                    <a:pt x="130" y="157"/>
                  </a:lnTo>
                  <a:lnTo>
                    <a:pt x="140" y="160"/>
                  </a:lnTo>
                  <a:lnTo>
                    <a:pt x="149" y="169"/>
                  </a:lnTo>
                  <a:lnTo>
                    <a:pt x="161" y="195"/>
                  </a:lnTo>
                  <a:lnTo>
                    <a:pt x="154" y="217"/>
                  </a:lnTo>
                  <a:lnTo>
                    <a:pt x="161" y="224"/>
                  </a:lnTo>
                  <a:lnTo>
                    <a:pt x="168" y="206"/>
                  </a:lnTo>
                  <a:lnTo>
                    <a:pt x="176" y="198"/>
                  </a:lnTo>
                  <a:lnTo>
                    <a:pt x="177" y="191"/>
                  </a:lnTo>
                  <a:lnTo>
                    <a:pt x="168" y="183"/>
                  </a:lnTo>
                  <a:lnTo>
                    <a:pt x="173" y="160"/>
                  </a:lnTo>
                  <a:lnTo>
                    <a:pt x="183" y="166"/>
                  </a:lnTo>
                  <a:lnTo>
                    <a:pt x="197" y="174"/>
                  </a:lnTo>
                  <a:lnTo>
                    <a:pt x="200" y="166"/>
                  </a:lnTo>
                  <a:lnTo>
                    <a:pt x="177" y="152"/>
                  </a:lnTo>
                  <a:lnTo>
                    <a:pt x="156" y="135"/>
                  </a:lnTo>
                  <a:lnTo>
                    <a:pt x="159" y="126"/>
                  </a:lnTo>
                  <a:lnTo>
                    <a:pt x="152" y="123"/>
                  </a:lnTo>
                  <a:lnTo>
                    <a:pt x="130" y="117"/>
                  </a:lnTo>
                  <a:lnTo>
                    <a:pt x="121" y="99"/>
                  </a:lnTo>
                  <a:lnTo>
                    <a:pt x="113" y="82"/>
                  </a:lnTo>
                  <a:lnTo>
                    <a:pt x="97" y="71"/>
                  </a:lnTo>
                  <a:lnTo>
                    <a:pt x="89" y="51"/>
                  </a:lnTo>
                  <a:lnTo>
                    <a:pt x="88" y="39"/>
                  </a:lnTo>
                  <a:lnTo>
                    <a:pt x="101" y="27"/>
                  </a:lnTo>
                  <a:lnTo>
                    <a:pt x="111" y="31"/>
                  </a:lnTo>
                  <a:lnTo>
                    <a:pt x="106" y="17"/>
                  </a:lnTo>
                  <a:lnTo>
                    <a:pt x="111" y="8"/>
                  </a:lnTo>
                  <a:lnTo>
                    <a:pt x="92" y="74"/>
                  </a:lnTo>
                  <a:lnTo>
                    <a:pt x="92" y="71"/>
                  </a:lnTo>
                  <a:lnTo>
                    <a:pt x="92" y="74"/>
                  </a:lnTo>
                  <a:lnTo>
                    <a:pt x="111" y="8"/>
                  </a:lnTo>
                  <a:lnTo>
                    <a:pt x="97" y="128"/>
                  </a:lnTo>
                  <a:lnTo>
                    <a:pt x="111" y="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267"/>
            <p:cNvSpPr>
              <a:spLocks/>
            </p:cNvSpPr>
            <p:nvPr/>
          </p:nvSpPr>
          <p:spPr bwMode="auto">
            <a:xfrm>
              <a:off x="6856539" y="2333737"/>
              <a:ext cx="70592" cy="46290"/>
            </a:xfrm>
            <a:custGeom>
              <a:avLst/>
              <a:gdLst>
                <a:gd name="T0" fmla="*/ 2147483647 w 70"/>
                <a:gd name="T1" fmla="*/ 2147483647 h 48"/>
                <a:gd name="T2" fmla="*/ 2147483647 w 70"/>
                <a:gd name="T3" fmla="*/ 2147483647 h 48"/>
                <a:gd name="T4" fmla="*/ 2147483647 w 70"/>
                <a:gd name="T5" fmla="*/ 2147483647 h 48"/>
                <a:gd name="T6" fmla="*/ 2147483647 w 70"/>
                <a:gd name="T7" fmla="*/ 2147483647 h 48"/>
                <a:gd name="T8" fmla="*/ 2147483647 w 70"/>
                <a:gd name="T9" fmla="*/ 2147483647 h 48"/>
                <a:gd name="T10" fmla="*/ 2147483647 w 70"/>
                <a:gd name="T11" fmla="*/ 2147483647 h 48"/>
                <a:gd name="T12" fmla="*/ 2147483647 w 70"/>
                <a:gd name="T13" fmla="*/ 2147483647 h 48"/>
                <a:gd name="T14" fmla="*/ 2147483647 w 70"/>
                <a:gd name="T15" fmla="*/ 2147483647 h 48"/>
                <a:gd name="T16" fmla="*/ 0 w 70"/>
                <a:gd name="T17" fmla="*/ 2147483647 h 48"/>
                <a:gd name="T18" fmla="*/ 2147483647 w 70"/>
                <a:gd name="T19" fmla="*/ 2147483647 h 48"/>
                <a:gd name="T20" fmla="*/ 2147483647 w 70"/>
                <a:gd name="T21" fmla="*/ 2147483647 h 48"/>
                <a:gd name="T22" fmla="*/ 2147483647 w 70"/>
                <a:gd name="T23" fmla="*/ 0 h 48"/>
                <a:gd name="T24" fmla="*/ 2147483647 w 70"/>
                <a:gd name="T25" fmla="*/ 0 h 48"/>
                <a:gd name="T26" fmla="*/ 2147483647 w 70"/>
                <a:gd name="T27" fmla="*/ 2147483647 h 48"/>
                <a:gd name="T28" fmla="*/ 2147483647 w 70"/>
                <a:gd name="T29" fmla="*/ 2147483647 h 48"/>
                <a:gd name="T30" fmla="*/ 2147483647 w 70"/>
                <a:gd name="T31" fmla="*/ 2147483647 h 48"/>
                <a:gd name="T32" fmla="*/ 2147483647 w 70"/>
                <a:gd name="T33" fmla="*/ 2147483647 h 48"/>
                <a:gd name="T34" fmla="*/ 2147483647 w 70"/>
                <a:gd name="T35" fmla="*/ 2147483647 h 48"/>
                <a:gd name="T36" fmla="*/ 2147483647 w 70"/>
                <a:gd name="T37" fmla="*/ 2147483647 h 48"/>
                <a:gd name="T38" fmla="*/ 2147483647 w 70"/>
                <a:gd name="T39" fmla="*/ 2147483647 h 48"/>
                <a:gd name="T40" fmla="*/ 2147483647 w 70"/>
                <a:gd name="T41" fmla="*/ 214748364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48"/>
                <a:gd name="T65" fmla="*/ 70 w 70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48">
                  <a:moveTo>
                    <a:pt x="66" y="29"/>
                  </a:moveTo>
                  <a:lnTo>
                    <a:pt x="61" y="36"/>
                  </a:lnTo>
                  <a:lnTo>
                    <a:pt x="49" y="36"/>
                  </a:lnTo>
                  <a:lnTo>
                    <a:pt x="45" y="47"/>
                  </a:lnTo>
                  <a:lnTo>
                    <a:pt x="33" y="36"/>
                  </a:lnTo>
                  <a:lnTo>
                    <a:pt x="23" y="47"/>
                  </a:lnTo>
                  <a:lnTo>
                    <a:pt x="13" y="47"/>
                  </a:lnTo>
                  <a:lnTo>
                    <a:pt x="4" y="33"/>
                  </a:lnTo>
                  <a:lnTo>
                    <a:pt x="0" y="36"/>
                  </a:lnTo>
                  <a:lnTo>
                    <a:pt x="11" y="9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52" y="2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69" y="19"/>
                  </a:lnTo>
                  <a:lnTo>
                    <a:pt x="69" y="23"/>
                  </a:lnTo>
                  <a:lnTo>
                    <a:pt x="66" y="29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268"/>
            <p:cNvSpPr>
              <a:spLocks/>
            </p:cNvSpPr>
            <p:nvPr/>
          </p:nvSpPr>
          <p:spPr bwMode="auto">
            <a:xfrm>
              <a:off x="6968791" y="2555931"/>
              <a:ext cx="54390" cy="42819"/>
            </a:xfrm>
            <a:custGeom>
              <a:avLst/>
              <a:gdLst>
                <a:gd name="T0" fmla="*/ 2147483647 w 55"/>
                <a:gd name="T1" fmla="*/ 2147483647 h 47"/>
                <a:gd name="T2" fmla="*/ 2147483647 w 55"/>
                <a:gd name="T3" fmla="*/ 2147483647 h 47"/>
                <a:gd name="T4" fmla="*/ 2147483647 w 55"/>
                <a:gd name="T5" fmla="*/ 2147483647 h 47"/>
                <a:gd name="T6" fmla="*/ 2147483647 w 55"/>
                <a:gd name="T7" fmla="*/ 2147483647 h 47"/>
                <a:gd name="T8" fmla="*/ 0 w 55"/>
                <a:gd name="T9" fmla="*/ 2147483647 h 47"/>
                <a:gd name="T10" fmla="*/ 2147483647 w 55"/>
                <a:gd name="T11" fmla="*/ 2147483647 h 47"/>
                <a:gd name="T12" fmla="*/ 2147483647 w 55"/>
                <a:gd name="T13" fmla="*/ 2147483647 h 47"/>
                <a:gd name="T14" fmla="*/ 2147483647 w 55"/>
                <a:gd name="T15" fmla="*/ 0 h 47"/>
                <a:gd name="T16" fmla="*/ 2147483647 w 55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47"/>
                <a:gd name="T29" fmla="*/ 55 w 55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47">
                  <a:moveTo>
                    <a:pt x="46" y="26"/>
                  </a:moveTo>
                  <a:lnTo>
                    <a:pt x="46" y="46"/>
                  </a:lnTo>
                  <a:lnTo>
                    <a:pt x="25" y="32"/>
                  </a:lnTo>
                  <a:lnTo>
                    <a:pt x="4" y="18"/>
                  </a:lnTo>
                  <a:lnTo>
                    <a:pt x="0" y="6"/>
                  </a:lnTo>
                  <a:lnTo>
                    <a:pt x="13" y="6"/>
                  </a:lnTo>
                  <a:lnTo>
                    <a:pt x="35" y="2"/>
                  </a:lnTo>
                  <a:lnTo>
                    <a:pt x="54" y="0"/>
                  </a:lnTo>
                  <a:lnTo>
                    <a:pt x="46" y="2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269"/>
            <p:cNvSpPr>
              <a:spLocks/>
            </p:cNvSpPr>
            <p:nvPr/>
          </p:nvSpPr>
          <p:spPr bwMode="auto">
            <a:xfrm>
              <a:off x="6894728" y="2484181"/>
              <a:ext cx="38189" cy="55549"/>
            </a:xfrm>
            <a:custGeom>
              <a:avLst/>
              <a:gdLst>
                <a:gd name="T0" fmla="*/ 2147483647 w 39"/>
                <a:gd name="T1" fmla="*/ 2147483647 h 58"/>
                <a:gd name="T2" fmla="*/ 2147483647 w 39"/>
                <a:gd name="T3" fmla="*/ 2147483647 h 58"/>
                <a:gd name="T4" fmla="*/ 2147483647 w 39"/>
                <a:gd name="T5" fmla="*/ 2147483647 h 58"/>
                <a:gd name="T6" fmla="*/ 0 w 39"/>
                <a:gd name="T7" fmla="*/ 2147483647 h 58"/>
                <a:gd name="T8" fmla="*/ 0 w 39"/>
                <a:gd name="T9" fmla="*/ 2147483647 h 58"/>
                <a:gd name="T10" fmla="*/ 2147483647 w 39"/>
                <a:gd name="T11" fmla="*/ 0 h 58"/>
                <a:gd name="T12" fmla="*/ 2147483647 w 39"/>
                <a:gd name="T13" fmla="*/ 2147483647 h 58"/>
                <a:gd name="T14" fmla="*/ 2147483647 w 39"/>
                <a:gd name="T15" fmla="*/ 2147483647 h 58"/>
                <a:gd name="T16" fmla="*/ 2147483647 w 39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58"/>
                <a:gd name="T29" fmla="*/ 39 w 3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58">
                  <a:moveTo>
                    <a:pt x="20" y="50"/>
                  </a:moveTo>
                  <a:lnTo>
                    <a:pt x="10" y="57"/>
                  </a:lnTo>
                  <a:lnTo>
                    <a:pt x="6" y="45"/>
                  </a:lnTo>
                  <a:lnTo>
                    <a:pt x="0" y="28"/>
                  </a:lnTo>
                  <a:lnTo>
                    <a:pt x="0" y="8"/>
                  </a:lnTo>
                  <a:lnTo>
                    <a:pt x="23" y="0"/>
                  </a:lnTo>
                  <a:lnTo>
                    <a:pt x="38" y="16"/>
                  </a:lnTo>
                  <a:lnTo>
                    <a:pt x="33" y="48"/>
                  </a:lnTo>
                  <a:lnTo>
                    <a:pt x="20" y="5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271"/>
            <p:cNvSpPr>
              <a:spLocks/>
            </p:cNvSpPr>
            <p:nvPr/>
          </p:nvSpPr>
          <p:spPr bwMode="auto">
            <a:xfrm>
              <a:off x="6847281" y="2170563"/>
              <a:ext cx="142341" cy="171275"/>
            </a:xfrm>
            <a:custGeom>
              <a:avLst/>
              <a:gdLst>
                <a:gd name="T0" fmla="*/ 35502 w 143"/>
                <a:gd name="T1" fmla="*/ 25819 h 182"/>
                <a:gd name="T2" fmla="*/ 38233 w 143"/>
                <a:gd name="T3" fmla="*/ 25819 h 182"/>
                <a:gd name="T4" fmla="*/ 38233 w 143"/>
                <a:gd name="T5" fmla="*/ 23237 h 182"/>
                <a:gd name="T6" fmla="*/ 43695 w 143"/>
                <a:gd name="T7" fmla="*/ 20655 h 182"/>
                <a:gd name="T8" fmla="*/ 54619 w 143"/>
                <a:gd name="T9" fmla="*/ 23237 h 182"/>
                <a:gd name="T10" fmla="*/ 49157 w 143"/>
                <a:gd name="T11" fmla="*/ 19364 h 182"/>
                <a:gd name="T12" fmla="*/ 43695 w 143"/>
                <a:gd name="T13" fmla="*/ 11618 h 182"/>
                <a:gd name="T14" fmla="*/ 43695 w 143"/>
                <a:gd name="T15" fmla="*/ 9037 h 182"/>
                <a:gd name="T16" fmla="*/ 38233 w 143"/>
                <a:gd name="T17" fmla="*/ 0 h 182"/>
                <a:gd name="T18" fmla="*/ 49157 w 143"/>
                <a:gd name="T19" fmla="*/ 0 h 182"/>
                <a:gd name="T20" fmla="*/ 54619 w 143"/>
                <a:gd name="T21" fmla="*/ 0 h 182"/>
                <a:gd name="T22" fmla="*/ 57350 w 143"/>
                <a:gd name="T23" fmla="*/ 7746 h 182"/>
                <a:gd name="T24" fmla="*/ 75101 w 143"/>
                <a:gd name="T25" fmla="*/ 9037 h 182"/>
                <a:gd name="T26" fmla="*/ 75101 w 143"/>
                <a:gd name="T27" fmla="*/ 14200 h 182"/>
                <a:gd name="T28" fmla="*/ 79197 w 143"/>
                <a:gd name="T29" fmla="*/ 15491 h 182"/>
                <a:gd name="T30" fmla="*/ 105141 w 143"/>
                <a:gd name="T31" fmla="*/ 7746 h 182"/>
                <a:gd name="T32" fmla="*/ 101045 w 143"/>
                <a:gd name="T33" fmla="*/ 9037 h 182"/>
                <a:gd name="T34" fmla="*/ 120161 w 143"/>
                <a:gd name="T35" fmla="*/ 15491 h 182"/>
                <a:gd name="T36" fmla="*/ 128354 w 143"/>
                <a:gd name="T37" fmla="*/ 15491 h 182"/>
                <a:gd name="T38" fmla="*/ 135181 w 143"/>
                <a:gd name="T39" fmla="*/ 20655 h 182"/>
                <a:gd name="T40" fmla="*/ 128354 w 143"/>
                <a:gd name="T41" fmla="*/ 23237 h 182"/>
                <a:gd name="T42" fmla="*/ 132450 w 143"/>
                <a:gd name="T43" fmla="*/ 41310 h 182"/>
                <a:gd name="T44" fmla="*/ 140643 w 143"/>
                <a:gd name="T45" fmla="*/ 61965 h 182"/>
                <a:gd name="T46" fmla="*/ 143374 w 143"/>
                <a:gd name="T47" fmla="*/ 82620 h 182"/>
                <a:gd name="T48" fmla="*/ 140643 w 143"/>
                <a:gd name="T49" fmla="*/ 77456 h 182"/>
                <a:gd name="T50" fmla="*/ 105141 w 143"/>
                <a:gd name="T51" fmla="*/ 94238 h 182"/>
                <a:gd name="T52" fmla="*/ 105141 w 143"/>
                <a:gd name="T53" fmla="*/ 103275 h 182"/>
                <a:gd name="T54" fmla="*/ 131085 w 143"/>
                <a:gd name="T55" fmla="*/ 123930 h 182"/>
                <a:gd name="T56" fmla="*/ 118796 w 143"/>
                <a:gd name="T57" fmla="*/ 136839 h 182"/>
                <a:gd name="T58" fmla="*/ 118796 w 143"/>
                <a:gd name="T59" fmla="*/ 148457 h 182"/>
                <a:gd name="T60" fmla="*/ 113334 w 143"/>
                <a:gd name="T61" fmla="*/ 148457 h 182"/>
                <a:gd name="T62" fmla="*/ 96948 w 143"/>
                <a:gd name="T63" fmla="*/ 148457 h 182"/>
                <a:gd name="T64" fmla="*/ 81928 w 143"/>
                <a:gd name="T65" fmla="*/ 151039 h 182"/>
                <a:gd name="T66" fmla="*/ 75101 w 143"/>
                <a:gd name="T67" fmla="*/ 154912 h 182"/>
                <a:gd name="T68" fmla="*/ 60081 w 143"/>
                <a:gd name="T69" fmla="*/ 151039 h 182"/>
                <a:gd name="T70" fmla="*/ 46426 w 143"/>
                <a:gd name="T71" fmla="*/ 148457 h 182"/>
                <a:gd name="T72" fmla="*/ 28675 w 143"/>
                <a:gd name="T73" fmla="*/ 148457 h 182"/>
                <a:gd name="T74" fmla="*/ 35502 w 143"/>
                <a:gd name="T75" fmla="*/ 120057 h 182"/>
                <a:gd name="T76" fmla="*/ 9558 w 143"/>
                <a:gd name="T77" fmla="*/ 112311 h 182"/>
                <a:gd name="T78" fmla="*/ 5462 w 143"/>
                <a:gd name="T79" fmla="*/ 109729 h 182"/>
                <a:gd name="T80" fmla="*/ 5462 w 143"/>
                <a:gd name="T81" fmla="*/ 107148 h 182"/>
                <a:gd name="T82" fmla="*/ 1365 w 143"/>
                <a:gd name="T83" fmla="*/ 98111 h 182"/>
                <a:gd name="T84" fmla="*/ 1365 w 143"/>
                <a:gd name="T85" fmla="*/ 85202 h 182"/>
                <a:gd name="T86" fmla="*/ 0 w 143"/>
                <a:gd name="T87" fmla="*/ 82620 h 182"/>
                <a:gd name="T88" fmla="*/ 1365 w 143"/>
                <a:gd name="T89" fmla="*/ 60674 h 182"/>
                <a:gd name="T90" fmla="*/ 16386 w 143"/>
                <a:gd name="T91" fmla="*/ 52928 h 182"/>
                <a:gd name="T92" fmla="*/ 10924 w 143"/>
                <a:gd name="T93" fmla="*/ 46474 h 182"/>
                <a:gd name="T94" fmla="*/ 16386 w 143"/>
                <a:gd name="T95" fmla="*/ 30982 h 182"/>
                <a:gd name="T96" fmla="*/ 12289 w 143"/>
                <a:gd name="T97" fmla="*/ 30982 h 182"/>
                <a:gd name="T98" fmla="*/ 16386 w 143"/>
                <a:gd name="T99" fmla="*/ 23237 h 182"/>
                <a:gd name="T100" fmla="*/ 35502 w 143"/>
                <a:gd name="T101" fmla="*/ 25819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3"/>
                <a:gd name="T154" fmla="*/ 0 h 182"/>
                <a:gd name="T155" fmla="*/ 143 w 143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3" h="182">
                  <a:moveTo>
                    <a:pt x="35" y="31"/>
                  </a:moveTo>
                  <a:lnTo>
                    <a:pt x="37" y="31"/>
                  </a:lnTo>
                  <a:lnTo>
                    <a:pt x="37" y="27"/>
                  </a:lnTo>
                  <a:lnTo>
                    <a:pt x="43" y="25"/>
                  </a:lnTo>
                  <a:lnTo>
                    <a:pt x="55" y="27"/>
                  </a:lnTo>
                  <a:lnTo>
                    <a:pt x="49" y="22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7" y="8"/>
                  </a:lnTo>
                  <a:lnTo>
                    <a:pt x="74" y="10"/>
                  </a:lnTo>
                  <a:lnTo>
                    <a:pt x="74" y="17"/>
                  </a:lnTo>
                  <a:lnTo>
                    <a:pt x="79" y="19"/>
                  </a:lnTo>
                  <a:lnTo>
                    <a:pt x="103" y="8"/>
                  </a:lnTo>
                  <a:lnTo>
                    <a:pt x="100" y="10"/>
                  </a:lnTo>
                  <a:lnTo>
                    <a:pt x="119" y="19"/>
                  </a:lnTo>
                  <a:lnTo>
                    <a:pt x="127" y="19"/>
                  </a:lnTo>
                  <a:lnTo>
                    <a:pt x="134" y="25"/>
                  </a:lnTo>
                  <a:lnTo>
                    <a:pt x="127" y="27"/>
                  </a:lnTo>
                  <a:lnTo>
                    <a:pt x="131" y="48"/>
                  </a:lnTo>
                  <a:lnTo>
                    <a:pt x="139" y="73"/>
                  </a:lnTo>
                  <a:lnTo>
                    <a:pt x="142" y="97"/>
                  </a:lnTo>
                  <a:lnTo>
                    <a:pt x="139" y="91"/>
                  </a:lnTo>
                  <a:lnTo>
                    <a:pt x="103" y="111"/>
                  </a:lnTo>
                  <a:lnTo>
                    <a:pt x="105" y="120"/>
                  </a:lnTo>
                  <a:lnTo>
                    <a:pt x="130" y="145"/>
                  </a:lnTo>
                  <a:lnTo>
                    <a:pt x="118" y="160"/>
                  </a:lnTo>
                  <a:lnTo>
                    <a:pt x="118" y="174"/>
                  </a:lnTo>
                  <a:lnTo>
                    <a:pt x="112" y="174"/>
                  </a:lnTo>
                  <a:lnTo>
                    <a:pt x="95" y="174"/>
                  </a:lnTo>
                  <a:lnTo>
                    <a:pt x="81" y="177"/>
                  </a:lnTo>
                  <a:lnTo>
                    <a:pt x="74" y="181"/>
                  </a:lnTo>
                  <a:lnTo>
                    <a:pt x="59" y="177"/>
                  </a:lnTo>
                  <a:lnTo>
                    <a:pt x="45" y="174"/>
                  </a:lnTo>
                  <a:lnTo>
                    <a:pt x="28" y="174"/>
                  </a:lnTo>
                  <a:lnTo>
                    <a:pt x="35" y="140"/>
                  </a:lnTo>
                  <a:lnTo>
                    <a:pt x="9" y="131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1" y="114"/>
                  </a:lnTo>
                  <a:lnTo>
                    <a:pt x="1" y="100"/>
                  </a:lnTo>
                  <a:lnTo>
                    <a:pt x="0" y="97"/>
                  </a:lnTo>
                  <a:lnTo>
                    <a:pt x="1" y="71"/>
                  </a:lnTo>
                  <a:lnTo>
                    <a:pt x="16" y="63"/>
                  </a:lnTo>
                  <a:lnTo>
                    <a:pt x="11" y="54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35" y="31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272"/>
            <p:cNvSpPr>
              <a:spLocks/>
            </p:cNvSpPr>
            <p:nvPr/>
          </p:nvSpPr>
          <p:spPr bwMode="auto">
            <a:xfrm>
              <a:off x="7140064" y="1701872"/>
              <a:ext cx="2201079" cy="775366"/>
            </a:xfrm>
            <a:custGeom>
              <a:avLst/>
              <a:gdLst>
                <a:gd name="T0" fmla="*/ 2147483647 w 2209"/>
                <a:gd name="T1" fmla="*/ 2147483647 h 821"/>
                <a:gd name="T2" fmla="*/ 2147483647 w 2209"/>
                <a:gd name="T3" fmla="*/ 2147483647 h 821"/>
                <a:gd name="T4" fmla="*/ 2147483647 w 2209"/>
                <a:gd name="T5" fmla="*/ 2147483647 h 821"/>
                <a:gd name="T6" fmla="*/ 2147483647 w 2209"/>
                <a:gd name="T7" fmla="*/ 2147483647 h 821"/>
                <a:gd name="T8" fmla="*/ 2147483647 w 2209"/>
                <a:gd name="T9" fmla="*/ 2147483647 h 821"/>
                <a:gd name="T10" fmla="*/ 2147483647 w 2209"/>
                <a:gd name="T11" fmla="*/ 2147483647 h 821"/>
                <a:gd name="T12" fmla="*/ 2147483647 w 2209"/>
                <a:gd name="T13" fmla="*/ 2147483647 h 821"/>
                <a:gd name="T14" fmla="*/ 2147483647 w 2209"/>
                <a:gd name="T15" fmla="*/ 2147483647 h 821"/>
                <a:gd name="T16" fmla="*/ 2147483647 w 2209"/>
                <a:gd name="T17" fmla="*/ 2147483647 h 821"/>
                <a:gd name="T18" fmla="*/ 2147483647 w 2209"/>
                <a:gd name="T19" fmla="*/ 2147483647 h 821"/>
                <a:gd name="T20" fmla="*/ 2147483647 w 2209"/>
                <a:gd name="T21" fmla="*/ 2147483647 h 821"/>
                <a:gd name="T22" fmla="*/ 2147483647 w 2209"/>
                <a:gd name="T23" fmla="*/ 2147483647 h 821"/>
                <a:gd name="T24" fmla="*/ 2147483647 w 2209"/>
                <a:gd name="T25" fmla="*/ 2147483647 h 821"/>
                <a:gd name="T26" fmla="*/ 2147483647 w 2209"/>
                <a:gd name="T27" fmla="*/ 2147483647 h 821"/>
                <a:gd name="T28" fmla="*/ 2147483647 w 2209"/>
                <a:gd name="T29" fmla="*/ 2147483647 h 821"/>
                <a:gd name="T30" fmla="*/ 2147483647 w 2209"/>
                <a:gd name="T31" fmla="*/ 2147483647 h 821"/>
                <a:gd name="T32" fmla="*/ 2147483647 w 2209"/>
                <a:gd name="T33" fmla="*/ 2147483647 h 821"/>
                <a:gd name="T34" fmla="*/ 2147483647 w 2209"/>
                <a:gd name="T35" fmla="*/ 2147483647 h 821"/>
                <a:gd name="T36" fmla="*/ 2147483647 w 2209"/>
                <a:gd name="T37" fmla="*/ 2147483647 h 821"/>
                <a:gd name="T38" fmla="*/ 2147483647 w 2209"/>
                <a:gd name="T39" fmla="*/ 2147483647 h 821"/>
                <a:gd name="T40" fmla="*/ 2147483647 w 2209"/>
                <a:gd name="T41" fmla="*/ 2147483647 h 821"/>
                <a:gd name="T42" fmla="*/ 2147483647 w 2209"/>
                <a:gd name="T43" fmla="*/ 2147483647 h 821"/>
                <a:gd name="T44" fmla="*/ 2147483647 w 2209"/>
                <a:gd name="T45" fmla="*/ 2147483647 h 821"/>
                <a:gd name="T46" fmla="*/ 2147483647 w 2209"/>
                <a:gd name="T47" fmla="*/ 2147483647 h 821"/>
                <a:gd name="T48" fmla="*/ 2147483647 w 2209"/>
                <a:gd name="T49" fmla="*/ 2147483647 h 821"/>
                <a:gd name="T50" fmla="*/ 2147483647 w 2209"/>
                <a:gd name="T51" fmla="*/ 2147483647 h 821"/>
                <a:gd name="T52" fmla="*/ 2147483647 w 2209"/>
                <a:gd name="T53" fmla="*/ 2147483647 h 821"/>
                <a:gd name="T54" fmla="*/ 2147483647 w 2209"/>
                <a:gd name="T55" fmla="*/ 2147483647 h 821"/>
                <a:gd name="T56" fmla="*/ 2147483647 w 2209"/>
                <a:gd name="T57" fmla="*/ 2147483647 h 821"/>
                <a:gd name="T58" fmla="*/ 2147483647 w 2209"/>
                <a:gd name="T59" fmla="*/ 2147483647 h 821"/>
                <a:gd name="T60" fmla="*/ 2147483647 w 2209"/>
                <a:gd name="T61" fmla="*/ 2147483647 h 821"/>
                <a:gd name="T62" fmla="*/ 2147483647 w 2209"/>
                <a:gd name="T63" fmla="*/ 2147483647 h 821"/>
                <a:gd name="T64" fmla="*/ 2147483647 w 2209"/>
                <a:gd name="T65" fmla="*/ 2147483647 h 821"/>
                <a:gd name="T66" fmla="*/ 2147483647 w 2209"/>
                <a:gd name="T67" fmla="*/ 2147483647 h 821"/>
                <a:gd name="T68" fmla="*/ 2147483647 w 2209"/>
                <a:gd name="T69" fmla="*/ 2147483647 h 821"/>
                <a:gd name="T70" fmla="*/ 2147483647 w 2209"/>
                <a:gd name="T71" fmla="*/ 2147483647 h 821"/>
                <a:gd name="T72" fmla="*/ 2147483647 w 2209"/>
                <a:gd name="T73" fmla="*/ 2147483647 h 821"/>
                <a:gd name="T74" fmla="*/ 2147483647 w 2209"/>
                <a:gd name="T75" fmla="*/ 2147483647 h 821"/>
                <a:gd name="T76" fmla="*/ 2147483647 w 2209"/>
                <a:gd name="T77" fmla="*/ 2147483647 h 821"/>
                <a:gd name="T78" fmla="*/ 2147483647 w 2209"/>
                <a:gd name="T79" fmla="*/ 2147483647 h 821"/>
                <a:gd name="T80" fmla="*/ 2147483647 w 2209"/>
                <a:gd name="T81" fmla="*/ 2147483647 h 821"/>
                <a:gd name="T82" fmla="*/ 2147483647 w 2209"/>
                <a:gd name="T83" fmla="*/ 2147483647 h 821"/>
                <a:gd name="T84" fmla="*/ 2147483647 w 2209"/>
                <a:gd name="T85" fmla="*/ 2147483647 h 821"/>
                <a:gd name="T86" fmla="*/ 2147483647 w 2209"/>
                <a:gd name="T87" fmla="*/ 2147483647 h 821"/>
                <a:gd name="T88" fmla="*/ 2147483647 w 2209"/>
                <a:gd name="T89" fmla="*/ 2147483647 h 821"/>
                <a:gd name="T90" fmla="*/ 2147483647 w 2209"/>
                <a:gd name="T91" fmla="*/ 2147483647 h 821"/>
                <a:gd name="T92" fmla="*/ 2147483647 w 2209"/>
                <a:gd name="T93" fmla="*/ 2147483647 h 821"/>
                <a:gd name="T94" fmla="*/ 2147483647 w 2209"/>
                <a:gd name="T95" fmla="*/ 2147483647 h 821"/>
                <a:gd name="T96" fmla="*/ 2147483647 w 2209"/>
                <a:gd name="T97" fmla="*/ 2147483647 h 821"/>
                <a:gd name="T98" fmla="*/ 2147483647 w 2209"/>
                <a:gd name="T99" fmla="*/ 2147483647 h 821"/>
                <a:gd name="T100" fmla="*/ 2147483647 w 2209"/>
                <a:gd name="T101" fmla="*/ 2147483647 h 821"/>
                <a:gd name="T102" fmla="*/ 2147483647 w 2209"/>
                <a:gd name="T103" fmla="*/ 2147483647 h 821"/>
                <a:gd name="T104" fmla="*/ 2147483647 w 2209"/>
                <a:gd name="T105" fmla="*/ 2147483647 h 821"/>
                <a:gd name="T106" fmla="*/ 2147483647 w 2209"/>
                <a:gd name="T107" fmla="*/ 2147483647 h 821"/>
                <a:gd name="T108" fmla="*/ 2147483647 w 2209"/>
                <a:gd name="T109" fmla="*/ 2147483647 h 821"/>
                <a:gd name="T110" fmla="*/ 2147483647 w 2209"/>
                <a:gd name="T111" fmla="*/ 2147483647 h 821"/>
                <a:gd name="T112" fmla="*/ 2147483647 w 2209"/>
                <a:gd name="T113" fmla="*/ 2147483647 h 821"/>
                <a:gd name="T114" fmla="*/ 2147483647 w 2209"/>
                <a:gd name="T115" fmla="*/ 2147483647 h 821"/>
                <a:gd name="T116" fmla="*/ 2147483647 w 2209"/>
                <a:gd name="T117" fmla="*/ 2147483647 h 821"/>
                <a:gd name="T118" fmla="*/ 2147483647 w 2209"/>
                <a:gd name="T119" fmla="*/ 2147483647 h 821"/>
                <a:gd name="T120" fmla="*/ 2147483647 w 2209"/>
                <a:gd name="T121" fmla="*/ 2147483647 h 8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09"/>
                <a:gd name="T184" fmla="*/ 0 h 821"/>
                <a:gd name="T185" fmla="*/ 2209 w 2209"/>
                <a:gd name="T186" fmla="*/ 821 h 8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09" h="821">
                  <a:moveTo>
                    <a:pt x="2042" y="171"/>
                  </a:moveTo>
                  <a:lnTo>
                    <a:pt x="2001" y="163"/>
                  </a:lnTo>
                  <a:lnTo>
                    <a:pt x="1958" y="154"/>
                  </a:lnTo>
                  <a:lnTo>
                    <a:pt x="1922" y="154"/>
                  </a:lnTo>
                  <a:lnTo>
                    <a:pt x="1886" y="152"/>
                  </a:lnTo>
                  <a:lnTo>
                    <a:pt x="1901" y="161"/>
                  </a:lnTo>
                  <a:lnTo>
                    <a:pt x="1920" y="171"/>
                  </a:lnTo>
                  <a:lnTo>
                    <a:pt x="1917" y="174"/>
                  </a:lnTo>
                  <a:lnTo>
                    <a:pt x="1903" y="174"/>
                  </a:lnTo>
                  <a:lnTo>
                    <a:pt x="1886" y="166"/>
                  </a:lnTo>
                  <a:lnTo>
                    <a:pt x="1879" y="166"/>
                  </a:lnTo>
                  <a:lnTo>
                    <a:pt x="1858" y="154"/>
                  </a:lnTo>
                  <a:lnTo>
                    <a:pt x="1843" y="161"/>
                  </a:lnTo>
                  <a:lnTo>
                    <a:pt x="1786" y="157"/>
                  </a:lnTo>
                  <a:lnTo>
                    <a:pt x="1786" y="166"/>
                  </a:lnTo>
                  <a:lnTo>
                    <a:pt x="1769" y="161"/>
                  </a:lnTo>
                  <a:lnTo>
                    <a:pt x="1747" y="154"/>
                  </a:lnTo>
                  <a:lnTo>
                    <a:pt x="1726" y="137"/>
                  </a:lnTo>
                  <a:lnTo>
                    <a:pt x="1692" y="128"/>
                  </a:lnTo>
                  <a:lnTo>
                    <a:pt x="1661" y="132"/>
                  </a:lnTo>
                  <a:lnTo>
                    <a:pt x="1626" y="135"/>
                  </a:lnTo>
                  <a:lnTo>
                    <a:pt x="1618" y="132"/>
                  </a:lnTo>
                  <a:lnTo>
                    <a:pt x="1591" y="123"/>
                  </a:lnTo>
                  <a:lnTo>
                    <a:pt x="1584" y="126"/>
                  </a:lnTo>
                  <a:lnTo>
                    <a:pt x="1584" y="120"/>
                  </a:lnTo>
                  <a:lnTo>
                    <a:pt x="1575" y="120"/>
                  </a:lnTo>
                  <a:lnTo>
                    <a:pt x="1558" y="114"/>
                  </a:lnTo>
                  <a:lnTo>
                    <a:pt x="1568" y="111"/>
                  </a:lnTo>
                  <a:lnTo>
                    <a:pt x="1536" y="103"/>
                  </a:lnTo>
                  <a:lnTo>
                    <a:pt x="1518" y="108"/>
                  </a:lnTo>
                  <a:lnTo>
                    <a:pt x="1512" y="108"/>
                  </a:lnTo>
                  <a:lnTo>
                    <a:pt x="1515" y="103"/>
                  </a:lnTo>
                  <a:lnTo>
                    <a:pt x="1467" y="99"/>
                  </a:lnTo>
                  <a:lnTo>
                    <a:pt x="1424" y="94"/>
                  </a:lnTo>
                  <a:lnTo>
                    <a:pt x="1434" y="99"/>
                  </a:lnTo>
                  <a:lnTo>
                    <a:pt x="1415" y="103"/>
                  </a:lnTo>
                  <a:lnTo>
                    <a:pt x="1422" y="106"/>
                  </a:lnTo>
                  <a:lnTo>
                    <a:pt x="1428" y="108"/>
                  </a:lnTo>
                  <a:lnTo>
                    <a:pt x="1434" y="111"/>
                  </a:lnTo>
                  <a:lnTo>
                    <a:pt x="1443" y="120"/>
                  </a:lnTo>
                  <a:lnTo>
                    <a:pt x="1417" y="120"/>
                  </a:lnTo>
                  <a:lnTo>
                    <a:pt x="1424" y="123"/>
                  </a:lnTo>
                  <a:lnTo>
                    <a:pt x="1424" y="128"/>
                  </a:lnTo>
                  <a:lnTo>
                    <a:pt x="1388" y="117"/>
                  </a:lnTo>
                  <a:lnTo>
                    <a:pt x="1374" y="123"/>
                  </a:lnTo>
                  <a:lnTo>
                    <a:pt x="1343" y="114"/>
                  </a:lnTo>
                  <a:lnTo>
                    <a:pt x="1338" y="111"/>
                  </a:lnTo>
                  <a:lnTo>
                    <a:pt x="1345" y="126"/>
                  </a:lnTo>
                  <a:lnTo>
                    <a:pt x="1343" y="135"/>
                  </a:lnTo>
                  <a:lnTo>
                    <a:pt x="1321" y="128"/>
                  </a:lnTo>
                  <a:lnTo>
                    <a:pt x="1295" y="117"/>
                  </a:lnTo>
                  <a:lnTo>
                    <a:pt x="1264" y="103"/>
                  </a:lnTo>
                  <a:lnTo>
                    <a:pt x="1256" y="103"/>
                  </a:lnTo>
                  <a:lnTo>
                    <a:pt x="1280" y="123"/>
                  </a:lnTo>
                  <a:lnTo>
                    <a:pt x="1249" y="103"/>
                  </a:lnTo>
                  <a:lnTo>
                    <a:pt x="1199" y="94"/>
                  </a:lnTo>
                  <a:lnTo>
                    <a:pt x="1149" y="91"/>
                  </a:lnTo>
                  <a:lnTo>
                    <a:pt x="1122" y="82"/>
                  </a:lnTo>
                  <a:lnTo>
                    <a:pt x="1127" y="77"/>
                  </a:lnTo>
                  <a:lnTo>
                    <a:pt x="1105" y="77"/>
                  </a:lnTo>
                  <a:lnTo>
                    <a:pt x="1060" y="80"/>
                  </a:lnTo>
                  <a:lnTo>
                    <a:pt x="1045" y="71"/>
                  </a:lnTo>
                  <a:lnTo>
                    <a:pt x="1024" y="71"/>
                  </a:lnTo>
                  <a:lnTo>
                    <a:pt x="1024" y="68"/>
                  </a:lnTo>
                  <a:lnTo>
                    <a:pt x="1002" y="74"/>
                  </a:lnTo>
                  <a:lnTo>
                    <a:pt x="1022" y="77"/>
                  </a:lnTo>
                  <a:lnTo>
                    <a:pt x="998" y="85"/>
                  </a:lnTo>
                  <a:lnTo>
                    <a:pt x="974" y="89"/>
                  </a:lnTo>
                  <a:lnTo>
                    <a:pt x="974" y="82"/>
                  </a:lnTo>
                  <a:lnTo>
                    <a:pt x="998" y="63"/>
                  </a:lnTo>
                  <a:lnTo>
                    <a:pt x="1024" y="42"/>
                  </a:lnTo>
                  <a:lnTo>
                    <a:pt x="1012" y="39"/>
                  </a:lnTo>
                  <a:lnTo>
                    <a:pt x="1000" y="34"/>
                  </a:lnTo>
                  <a:lnTo>
                    <a:pt x="1020" y="36"/>
                  </a:lnTo>
                  <a:lnTo>
                    <a:pt x="1002" y="25"/>
                  </a:lnTo>
                  <a:lnTo>
                    <a:pt x="1000" y="27"/>
                  </a:lnTo>
                  <a:lnTo>
                    <a:pt x="990" y="25"/>
                  </a:lnTo>
                  <a:lnTo>
                    <a:pt x="972" y="17"/>
                  </a:lnTo>
                  <a:lnTo>
                    <a:pt x="929" y="17"/>
                  </a:lnTo>
                  <a:lnTo>
                    <a:pt x="912" y="19"/>
                  </a:lnTo>
                  <a:lnTo>
                    <a:pt x="909" y="10"/>
                  </a:lnTo>
                  <a:lnTo>
                    <a:pt x="893" y="8"/>
                  </a:lnTo>
                  <a:lnTo>
                    <a:pt x="870" y="8"/>
                  </a:lnTo>
                  <a:lnTo>
                    <a:pt x="888" y="5"/>
                  </a:lnTo>
                  <a:lnTo>
                    <a:pt x="854" y="0"/>
                  </a:lnTo>
                  <a:lnTo>
                    <a:pt x="835" y="13"/>
                  </a:lnTo>
                  <a:lnTo>
                    <a:pt x="842" y="19"/>
                  </a:lnTo>
                  <a:lnTo>
                    <a:pt x="854" y="22"/>
                  </a:lnTo>
                  <a:lnTo>
                    <a:pt x="823" y="22"/>
                  </a:lnTo>
                  <a:lnTo>
                    <a:pt x="835" y="27"/>
                  </a:lnTo>
                  <a:lnTo>
                    <a:pt x="813" y="31"/>
                  </a:lnTo>
                  <a:lnTo>
                    <a:pt x="792" y="31"/>
                  </a:lnTo>
                  <a:lnTo>
                    <a:pt x="756" y="31"/>
                  </a:lnTo>
                  <a:lnTo>
                    <a:pt x="770" y="31"/>
                  </a:lnTo>
                  <a:lnTo>
                    <a:pt x="742" y="39"/>
                  </a:lnTo>
                  <a:lnTo>
                    <a:pt x="710" y="42"/>
                  </a:lnTo>
                  <a:lnTo>
                    <a:pt x="701" y="48"/>
                  </a:lnTo>
                  <a:lnTo>
                    <a:pt x="701" y="56"/>
                  </a:lnTo>
                  <a:lnTo>
                    <a:pt x="689" y="56"/>
                  </a:lnTo>
                  <a:lnTo>
                    <a:pt x="708" y="63"/>
                  </a:lnTo>
                  <a:lnTo>
                    <a:pt x="696" y="63"/>
                  </a:lnTo>
                  <a:lnTo>
                    <a:pt x="713" y="68"/>
                  </a:lnTo>
                  <a:lnTo>
                    <a:pt x="713" y="71"/>
                  </a:lnTo>
                  <a:lnTo>
                    <a:pt x="677" y="74"/>
                  </a:lnTo>
                  <a:lnTo>
                    <a:pt x="641" y="80"/>
                  </a:lnTo>
                  <a:lnTo>
                    <a:pt x="646" y="89"/>
                  </a:lnTo>
                  <a:lnTo>
                    <a:pt x="662" y="103"/>
                  </a:lnTo>
                  <a:lnTo>
                    <a:pt x="679" y="108"/>
                  </a:lnTo>
                  <a:lnTo>
                    <a:pt x="706" y="117"/>
                  </a:lnTo>
                  <a:lnTo>
                    <a:pt x="715" y="137"/>
                  </a:lnTo>
                  <a:lnTo>
                    <a:pt x="720" y="143"/>
                  </a:lnTo>
                  <a:lnTo>
                    <a:pt x="713" y="146"/>
                  </a:lnTo>
                  <a:lnTo>
                    <a:pt x="701" y="132"/>
                  </a:lnTo>
                  <a:lnTo>
                    <a:pt x="698" y="137"/>
                  </a:lnTo>
                  <a:lnTo>
                    <a:pt x="691" y="126"/>
                  </a:lnTo>
                  <a:lnTo>
                    <a:pt x="698" y="117"/>
                  </a:lnTo>
                  <a:lnTo>
                    <a:pt x="670" y="111"/>
                  </a:lnTo>
                  <a:lnTo>
                    <a:pt x="641" y="103"/>
                  </a:lnTo>
                  <a:lnTo>
                    <a:pt x="617" y="108"/>
                  </a:lnTo>
                  <a:lnTo>
                    <a:pt x="629" y="111"/>
                  </a:lnTo>
                  <a:lnTo>
                    <a:pt x="600" y="111"/>
                  </a:lnTo>
                  <a:lnTo>
                    <a:pt x="607" y="120"/>
                  </a:lnTo>
                  <a:lnTo>
                    <a:pt x="641" y="126"/>
                  </a:lnTo>
                  <a:lnTo>
                    <a:pt x="646" y="132"/>
                  </a:lnTo>
                  <a:lnTo>
                    <a:pt x="598" y="120"/>
                  </a:lnTo>
                  <a:lnTo>
                    <a:pt x="583" y="94"/>
                  </a:lnTo>
                  <a:lnTo>
                    <a:pt x="574" y="94"/>
                  </a:lnTo>
                  <a:lnTo>
                    <a:pt x="583" y="108"/>
                  </a:lnTo>
                  <a:lnTo>
                    <a:pt x="571" y="117"/>
                  </a:lnTo>
                  <a:lnTo>
                    <a:pt x="576" y="126"/>
                  </a:lnTo>
                  <a:lnTo>
                    <a:pt x="595" y="140"/>
                  </a:lnTo>
                  <a:lnTo>
                    <a:pt x="595" y="154"/>
                  </a:lnTo>
                  <a:lnTo>
                    <a:pt x="610" y="171"/>
                  </a:lnTo>
                  <a:lnTo>
                    <a:pt x="643" y="169"/>
                  </a:lnTo>
                  <a:lnTo>
                    <a:pt x="662" y="174"/>
                  </a:lnTo>
                  <a:lnTo>
                    <a:pt x="670" y="189"/>
                  </a:lnTo>
                  <a:lnTo>
                    <a:pt x="674" y="198"/>
                  </a:lnTo>
                  <a:lnTo>
                    <a:pt x="694" y="203"/>
                  </a:lnTo>
                  <a:lnTo>
                    <a:pt x="667" y="198"/>
                  </a:lnTo>
                  <a:lnTo>
                    <a:pt x="655" y="180"/>
                  </a:lnTo>
                  <a:lnTo>
                    <a:pt x="646" y="171"/>
                  </a:lnTo>
                  <a:lnTo>
                    <a:pt x="619" y="178"/>
                  </a:lnTo>
                  <a:lnTo>
                    <a:pt x="634" y="200"/>
                  </a:lnTo>
                  <a:lnTo>
                    <a:pt x="622" y="224"/>
                  </a:lnTo>
                  <a:lnTo>
                    <a:pt x="617" y="226"/>
                  </a:lnTo>
                  <a:lnTo>
                    <a:pt x="607" y="232"/>
                  </a:lnTo>
                  <a:lnTo>
                    <a:pt x="569" y="224"/>
                  </a:lnTo>
                  <a:lnTo>
                    <a:pt x="564" y="221"/>
                  </a:lnTo>
                  <a:lnTo>
                    <a:pt x="591" y="221"/>
                  </a:lnTo>
                  <a:lnTo>
                    <a:pt x="583" y="224"/>
                  </a:lnTo>
                  <a:lnTo>
                    <a:pt x="603" y="224"/>
                  </a:lnTo>
                  <a:lnTo>
                    <a:pt x="600" y="217"/>
                  </a:lnTo>
                  <a:lnTo>
                    <a:pt x="610" y="195"/>
                  </a:lnTo>
                  <a:lnTo>
                    <a:pt x="610" y="183"/>
                  </a:lnTo>
                  <a:lnTo>
                    <a:pt x="588" y="166"/>
                  </a:lnTo>
                  <a:lnTo>
                    <a:pt x="576" y="146"/>
                  </a:lnTo>
                  <a:lnTo>
                    <a:pt x="567" y="128"/>
                  </a:lnTo>
                  <a:lnTo>
                    <a:pt x="552" y="120"/>
                  </a:lnTo>
                  <a:lnTo>
                    <a:pt x="552" y="99"/>
                  </a:lnTo>
                  <a:lnTo>
                    <a:pt x="531" y="91"/>
                  </a:lnTo>
                  <a:lnTo>
                    <a:pt x="502" y="94"/>
                  </a:lnTo>
                  <a:lnTo>
                    <a:pt x="498" y="120"/>
                  </a:lnTo>
                  <a:lnTo>
                    <a:pt x="487" y="128"/>
                  </a:lnTo>
                  <a:lnTo>
                    <a:pt x="490" y="135"/>
                  </a:lnTo>
                  <a:lnTo>
                    <a:pt x="502" y="135"/>
                  </a:lnTo>
                  <a:lnTo>
                    <a:pt x="504" y="152"/>
                  </a:lnTo>
                  <a:lnTo>
                    <a:pt x="510" y="161"/>
                  </a:lnTo>
                  <a:lnTo>
                    <a:pt x="526" y="163"/>
                  </a:lnTo>
                  <a:lnTo>
                    <a:pt x="538" y="174"/>
                  </a:lnTo>
                  <a:lnTo>
                    <a:pt x="546" y="174"/>
                  </a:lnTo>
                  <a:lnTo>
                    <a:pt x="538" y="189"/>
                  </a:lnTo>
                  <a:lnTo>
                    <a:pt x="519" y="174"/>
                  </a:lnTo>
                  <a:lnTo>
                    <a:pt x="483" y="166"/>
                  </a:lnTo>
                  <a:lnTo>
                    <a:pt x="454" y="161"/>
                  </a:lnTo>
                  <a:lnTo>
                    <a:pt x="423" y="154"/>
                  </a:lnTo>
                  <a:lnTo>
                    <a:pt x="416" y="161"/>
                  </a:lnTo>
                  <a:lnTo>
                    <a:pt x="432" y="174"/>
                  </a:lnTo>
                  <a:lnTo>
                    <a:pt x="423" y="180"/>
                  </a:lnTo>
                  <a:lnTo>
                    <a:pt x="423" y="186"/>
                  </a:lnTo>
                  <a:lnTo>
                    <a:pt x="411" y="183"/>
                  </a:lnTo>
                  <a:lnTo>
                    <a:pt x="408" y="174"/>
                  </a:lnTo>
                  <a:lnTo>
                    <a:pt x="390" y="178"/>
                  </a:lnTo>
                  <a:lnTo>
                    <a:pt x="372" y="180"/>
                  </a:lnTo>
                  <a:lnTo>
                    <a:pt x="359" y="189"/>
                  </a:lnTo>
                  <a:lnTo>
                    <a:pt x="335" y="186"/>
                  </a:lnTo>
                  <a:lnTo>
                    <a:pt x="342" y="183"/>
                  </a:lnTo>
                  <a:lnTo>
                    <a:pt x="336" y="174"/>
                  </a:lnTo>
                  <a:lnTo>
                    <a:pt x="347" y="171"/>
                  </a:lnTo>
                  <a:lnTo>
                    <a:pt x="323" y="180"/>
                  </a:lnTo>
                  <a:lnTo>
                    <a:pt x="320" y="183"/>
                  </a:lnTo>
                  <a:lnTo>
                    <a:pt x="294" y="192"/>
                  </a:lnTo>
                  <a:lnTo>
                    <a:pt x="277" y="198"/>
                  </a:lnTo>
                  <a:lnTo>
                    <a:pt x="279" y="200"/>
                  </a:lnTo>
                  <a:lnTo>
                    <a:pt x="265" y="203"/>
                  </a:lnTo>
                  <a:lnTo>
                    <a:pt x="265" y="217"/>
                  </a:lnTo>
                  <a:lnTo>
                    <a:pt x="243" y="217"/>
                  </a:lnTo>
                  <a:lnTo>
                    <a:pt x="227" y="207"/>
                  </a:lnTo>
                  <a:lnTo>
                    <a:pt x="248" y="198"/>
                  </a:lnTo>
                  <a:lnTo>
                    <a:pt x="224" y="180"/>
                  </a:lnTo>
                  <a:lnTo>
                    <a:pt x="196" y="180"/>
                  </a:lnTo>
                  <a:lnTo>
                    <a:pt x="212" y="189"/>
                  </a:lnTo>
                  <a:lnTo>
                    <a:pt x="220" y="212"/>
                  </a:lnTo>
                  <a:lnTo>
                    <a:pt x="224" y="226"/>
                  </a:lnTo>
                  <a:lnTo>
                    <a:pt x="224" y="235"/>
                  </a:lnTo>
                  <a:lnTo>
                    <a:pt x="217" y="235"/>
                  </a:lnTo>
                  <a:lnTo>
                    <a:pt x="212" y="226"/>
                  </a:lnTo>
                  <a:lnTo>
                    <a:pt x="196" y="226"/>
                  </a:lnTo>
                  <a:lnTo>
                    <a:pt x="181" y="238"/>
                  </a:lnTo>
                  <a:lnTo>
                    <a:pt x="169" y="250"/>
                  </a:lnTo>
                  <a:lnTo>
                    <a:pt x="181" y="270"/>
                  </a:lnTo>
                  <a:lnTo>
                    <a:pt x="150" y="264"/>
                  </a:lnTo>
                  <a:lnTo>
                    <a:pt x="128" y="255"/>
                  </a:lnTo>
                  <a:lnTo>
                    <a:pt x="128" y="267"/>
                  </a:lnTo>
                  <a:lnTo>
                    <a:pt x="143" y="275"/>
                  </a:lnTo>
                  <a:lnTo>
                    <a:pt x="152" y="281"/>
                  </a:lnTo>
                  <a:lnTo>
                    <a:pt x="133" y="284"/>
                  </a:lnTo>
                  <a:lnTo>
                    <a:pt x="104" y="267"/>
                  </a:lnTo>
                  <a:lnTo>
                    <a:pt x="95" y="250"/>
                  </a:lnTo>
                  <a:lnTo>
                    <a:pt x="95" y="241"/>
                  </a:lnTo>
                  <a:lnTo>
                    <a:pt x="97" y="241"/>
                  </a:lnTo>
                  <a:lnTo>
                    <a:pt x="78" y="232"/>
                  </a:lnTo>
                  <a:lnTo>
                    <a:pt x="69" y="226"/>
                  </a:lnTo>
                  <a:lnTo>
                    <a:pt x="52" y="212"/>
                  </a:lnTo>
                  <a:lnTo>
                    <a:pt x="61" y="215"/>
                  </a:lnTo>
                  <a:lnTo>
                    <a:pt x="100" y="226"/>
                  </a:lnTo>
                  <a:lnTo>
                    <a:pt x="140" y="235"/>
                  </a:lnTo>
                  <a:lnTo>
                    <a:pt x="174" y="226"/>
                  </a:lnTo>
                  <a:lnTo>
                    <a:pt x="179" y="209"/>
                  </a:lnTo>
                  <a:lnTo>
                    <a:pt x="164" y="198"/>
                  </a:lnTo>
                  <a:lnTo>
                    <a:pt x="124" y="183"/>
                  </a:lnTo>
                  <a:lnTo>
                    <a:pt x="85" y="166"/>
                  </a:lnTo>
                  <a:lnTo>
                    <a:pt x="61" y="169"/>
                  </a:lnTo>
                  <a:lnTo>
                    <a:pt x="54" y="171"/>
                  </a:lnTo>
                  <a:lnTo>
                    <a:pt x="59" y="163"/>
                  </a:lnTo>
                  <a:lnTo>
                    <a:pt x="52" y="163"/>
                  </a:lnTo>
                  <a:lnTo>
                    <a:pt x="40" y="157"/>
                  </a:lnTo>
                  <a:lnTo>
                    <a:pt x="52" y="154"/>
                  </a:lnTo>
                  <a:lnTo>
                    <a:pt x="37" y="152"/>
                  </a:lnTo>
                  <a:lnTo>
                    <a:pt x="30" y="157"/>
                  </a:lnTo>
                  <a:lnTo>
                    <a:pt x="23" y="154"/>
                  </a:lnTo>
                  <a:lnTo>
                    <a:pt x="23" y="161"/>
                  </a:lnTo>
                  <a:lnTo>
                    <a:pt x="13" y="163"/>
                  </a:lnTo>
                  <a:lnTo>
                    <a:pt x="1" y="171"/>
                  </a:lnTo>
                  <a:lnTo>
                    <a:pt x="0" y="174"/>
                  </a:lnTo>
                  <a:lnTo>
                    <a:pt x="1" y="189"/>
                  </a:lnTo>
                  <a:lnTo>
                    <a:pt x="21" y="203"/>
                  </a:lnTo>
                  <a:lnTo>
                    <a:pt x="11" y="217"/>
                  </a:lnTo>
                  <a:lnTo>
                    <a:pt x="30" y="243"/>
                  </a:lnTo>
                  <a:lnTo>
                    <a:pt x="30" y="264"/>
                  </a:lnTo>
                  <a:lnTo>
                    <a:pt x="37" y="270"/>
                  </a:lnTo>
                  <a:lnTo>
                    <a:pt x="45" y="281"/>
                  </a:lnTo>
                  <a:lnTo>
                    <a:pt x="37" y="287"/>
                  </a:lnTo>
                  <a:lnTo>
                    <a:pt x="66" y="307"/>
                  </a:lnTo>
                  <a:lnTo>
                    <a:pt x="54" y="322"/>
                  </a:lnTo>
                  <a:lnTo>
                    <a:pt x="45" y="333"/>
                  </a:lnTo>
                  <a:lnTo>
                    <a:pt x="33" y="347"/>
                  </a:lnTo>
                  <a:lnTo>
                    <a:pt x="21" y="359"/>
                  </a:lnTo>
                  <a:lnTo>
                    <a:pt x="33" y="359"/>
                  </a:lnTo>
                  <a:lnTo>
                    <a:pt x="30" y="359"/>
                  </a:lnTo>
                  <a:lnTo>
                    <a:pt x="33" y="364"/>
                  </a:lnTo>
                  <a:lnTo>
                    <a:pt x="59" y="373"/>
                  </a:lnTo>
                  <a:lnTo>
                    <a:pt x="42" y="373"/>
                  </a:lnTo>
                  <a:lnTo>
                    <a:pt x="30" y="382"/>
                  </a:lnTo>
                  <a:lnTo>
                    <a:pt x="25" y="385"/>
                  </a:lnTo>
                  <a:lnTo>
                    <a:pt x="30" y="407"/>
                  </a:lnTo>
                  <a:lnTo>
                    <a:pt x="23" y="422"/>
                  </a:lnTo>
                  <a:lnTo>
                    <a:pt x="33" y="440"/>
                  </a:lnTo>
                  <a:lnTo>
                    <a:pt x="45" y="469"/>
                  </a:lnTo>
                  <a:lnTo>
                    <a:pt x="69" y="471"/>
                  </a:lnTo>
                  <a:lnTo>
                    <a:pt x="92" y="477"/>
                  </a:lnTo>
                  <a:lnTo>
                    <a:pt x="97" y="505"/>
                  </a:lnTo>
                  <a:lnTo>
                    <a:pt x="116" y="525"/>
                  </a:lnTo>
                  <a:lnTo>
                    <a:pt x="112" y="534"/>
                  </a:lnTo>
                  <a:lnTo>
                    <a:pt x="114" y="554"/>
                  </a:lnTo>
                  <a:lnTo>
                    <a:pt x="128" y="549"/>
                  </a:lnTo>
                  <a:lnTo>
                    <a:pt x="155" y="551"/>
                  </a:lnTo>
                  <a:lnTo>
                    <a:pt x="157" y="560"/>
                  </a:lnTo>
                  <a:lnTo>
                    <a:pt x="179" y="583"/>
                  </a:lnTo>
                  <a:lnTo>
                    <a:pt x="200" y="604"/>
                  </a:lnTo>
                  <a:lnTo>
                    <a:pt x="210" y="604"/>
                  </a:lnTo>
                  <a:lnTo>
                    <a:pt x="236" y="612"/>
                  </a:lnTo>
                  <a:lnTo>
                    <a:pt x="260" y="621"/>
                  </a:lnTo>
                  <a:lnTo>
                    <a:pt x="270" y="655"/>
                  </a:lnTo>
                  <a:lnTo>
                    <a:pt x="258" y="664"/>
                  </a:lnTo>
                  <a:lnTo>
                    <a:pt x="251" y="678"/>
                  </a:lnTo>
                  <a:lnTo>
                    <a:pt x="255" y="684"/>
                  </a:lnTo>
                  <a:lnTo>
                    <a:pt x="241" y="693"/>
                  </a:lnTo>
                  <a:lnTo>
                    <a:pt x="234" y="695"/>
                  </a:lnTo>
                  <a:lnTo>
                    <a:pt x="248" y="707"/>
                  </a:lnTo>
                  <a:lnTo>
                    <a:pt x="241" y="707"/>
                  </a:lnTo>
                  <a:lnTo>
                    <a:pt x="241" y="715"/>
                  </a:lnTo>
                  <a:lnTo>
                    <a:pt x="236" y="710"/>
                  </a:lnTo>
                  <a:lnTo>
                    <a:pt x="236" y="724"/>
                  </a:lnTo>
                  <a:lnTo>
                    <a:pt x="222" y="724"/>
                  </a:lnTo>
                  <a:lnTo>
                    <a:pt x="220" y="730"/>
                  </a:lnTo>
                  <a:lnTo>
                    <a:pt x="243" y="744"/>
                  </a:lnTo>
                  <a:lnTo>
                    <a:pt x="270" y="762"/>
                  </a:lnTo>
                  <a:lnTo>
                    <a:pt x="270" y="758"/>
                  </a:lnTo>
                  <a:lnTo>
                    <a:pt x="289" y="762"/>
                  </a:lnTo>
                  <a:lnTo>
                    <a:pt x="308" y="762"/>
                  </a:lnTo>
                  <a:lnTo>
                    <a:pt x="335" y="776"/>
                  </a:lnTo>
                  <a:lnTo>
                    <a:pt x="359" y="787"/>
                  </a:lnTo>
                  <a:lnTo>
                    <a:pt x="383" y="799"/>
                  </a:lnTo>
                  <a:lnTo>
                    <a:pt x="408" y="811"/>
                  </a:lnTo>
                  <a:lnTo>
                    <a:pt x="438" y="820"/>
                  </a:lnTo>
                  <a:lnTo>
                    <a:pt x="423" y="799"/>
                  </a:lnTo>
                  <a:lnTo>
                    <a:pt x="408" y="779"/>
                  </a:lnTo>
                  <a:lnTo>
                    <a:pt x="406" y="762"/>
                  </a:lnTo>
                  <a:lnTo>
                    <a:pt x="404" y="770"/>
                  </a:lnTo>
                  <a:lnTo>
                    <a:pt x="394" y="750"/>
                  </a:lnTo>
                  <a:lnTo>
                    <a:pt x="390" y="741"/>
                  </a:lnTo>
                  <a:lnTo>
                    <a:pt x="396" y="719"/>
                  </a:lnTo>
                  <a:lnTo>
                    <a:pt x="416" y="710"/>
                  </a:lnTo>
                  <a:lnTo>
                    <a:pt x="423" y="701"/>
                  </a:lnTo>
                  <a:lnTo>
                    <a:pt x="423" y="698"/>
                  </a:lnTo>
                  <a:lnTo>
                    <a:pt x="408" y="672"/>
                  </a:lnTo>
                  <a:lnTo>
                    <a:pt x="390" y="655"/>
                  </a:lnTo>
                  <a:lnTo>
                    <a:pt x="371" y="638"/>
                  </a:lnTo>
                  <a:lnTo>
                    <a:pt x="372" y="609"/>
                  </a:lnTo>
                  <a:lnTo>
                    <a:pt x="375" y="583"/>
                  </a:lnTo>
                  <a:lnTo>
                    <a:pt x="394" y="592"/>
                  </a:lnTo>
                  <a:lnTo>
                    <a:pt x="396" y="583"/>
                  </a:lnTo>
                  <a:lnTo>
                    <a:pt x="411" y="572"/>
                  </a:lnTo>
                  <a:lnTo>
                    <a:pt x="423" y="560"/>
                  </a:lnTo>
                  <a:lnTo>
                    <a:pt x="447" y="560"/>
                  </a:lnTo>
                  <a:lnTo>
                    <a:pt x="468" y="572"/>
                  </a:lnTo>
                  <a:lnTo>
                    <a:pt x="490" y="583"/>
                  </a:lnTo>
                  <a:lnTo>
                    <a:pt x="516" y="583"/>
                  </a:lnTo>
                  <a:lnTo>
                    <a:pt x="547" y="580"/>
                  </a:lnTo>
                  <a:lnTo>
                    <a:pt x="579" y="586"/>
                  </a:lnTo>
                  <a:lnTo>
                    <a:pt x="581" y="580"/>
                  </a:lnTo>
                  <a:lnTo>
                    <a:pt x="564" y="558"/>
                  </a:lnTo>
                  <a:lnTo>
                    <a:pt x="571" y="525"/>
                  </a:lnTo>
                  <a:lnTo>
                    <a:pt x="588" y="529"/>
                  </a:lnTo>
                  <a:lnTo>
                    <a:pt x="567" y="517"/>
                  </a:lnTo>
                  <a:lnTo>
                    <a:pt x="588" y="514"/>
                  </a:lnTo>
                  <a:lnTo>
                    <a:pt x="610" y="508"/>
                  </a:lnTo>
                  <a:lnTo>
                    <a:pt x="629" y="503"/>
                  </a:lnTo>
                  <a:lnTo>
                    <a:pt x="648" y="494"/>
                  </a:lnTo>
                  <a:lnTo>
                    <a:pt x="667" y="488"/>
                  </a:lnTo>
                  <a:lnTo>
                    <a:pt x="686" y="483"/>
                  </a:lnTo>
                  <a:lnTo>
                    <a:pt x="701" y="479"/>
                  </a:lnTo>
                  <a:lnTo>
                    <a:pt x="713" y="496"/>
                  </a:lnTo>
                  <a:lnTo>
                    <a:pt x="744" y="508"/>
                  </a:lnTo>
                  <a:lnTo>
                    <a:pt x="756" y="517"/>
                  </a:lnTo>
                  <a:lnTo>
                    <a:pt x="770" y="520"/>
                  </a:lnTo>
                  <a:lnTo>
                    <a:pt x="789" y="511"/>
                  </a:lnTo>
                  <a:lnTo>
                    <a:pt x="811" y="500"/>
                  </a:lnTo>
                  <a:lnTo>
                    <a:pt x="816" y="505"/>
                  </a:lnTo>
                  <a:lnTo>
                    <a:pt x="811" y="514"/>
                  </a:lnTo>
                  <a:lnTo>
                    <a:pt x="835" y="534"/>
                  </a:lnTo>
                  <a:lnTo>
                    <a:pt x="857" y="551"/>
                  </a:lnTo>
                  <a:lnTo>
                    <a:pt x="878" y="568"/>
                  </a:lnTo>
                  <a:lnTo>
                    <a:pt x="900" y="586"/>
                  </a:lnTo>
                  <a:lnTo>
                    <a:pt x="905" y="583"/>
                  </a:lnTo>
                  <a:lnTo>
                    <a:pt x="917" y="586"/>
                  </a:lnTo>
                  <a:lnTo>
                    <a:pt x="938" y="583"/>
                  </a:lnTo>
                  <a:lnTo>
                    <a:pt x="960" y="601"/>
                  </a:lnTo>
                  <a:lnTo>
                    <a:pt x="981" y="615"/>
                  </a:lnTo>
                  <a:lnTo>
                    <a:pt x="1002" y="609"/>
                  </a:lnTo>
                  <a:lnTo>
                    <a:pt x="1022" y="635"/>
                  </a:lnTo>
                  <a:lnTo>
                    <a:pt x="1033" y="632"/>
                  </a:lnTo>
                  <a:lnTo>
                    <a:pt x="1044" y="623"/>
                  </a:lnTo>
                  <a:lnTo>
                    <a:pt x="1057" y="618"/>
                  </a:lnTo>
                  <a:lnTo>
                    <a:pt x="1074" y="604"/>
                  </a:lnTo>
                  <a:lnTo>
                    <a:pt x="1092" y="592"/>
                  </a:lnTo>
                  <a:lnTo>
                    <a:pt x="1125" y="597"/>
                  </a:lnTo>
                  <a:lnTo>
                    <a:pt x="1132" y="606"/>
                  </a:lnTo>
                  <a:lnTo>
                    <a:pt x="1156" y="612"/>
                  </a:lnTo>
                  <a:lnTo>
                    <a:pt x="1180" y="618"/>
                  </a:lnTo>
                  <a:lnTo>
                    <a:pt x="1192" y="604"/>
                  </a:lnTo>
                  <a:lnTo>
                    <a:pt x="1177" y="586"/>
                  </a:lnTo>
                  <a:lnTo>
                    <a:pt x="1182" y="560"/>
                  </a:lnTo>
                  <a:lnTo>
                    <a:pt x="1208" y="568"/>
                  </a:lnTo>
                  <a:lnTo>
                    <a:pt x="1237" y="577"/>
                  </a:lnTo>
                  <a:lnTo>
                    <a:pt x="1249" y="592"/>
                  </a:lnTo>
                  <a:lnTo>
                    <a:pt x="1276" y="606"/>
                  </a:lnTo>
                  <a:lnTo>
                    <a:pt x="1302" y="601"/>
                  </a:lnTo>
                  <a:lnTo>
                    <a:pt x="1326" y="606"/>
                  </a:lnTo>
                  <a:lnTo>
                    <a:pt x="1350" y="612"/>
                  </a:lnTo>
                  <a:lnTo>
                    <a:pt x="1357" y="621"/>
                  </a:lnTo>
                  <a:lnTo>
                    <a:pt x="1393" y="630"/>
                  </a:lnTo>
                  <a:lnTo>
                    <a:pt x="1412" y="626"/>
                  </a:lnTo>
                  <a:lnTo>
                    <a:pt x="1431" y="621"/>
                  </a:lnTo>
                  <a:lnTo>
                    <a:pt x="1451" y="604"/>
                  </a:lnTo>
                  <a:lnTo>
                    <a:pt x="1479" y="612"/>
                  </a:lnTo>
                  <a:lnTo>
                    <a:pt x="1496" y="615"/>
                  </a:lnTo>
                  <a:lnTo>
                    <a:pt x="1520" y="621"/>
                  </a:lnTo>
                  <a:lnTo>
                    <a:pt x="1532" y="604"/>
                  </a:lnTo>
                  <a:lnTo>
                    <a:pt x="1527" y="586"/>
                  </a:lnTo>
                  <a:lnTo>
                    <a:pt x="1524" y="558"/>
                  </a:lnTo>
                  <a:lnTo>
                    <a:pt x="1515" y="549"/>
                  </a:lnTo>
                  <a:lnTo>
                    <a:pt x="1508" y="543"/>
                  </a:lnTo>
                  <a:lnTo>
                    <a:pt x="1518" y="532"/>
                  </a:lnTo>
                  <a:lnTo>
                    <a:pt x="1539" y="532"/>
                  </a:lnTo>
                  <a:lnTo>
                    <a:pt x="1560" y="529"/>
                  </a:lnTo>
                  <a:lnTo>
                    <a:pt x="1602" y="543"/>
                  </a:lnTo>
                  <a:lnTo>
                    <a:pt x="1618" y="560"/>
                  </a:lnTo>
                  <a:lnTo>
                    <a:pt x="1635" y="577"/>
                  </a:lnTo>
                  <a:lnTo>
                    <a:pt x="1654" y="595"/>
                  </a:lnTo>
                  <a:lnTo>
                    <a:pt x="1668" y="612"/>
                  </a:lnTo>
                  <a:lnTo>
                    <a:pt x="1687" y="621"/>
                  </a:lnTo>
                  <a:lnTo>
                    <a:pt x="1719" y="632"/>
                  </a:lnTo>
                  <a:lnTo>
                    <a:pt x="1735" y="640"/>
                  </a:lnTo>
                  <a:lnTo>
                    <a:pt x="1754" y="669"/>
                  </a:lnTo>
                  <a:lnTo>
                    <a:pt x="1781" y="664"/>
                  </a:lnTo>
                  <a:lnTo>
                    <a:pt x="1807" y="652"/>
                  </a:lnTo>
                  <a:lnTo>
                    <a:pt x="1817" y="676"/>
                  </a:lnTo>
                  <a:lnTo>
                    <a:pt x="1819" y="704"/>
                  </a:lnTo>
                  <a:lnTo>
                    <a:pt x="1822" y="733"/>
                  </a:lnTo>
                  <a:lnTo>
                    <a:pt x="1800" y="727"/>
                  </a:lnTo>
                  <a:lnTo>
                    <a:pt x="1798" y="741"/>
                  </a:lnTo>
                  <a:lnTo>
                    <a:pt x="1810" y="765"/>
                  </a:lnTo>
                  <a:lnTo>
                    <a:pt x="1822" y="787"/>
                  </a:lnTo>
                  <a:lnTo>
                    <a:pt x="1814" y="793"/>
                  </a:lnTo>
                  <a:lnTo>
                    <a:pt x="1819" y="799"/>
                  </a:lnTo>
                  <a:lnTo>
                    <a:pt x="1822" y="802"/>
                  </a:lnTo>
                  <a:lnTo>
                    <a:pt x="1819" y="793"/>
                  </a:lnTo>
                  <a:lnTo>
                    <a:pt x="1822" y="793"/>
                  </a:lnTo>
                  <a:lnTo>
                    <a:pt x="1831" y="779"/>
                  </a:lnTo>
                  <a:lnTo>
                    <a:pt x="1836" y="776"/>
                  </a:lnTo>
                  <a:lnTo>
                    <a:pt x="1843" y="787"/>
                  </a:lnTo>
                  <a:lnTo>
                    <a:pt x="1855" y="787"/>
                  </a:lnTo>
                  <a:lnTo>
                    <a:pt x="1874" y="779"/>
                  </a:lnTo>
                  <a:lnTo>
                    <a:pt x="1879" y="762"/>
                  </a:lnTo>
                  <a:lnTo>
                    <a:pt x="1886" y="744"/>
                  </a:lnTo>
                  <a:lnTo>
                    <a:pt x="1889" y="724"/>
                  </a:lnTo>
                  <a:lnTo>
                    <a:pt x="1891" y="698"/>
                  </a:lnTo>
                  <a:lnTo>
                    <a:pt x="1893" y="678"/>
                  </a:lnTo>
                  <a:lnTo>
                    <a:pt x="1893" y="652"/>
                  </a:lnTo>
                  <a:lnTo>
                    <a:pt x="1886" y="632"/>
                  </a:lnTo>
                  <a:lnTo>
                    <a:pt x="1877" y="612"/>
                  </a:lnTo>
                  <a:lnTo>
                    <a:pt x="1867" y="597"/>
                  </a:lnTo>
                  <a:lnTo>
                    <a:pt x="1862" y="583"/>
                  </a:lnTo>
                  <a:lnTo>
                    <a:pt x="1858" y="566"/>
                  </a:lnTo>
                  <a:lnTo>
                    <a:pt x="1846" y="549"/>
                  </a:lnTo>
                  <a:lnTo>
                    <a:pt x="1826" y="534"/>
                  </a:lnTo>
                  <a:lnTo>
                    <a:pt x="1838" y="534"/>
                  </a:lnTo>
                  <a:lnTo>
                    <a:pt x="1798" y="511"/>
                  </a:lnTo>
                  <a:lnTo>
                    <a:pt x="1776" y="505"/>
                  </a:lnTo>
                  <a:lnTo>
                    <a:pt x="1781" y="517"/>
                  </a:lnTo>
                  <a:lnTo>
                    <a:pt x="1766" y="525"/>
                  </a:lnTo>
                  <a:lnTo>
                    <a:pt x="1766" y="517"/>
                  </a:lnTo>
                  <a:lnTo>
                    <a:pt x="1757" y="514"/>
                  </a:lnTo>
                  <a:lnTo>
                    <a:pt x="1757" y="520"/>
                  </a:lnTo>
                  <a:lnTo>
                    <a:pt x="1742" y="503"/>
                  </a:lnTo>
                  <a:lnTo>
                    <a:pt x="1714" y="496"/>
                  </a:lnTo>
                  <a:lnTo>
                    <a:pt x="1721" y="477"/>
                  </a:lnTo>
                  <a:lnTo>
                    <a:pt x="1728" y="454"/>
                  </a:lnTo>
                  <a:lnTo>
                    <a:pt x="1733" y="442"/>
                  </a:lnTo>
                  <a:lnTo>
                    <a:pt x="1735" y="425"/>
                  </a:lnTo>
                  <a:lnTo>
                    <a:pt x="1733" y="414"/>
                  </a:lnTo>
                  <a:lnTo>
                    <a:pt x="1740" y="393"/>
                  </a:lnTo>
                  <a:lnTo>
                    <a:pt x="1759" y="390"/>
                  </a:lnTo>
                  <a:lnTo>
                    <a:pt x="1778" y="385"/>
                  </a:lnTo>
                  <a:lnTo>
                    <a:pt x="1786" y="385"/>
                  </a:lnTo>
                  <a:lnTo>
                    <a:pt x="1793" y="390"/>
                  </a:lnTo>
                  <a:lnTo>
                    <a:pt x="1795" y="387"/>
                  </a:lnTo>
                  <a:lnTo>
                    <a:pt x="1834" y="390"/>
                  </a:lnTo>
                  <a:lnTo>
                    <a:pt x="1834" y="385"/>
                  </a:lnTo>
                  <a:lnTo>
                    <a:pt x="1831" y="382"/>
                  </a:lnTo>
                  <a:lnTo>
                    <a:pt x="1860" y="382"/>
                  </a:lnTo>
                  <a:lnTo>
                    <a:pt x="1884" y="390"/>
                  </a:lnTo>
                  <a:lnTo>
                    <a:pt x="1877" y="393"/>
                  </a:lnTo>
                  <a:lnTo>
                    <a:pt x="1882" y="399"/>
                  </a:lnTo>
                  <a:lnTo>
                    <a:pt x="1896" y="399"/>
                  </a:lnTo>
                  <a:lnTo>
                    <a:pt x="1908" y="390"/>
                  </a:lnTo>
                  <a:lnTo>
                    <a:pt x="1932" y="393"/>
                  </a:lnTo>
                  <a:lnTo>
                    <a:pt x="1929" y="387"/>
                  </a:lnTo>
                  <a:lnTo>
                    <a:pt x="1913" y="385"/>
                  </a:lnTo>
                  <a:lnTo>
                    <a:pt x="1908" y="378"/>
                  </a:lnTo>
                  <a:lnTo>
                    <a:pt x="1905" y="356"/>
                  </a:lnTo>
                  <a:lnTo>
                    <a:pt x="1905" y="335"/>
                  </a:lnTo>
                  <a:lnTo>
                    <a:pt x="1937" y="333"/>
                  </a:lnTo>
                  <a:lnTo>
                    <a:pt x="1944" y="330"/>
                  </a:lnTo>
                  <a:lnTo>
                    <a:pt x="1961" y="350"/>
                  </a:lnTo>
                  <a:lnTo>
                    <a:pt x="1965" y="347"/>
                  </a:lnTo>
                  <a:lnTo>
                    <a:pt x="1974" y="359"/>
                  </a:lnTo>
                  <a:lnTo>
                    <a:pt x="1982" y="335"/>
                  </a:lnTo>
                  <a:lnTo>
                    <a:pt x="1994" y="335"/>
                  </a:lnTo>
                  <a:lnTo>
                    <a:pt x="1974" y="318"/>
                  </a:lnTo>
                  <a:lnTo>
                    <a:pt x="1980" y="313"/>
                  </a:lnTo>
                  <a:lnTo>
                    <a:pt x="2006" y="315"/>
                  </a:lnTo>
                  <a:lnTo>
                    <a:pt x="2010" y="322"/>
                  </a:lnTo>
                  <a:lnTo>
                    <a:pt x="1997" y="318"/>
                  </a:lnTo>
                  <a:lnTo>
                    <a:pt x="2009" y="335"/>
                  </a:lnTo>
                  <a:lnTo>
                    <a:pt x="2021" y="350"/>
                  </a:lnTo>
                  <a:lnTo>
                    <a:pt x="2010" y="359"/>
                  </a:lnTo>
                  <a:lnTo>
                    <a:pt x="2009" y="376"/>
                  </a:lnTo>
                  <a:lnTo>
                    <a:pt x="2004" y="396"/>
                  </a:lnTo>
                  <a:lnTo>
                    <a:pt x="2001" y="419"/>
                  </a:lnTo>
                  <a:lnTo>
                    <a:pt x="1986" y="425"/>
                  </a:lnTo>
                  <a:lnTo>
                    <a:pt x="1994" y="431"/>
                  </a:lnTo>
                  <a:lnTo>
                    <a:pt x="1997" y="445"/>
                  </a:lnTo>
                  <a:lnTo>
                    <a:pt x="2010" y="469"/>
                  </a:lnTo>
                  <a:lnTo>
                    <a:pt x="2022" y="488"/>
                  </a:lnTo>
                  <a:lnTo>
                    <a:pt x="2046" y="511"/>
                  </a:lnTo>
                  <a:lnTo>
                    <a:pt x="2073" y="537"/>
                  </a:lnTo>
                  <a:lnTo>
                    <a:pt x="2097" y="560"/>
                  </a:lnTo>
                  <a:lnTo>
                    <a:pt x="2121" y="586"/>
                  </a:lnTo>
                  <a:lnTo>
                    <a:pt x="2128" y="572"/>
                  </a:lnTo>
                  <a:lnTo>
                    <a:pt x="2114" y="540"/>
                  </a:lnTo>
                  <a:lnTo>
                    <a:pt x="2118" y="534"/>
                  </a:lnTo>
                  <a:lnTo>
                    <a:pt x="2130" y="534"/>
                  </a:lnTo>
                  <a:lnTo>
                    <a:pt x="2128" y="532"/>
                  </a:lnTo>
                  <a:lnTo>
                    <a:pt x="2114" y="508"/>
                  </a:lnTo>
                  <a:lnTo>
                    <a:pt x="2133" y="496"/>
                  </a:lnTo>
                  <a:lnTo>
                    <a:pt x="2106" y="474"/>
                  </a:lnTo>
                  <a:lnTo>
                    <a:pt x="2106" y="460"/>
                  </a:lnTo>
                  <a:lnTo>
                    <a:pt x="2109" y="457"/>
                  </a:lnTo>
                  <a:lnTo>
                    <a:pt x="2109" y="462"/>
                  </a:lnTo>
                  <a:lnTo>
                    <a:pt x="2118" y="465"/>
                  </a:lnTo>
                  <a:lnTo>
                    <a:pt x="2106" y="451"/>
                  </a:lnTo>
                  <a:lnTo>
                    <a:pt x="2097" y="448"/>
                  </a:lnTo>
                  <a:lnTo>
                    <a:pt x="2080" y="425"/>
                  </a:lnTo>
                  <a:lnTo>
                    <a:pt x="2073" y="425"/>
                  </a:lnTo>
                  <a:lnTo>
                    <a:pt x="2058" y="419"/>
                  </a:lnTo>
                  <a:lnTo>
                    <a:pt x="2049" y="393"/>
                  </a:lnTo>
                  <a:lnTo>
                    <a:pt x="2040" y="376"/>
                  </a:lnTo>
                  <a:lnTo>
                    <a:pt x="2052" y="373"/>
                  </a:lnTo>
                  <a:lnTo>
                    <a:pt x="2061" y="376"/>
                  </a:lnTo>
                  <a:lnTo>
                    <a:pt x="2058" y="370"/>
                  </a:lnTo>
                  <a:lnTo>
                    <a:pt x="2066" y="361"/>
                  </a:lnTo>
                  <a:lnTo>
                    <a:pt x="2080" y="376"/>
                  </a:lnTo>
                  <a:lnTo>
                    <a:pt x="2082" y="364"/>
                  </a:lnTo>
                  <a:lnTo>
                    <a:pt x="2109" y="359"/>
                  </a:lnTo>
                  <a:lnTo>
                    <a:pt x="2137" y="373"/>
                  </a:lnTo>
                  <a:lnTo>
                    <a:pt x="2136" y="368"/>
                  </a:lnTo>
                  <a:lnTo>
                    <a:pt x="2145" y="350"/>
                  </a:lnTo>
                  <a:lnTo>
                    <a:pt x="2145" y="347"/>
                  </a:lnTo>
                  <a:lnTo>
                    <a:pt x="2145" y="342"/>
                  </a:lnTo>
                  <a:lnTo>
                    <a:pt x="2145" y="339"/>
                  </a:lnTo>
                  <a:lnTo>
                    <a:pt x="2161" y="327"/>
                  </a:lnTo>
                  <a:lnTo>
                    <a:pt x="2176" y="313"/>
                  </a:lnTo>
                  <a:lnTo>
                    <a:pt x="2169" y="313"/>
                  </a:lnTo>
                  <a:lnTo>
                    <a:pt x="2173" y="310"/>
                  </a:lnTo>
                  <a:lnTo>
                    <a:pt x="2208" y="318"/>
                  </a:lnTo>
                  <a:lnTo>
                    <a:pt x="2208" y="315"/>
                  </a:lnTo>
                  <a:lnTo>
                    <a:pt x="2196" y="304"/>
                  </a:lnTo>
                  <a:lnTo>
                    <a:pt x="2176" y="296"/>
                  </a:lnTo>
                  <a:lnTo>
                    <a:pt x="2169" y="293"/>
                  </a:lnTo>
                  <a:lnTo>
                    <a:pt x="2145" y="272"/>
                  </a:lnTo>
                  <a:lnTo>
                    <a:pt x="2140" y="275"/>
                  </a:lnTo>
                  <a:lnTo>
                    <a:pt x="2124" y="267"/>
                  </a:lnTo>
                  <a:lnTo>
                    <a:pt x="2133" y="267"/>
                  </a:lnTo>
                  <a:lnTo>
                    <a:pt x="2152" y="264"/>
                  </a:lnTo>
                  <a:lnTo>
                    <a:pt x="2124" y="241"/>
                  </a:lnTo>
                  <a:lnTo>
                    <a:pt x="2097" y="217"/>
                  </a:lnTo>
                  <a:lnTo>
                    <a:pt x="2068" y="195"/>
                  </a:lnTo>
                  <a:lnTo>
                    <a:pt x="2042" y="17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273"/>
            <p:cNvSpPr>
              <a:spLocks/>
            </p:cNvSpPr>
            <p:nvPr/>
          </p:nvSpPr>
          <p:spPr bwMode="auto">
            <a:xfrm>
              <a:off x="7512696" y="2155519"/>
              <a:ext cx="650371" cy="330977"/>
            </a:xfrm>
            <a:custGeom>
              <a:avLst/>
              <a:gdLst>
                <a:gd name="T0" fmla="*/ 2147483647 w 653"/>
                <a:gd name="T1" fmla="*/ 2147483647 h 350"/>
                <a:gd name="T2" fmla="*/ 2147483647 w 653"/>
                <a:gd name="T3" fmla="*/ 2147483647 h 350"/>
                <a:gd name="T4" fmla="*/ 2147483647 w 653"/>
                <a:gd name="T5" fmla="*/ 2147483647 h 350"/>
                <a:gd name="T6" fmla="*/ 2147483647 w 653"/>
                <a:gd name="T7" fmla="*/ 2147483647 h 350"/>
                <a:gd name="T8" fmla="*/ 2147483647 w 653"/>
                <a:gd name="T9" fmla="*/ 2147483647 h 350"/>
                <a:gd name="T10" fmla="*/ 2147483647 w 653"/>
                <a:gd name="T11" fmla="*/ 2147483647 h 350"/>
                <a:gd name="T12" fmla="*/ 2147483647 w 653"/>
                <a:gd name="T13" fmla="*/ 2147483647 h 350"/>
                <a:gd name="T14" fmla="*/ 2147483647 w 653"/>
                <a:gd name="T15" fmla="*/ 2147483647 h 350"/>
                <a:gd name="T16" fmla="*/ 2147483647 w 653"/>
                <a:gd name="T17" fmla="*/ 2147483647 h 350"/>
                <a:gd name="T18" fmla="*/ 2147483647 w 653"/>
                <a:gd name="T19" fmla="*/ 2147483647 h 350"/>
                <a:gd name="T20" fmla="*/ 2147483647 w 653"/>
                <a:gd name="T21" fmla="*/ 2147483647 h 350"/>
                <a:gd name="T22" fmla="*/ 2147483647 w 653"/>
                <a:gd name="T23" fmla="*/ 2147483647 h 350"/>
                <a:gd name="T24" fmla="*/ 2147483647 w 653"/>
                <a:gd name="T25" fmla="*/ 2147483647 h 350"/>
                <a:gd name="T26" fmla="*/ 2147483647 w 653"/>
                <a:gd name="T27" fmla="*/ 2147483647 h 350"/>
                <a:gd name="T28" fmla="*/ 2147483647 w 653"/>
                <a:gd name="T29" fmla="*/ 2147483647 h 350"/>
                <a:gd name="T30" fmla="*/ 2147483647 w 653"/>
                <a:gd name="T31" fmla="*/ 2147483647 h 350"/>
                <a:gd name="T32" fmla="*/ 2147483647 w 653"/>
                <a:gd name="T33" fmla="*/ 2147483647 h 350"/>
                <a:gd name="T34" fmla="*/ 2147483647 w 653"/>
                <a:gd name="T35" fmla="*/ 2147483647 h 350"/>
                <a:gd name="T36" fmla="*/ 2147483647 w 653"/>
                <a:gd name="T37" fmla="*/ 2147483647 h 350"/>
                <a:gd name="T38" fmla="*/ 2147483647 w 653"/>
                <a:gd name="T39" fmla="*/ 2147483647 h 350"/>
                <a:gd name="T40" fmla="*/ 2147483647 w 653"/>
                <a:gd name="T41" fmla="*/ 2147483647 h 350"/>
                <a:gd name="T42" fmla="*/ 2147483647 w 653"/>
                <a:gd name="T43" fmla="*/ 2147483647 h 350"/>
                <a:gd name="T44" fmla="*/ 2147483647 w 653"/>
                <a:gd name="T45" fmla="*/ 2147483647 h 350"/>
                <a:gd name="T46" fmla="*/ 2147483647 w 653"/>
                <a:gd name="T47" fmla="*/ 2147483647 h 350"/>
                <a:gd name="T48" fmla="*/ 2147483647 w 653"/>
                <a:gd name="T49" fmla="*/ 2147483647 h 350"/>
                <a:gd name="T50" fmla="*/ 2147483647 w 653"/>
                <a:gd name="T51" fmla="*/ 2147483647 h 350"/>
                <a:gd name="T52" fmla="*/ 2147483647 w 653"/>
                <a:gd name="T53" fmla="*/ 2147483647 h 350"/>
                <a:gd name="T54" fmla="*/ 2147483647 w 653"/>
                <a:gd name="T55" fmla="*/ 2147483647 h 350"/>
                <a:gd name="T56" fmla="*/ 2147483647 w 653"/>
                <a:gd name="T57" fmla="*/ 2147483647 h 350"/>
                <a:gd name="T58" fmla="*/ 2147483647 w 653"/>
                <a:gd name="T59" fmla="*/ 2147483647 h 350"/>
                <a:gd name="T60" fmla="*/ 2147483647 w 653"/>
                <a:gd name="T61" fmla="*/ 2147483647 h 350"/>
                <a:gd name="T62" fmla="*/ 2147483647 w 653"/>
                <a:gd name="T63" fmla="*/ 2147483647 h 350"/>
                <a:gd name="T64" fmla="*/ 2147483647 w 653"/>
                <a:gd name="T65" fmla="*/ 2147483647 h 350"/>
                <a:gd name="T66" fmla="*/ 2147483647 w 653"/>
                <a:gd name="T67" fmla="*/ 2147483647 h 350"/>
                <a:gd name="T68" fmla="*/ 2147483647 w 653"/>
                <a:gd name="T69" fmla="*/ 2147483647 h 350"/>
                <a:gd name="T70" fmla="*/ 2147483647 w 653"/>
                <a:gd name="T71" fmla="*/ 2147483647 h 350"/>
                <a:gd name="T72" fmla="*/ 2147483647 w 653"/>
                <a:gd name="T73" fmla="*/ 2147483647 h 350"/>
                <a:gd name="T74" fmla="*/ 2147483647 w 653"/>
                <a:gd name="T75" fmla="*/ 2147483647 h 350"/>
                <a:gd name="T76" fmla="*/ 2147483647 w 653"/>
                <a:gd name="T77" fmla="*/ 2147483647 h 350"/>
                <a:gd name="T78" fmla="*/ 2147483647 w 653"/>
                <a:gd name="T79" fmla="*/ 2147483647 h 350"/>
                <a:gd name="T80" fmla="*/ 2147483647 w 653"/>
                <a:gd name="T81" fmla="*/ 2147483647 h 350"/>
                <a:gd name="T82" fmla="*/ 2147483647 w 653"/>
                <a:gd name="T83" fmla="*/ 2147483647 h 350"/>
                <a:gd name="T84" fmla="*/ 2147483647 w 653"/>
                <a:gd name="T85" fmla="*/ 2147483647 h 350"/>
                <a:gd name="T86" fmla="*/ 2147483647 w 653"/>
                <a:gd name="T87" fmla="*/ 2147483647 h 350"/>
                <a:gd name="T88" fmla="*/ 2147483647 w 653"/>
                <a:gd name="T89" fmla="*/ 2147483647 h 350"/>
                <a:gd name="T90" fmla="*/ 2147483647 w 653"/>
                <a:gd name="T91" fmla="*/ 2147483647 h 350"/>
                <a:gd name="T92" fmla="*/ 2147483647 w 653"/>
                <a:gd name="T93" fmla="*/ 2147483647 h 350"/>
                <a:gd name="T94" fmla="*/ 2147483647 w 653"/>
                <a:gd name="T95" fmla="*/ 2147483647 h 350"/>
                <a:gd name="T96" fmla="*/ 2147483647 w 653"/>
                <a:gd name="T97" fmla="*/ 2147483647 h 350"/>
                <a:gd name="T98" fmla="*/ 2147483647 w 653"/>
                <a:gd name="T99" fmla="*/ 2147483647 h 350"/>
                <a:gd name="T100" fmla="*/ 2147483647 w 653"/>
                <a:gd name="T101" fmla="*/ 2147483647 h 350"/>
                <a:gd name="T102" fmla="*/ 2147483647 w 653"/>
                <a:gd name="T103" fmla="*/ 2147483647 h 350"/>
                <a:gd name="T104" fmla="*/ 2147483647 w 653"/>
                <a:gd name="T105" fmla="*/ 2147483647 h 350"/>
                <a:gd name="T106" fmla="*/ 2147483647 w 653"/>
                <a:gd name="T107" fmla="*/ 2147483647 h 3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3"/>
                <a:gd name="T163" fmla="*/ 0 h 350"/>
                <a:gd name="T164" fmla="*/ 653 w 653"/>
                <a:gd name="T165" fmla="*/ 350 h 3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3" h="350">
                  <a:moveTo>
                    <a:pt x="88" y="207"/>
                  </a:moveTo>
                  <a:lnTo>
                    <a:pt x="76" y="207"/>
                  </a:lnTo>
                  <a:lnTo>
                    <a:pt x="54" y="215"/>
                  </a:lnTo>
                  <a:lnTo>
                    <a:pt x="52" y="219"/>
                  </a:lnTo>
                  <a:lnTo>
                    <a:pt x="37" y="193"/>
                  </a:lnTo>
                  <a:lnTo>
                    <a:pt x="18" y="175"/>
                  </a:lnTo>
                  <a:lnTo>
                    <a:pt x="0" y="157"/>
                  </a:lnTo>
                  <a:lnTo>
                    <a:pt x="1" y="128"/>
                  </a:lnTo>
                  <a:lnTo>
                    <a:pt x="4" y="103"/>
                  </a:lnTo>
                  <a:lnTo>
                    <a:pt x="23" y="111"/>
                  </a:lnTo>
                  <a:lnTo>
                    <a:pt x="25" y="103"/>
                  </a:lnTo>
                  <a:lnTo>
                    <a:pt x="40" y="92"/>
                  </a:lnTo>
                  <a:lnTo>
                    <a:pt x="52" y="80"/>
                  </a:lnTo>
                  <a:lnTo>
                    <a:pt x="76" y="80"/>
                  </a:lnTo>
                  <a:lnTo>
                    <a:pt x="97" y="92"/>
                  </a:lnTo>
                  <a:lnTo>
                    <a:pt x="119" y="103"/>
                  </a:lnTo>
                  <a:lnTo>
                    <a:pt x="145" y="103"/>
                  </a:lnTo>
                  <a:lnTo>
                    <a:pt x="177" y="100"/>
                  </a:lnTo>
                  <a:lnTo>
                    <a:pt x="208" y="106"/>
                  </a:lnTo>
                  <a:lnTo>
                    <a:pt x="210" y="100"/>
                  </a:lnTo>
                  <a:lnTo>
                    <a:pt x="193" y="77"/>
                  </a:lnTo>
                  <a:lnTo>
                    <a:pt x="201" y="46"/>
                  </a:lnTo>
                  <a:lnTo>
                    <a:pt x="217" y="48"/>
                  </a:lnTo>
                  <a:lnTo>
                    <a:pt x="196" y="36"/>
                  </a:lnTo>
                  <a:lnTo>
                    <a:pt x="217" y="34"/>
                  </a:lnTo>
                  <a:lnTo>
                    <a:pt x="239" y="27"/>
                  </a:lnTo>
                  <a:lnTo>
                    <a:pt x="258" y="22"/>
                  </a:lnTo>
                  <a:lnTo>
                    <a:pt x="277" y="13"/>
                  </a:lnTo>
                  <a:lnTo>
                    <a:pt x="296" y="8"/>
                  </a:lnTo>
                  <a:lnTo>
                    <a:pt x="316" y="2"/>
                  </a:lnTo>
                  <a:lnTo>
                    <a:pt x="330" y="0"/>
                  </a:lnTo>
                  <a:lnTo>
                    <a:pt x="342" y="17"/>
                  </a:lnTo>
                  <a:lnTo>
                    <a:pt x="373" y="27"/>
                  </a:lnTo>
                  <a:lnTo>
                    <a:pt x="385" y="36"/>
                  </a:lnTo>
                  <a:lnTo>
                    <a:pt x="400" y="39"/>
                  </a:lnTo>
                  <a:lnTo>
                    <a:pt x="419" y="31"/>
                  </a:lnTo>
                  <a:lnTo>
                    <a:pt x="440" y="19"/>
                  </a:lnTo>
                  <a:lnTo>
                    <a:pt x="445" y="25"/>
                  </a:lnTo>
                  <a:lnTo>
                    <a:pt x="440" y="34"/>
                  </a:lnTo>
                  <a:lnTo>
                    <a:pt x="464" y="54"/>
                  </a:lnTo>
                  <a:lnTo>
                    <a:pt x="485" y="71"/>
                  </a:lnTo>
                  <a:lnTo>
                    <a:pt x="508" y="89"/>
                  </a:lnTo>
                  <a:lnTo>
                    <a:pt x="529" y="106"/>
                  </a:lnTo>
                  <a:lnTo>
                    <a:pt x="533" y="103"/>
                  </a:lnTo>
                  <a:lnTo>
                    <a:pt x="545" y="106"/>
                  </a:lnTo>
                  <a:lnTo>
                    <a:pt x="568" y="103"/>
                  </a:lnTo>
                  <a:lnTo>
                    <a:pt x="589" y="120"/>
                  </a:lnTo>
                  <a:lnTo>
                    <a:pt x="611" y="135"/>
                  </a:lnTo>
                  <a:lnTo>
                    <a:pt x="632" y="128"/>
                  </a:lnTo>
                  <a:lnTo>
                    <a:pt x="652" y="155"/>
                  </a:lnTo>
                  <a:lnTo>
                    <a:pt x="647" y="169"/>
                  </a:lnTo>
                  <a:lnTo>
                    <a:pt x="637" y="175"/>
                  </a:lnTo>
                  <a:lnTo>
                    <a:pt x="647" y="204"/>
                  </a:lnTo>
                  <a:lnTo>
                    <a:pt x="629" y="207"/>
                  </a:lnTo>
                  <a:lnTo>
                    <a:pt x="604" y="201"/>
                  </a:lnTo>
                  <a:lnTo>
                    <a:pt x="605" y="221"/>
                  </a:lnTo>
                  <a:lnTo>
                    <a:pt x="608" y="241"/>
                  </a:lnTo>
                  <a:lnTo>
                    <a:pt x="613" y="250"/>
                  </a:lnTo>
                  <a:lnTo>
                    <a:pt x="592" y="248"/>
                  </a:lnTo>
                  <a:lnTo>
                    <a:pt x="572" y="256"/>
                  </a:lnTo>
                  <a:lnTo>
                    <a:pt x="581" y="265"/>
                  </a:lnTo>
                  <a:lnTo>
                    <a:pt x="589" y="282"/>
                  </a:lnTo>
                  <a:lnTo>
                    <a:pt x="596" y="299"/>
                  </a:lnTo>
                  <a:lnTo>
                    <a:pt x="596" y="305"/>
                  </a:lnTo>
                  <a:lnTo>
                    <a:pt x="593" y="311"/>
                  </a:lnTo>
                  <a:lnTo>
                    <a:pt x="572" y="296"/>
                  </a:lnTo>
                  <a:lnTo>
                    <a:pt x="551" y="299"/>
                  </a:lnTo>
                  <a:lnTo>
                    <a:pt x="529" y="299"/>
                  </a:lnTo>
                  <a:lnTo>
                    <a:pt x="503" y="299"/>
                  </a:lnTo>
                  <a:lnTo>
                    <a:pt x="488" y="299"/>
                  </a:lnTo>
                  <a:lnTo>
                    <a:pt x="479" y="313"/>
                  </a:lnTo>
                  <a:lnTo>
                    <a:pt x="460" y="311"/>
                  </a:lnTo>
                  <a:lnTo>
                    <a:pt x="443" y="308"/>
                  </a:lnTo>
                  <a:lnTo>
                    <a:pt x="431" y="316"/>
                  </a:lnTo>
                  <a:lnTo>
                    <a:pt x="416" y="334"/>
                  </a:lnTo>
                  <a:lnTo>
                    <a:pt x="400" y="349"/>
                  </a:lnTo>
                  <a:lnTo>
                    <a:pt x="383" y="337"/>
                  </a:lnTo>
                  <a:lnTo>
                    <a:pt x="366" y="325"/>
                  </a:lnTo>
                  <a:lnTo>
                    <a:pt x="364" y="305"/>
                  </a:lnTo>
                  <a:lnTo>
                    <a:pt x="347" y="291"/>
                  </a:lnTo>
                  <a:lnTo>
                    <a:pt x="328" y="287"/>
                  </a:lnTo>
                  <a:lnTo>
                    <a:pt x="311" y="287"/>
                  </a:lnTo>
                  <a:lnTo>
                    <a:pt x="292" y="287"/>
                  </a:lnTo>
                  <a:lnTo>
                    <a:pt x="275" y="285"/>
                  </a:lnTo>
                  <a:lnTo>
                    <a:pt x="258" y="258"/>
                  </a:lnTo>
                  <a:lnTo>
                    <a:pt x="234" y="244"/>
                  </a:lnTo>
                  <a:lnTo>
                    <a:pt x="213" y="233"/>
                  </a:lnTo>
                  <a:lnTo>
                    <a:pt x="191" y="241"/>
                  </a:lnTo>
                  <a:lnTo>
                    <a:pt x="172" y="250"/>
                  </a:lnTo>
                  <a:lnTo>
                    <a:pt x="177" y="273"/>
                  </a:lnTo>
                  <a:lnTo>
                    <a:pt x="181" y="296"/>
                  </a:lnTo>
                  <a:lnTo>
                    <a:pt x="186" y="316"/>
                  </a:lnTo>
                  <a:lnTo>
                    <a:pt x="191" y="340"/>
                  </a:lnTo>
                  <a:lnTo>
                    <a:pt x="169" y="334"/>
                  </a:lnTo>
                  <a:lnTo>
                    <a:pt x="150" y="325"/>
                  </a:lnTo>
                  <a:lnTo>
                    <a:pt x="153" y="308"/>
                  </a:lnTo>
                  <a:lnTo>
                    <a:pt x="124" y="308"/>
                  </a:lnTo>
                  <a:lnTo>
                    <a:pt x="109" y="302"/>
                  </a:lnTo>
                  <a:lnTo>
                    <a:pt x="102" y="296"/>
                  </a:lnTo>
                  <a:lnTo>
                    <a:pt x="88" y="273"/>
                  </a:lnTo>
                  <a:lnTo>
                    <a:pt x="78" y="265"/>
                  </a:lnTo>
                  <a:lnTo>
                    <a:pt x="97" y="265"/>
                  </a:lnTo>
                  <a:lnTo>
                    <a:pt x="90" y="256"/>
                  </a:lnTo>
                  <a:lnTo>
                    <a:pt x="97" y="244"/>
                  </a:lnTo>
                  <a:lnTo>
                    <a:pt x="119" y="244"/>
                  </a:lnTo>
                  <a:lnTo>
                    <a:pt x="114" y="236"/>
                  </a:lnTo>
                  <a:lnTo>
                    <a:pt x="112" y="207"/>
                  </a:lnTo>
                  <a:lnTo>
                    <a:pt x="88" y="207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274"/>
            <p:cNvSpPr>
              <a:spLocks/>
            </p:cNvSpPr>
            <p:nvPr/>
          </p:nvSpPr>
          <p:spPr bwMode="auto">
            <a:xfrm>
              <a:off x="7115761" y="2146260"/>
              <a:ext cx="144656" cy="100682"/>
            </a:xfrm>
            <a:custGeom>
              <a:avLst/>
              <a:gdLst>
                <a:gd name="T0" fmla="*/ 2147483647 w 145"/>
                <a:gd name="T1" fmla="*/ 2147483647 h 107"/>
                <a:gd name="T2" fmla="*/ 2147483647 w 145"/>
                <a:gd name="T3" fmla="*/ 2147483647 h 107"/>
                <a:gd name="T4" fmla="*/ 2147483647 w 145"/>
                <a:gd name="T5" fmla="*/ 2147483647 h 107"/>
                <a:gd name="T6" fmla="*/ 2147483647 w 145"/>
                <a:gd name="T7" fmla="*/ 2147483647 h 107"/>
                <a:gd name="T8" fmla="*/ 2147483647 w 145"/>
                <a:gd name="T9" fmla="*/ 2147483647 h 107"/>
                <a:gd name="T10" fmla="*/ 2147483647 w 145"/>
                <a:gd name="T11" fmla="*/ 2147483647 h 107"/>
                <a:gd name="T12" fmla="*/ 2147483647 w 145"/>
                <a:gd name="T13" fmla="*/ 2147483647 h 107"/>
                <a:gd name="T14" fmla="*/ 2147483647 w 145"/>
                <a:gd name="T15" fmla="*/ 2147483647 h 107"/>
                <a:gd name="T16" fmla="*/ 2147483647 w 145"/>
                <a:gd name="T17" fmla="*/ 2147483647 h 107"/>
                <a:gd name="T18" fmla="*/ 2147483647 w 145"/>
                <a:gd name="T19" fmla="*/ 2147483647 h 107"/>
                <a:gd name="T20" fmla="*/ 2147483647 w 145"/>
                <a:gd name="T21" fmla="*/ 2147483647 h 107"/>
                <a:gd name="T22" fmla="*/ 0 w 145"/>
                <a:gd name="T23" fmla="*/ 2147483647 h 107"/>
                <a:gd name="T24" fmla="*/ 2147483647 w 145"/>
                <a:gd name="T25" fmla="*/ 2147483647 h 107"/>
                <a:gd name="T26" fmla="*/ 2147483647 w 145"/>
                <a:gd name="T27" fmla="*/ 2147483647 h 107"/>
                <a:gd name="T28" fmla="*/ 2147483647 w 145"/>
                <a:gd name="T29" fmla="*/ 0 h 107"/>
                <a:gd name="T30" fmla="*/ 2147483647 w 145"/>
                <a:gd name="T31" fmla="*/ 2147483647 h 107"/>
                <a:gd name="T32" fmla="*/ 2147483647 w 145"/>
                <a:gd name="T33" fmla="*/ 2147483647 h 107"/>
                <a:gd name="T34" fmla="*/ 2147483647 w 145"/>
                <a:gd name="T35" fmla="*/ 2147483647 h 107"/>
                <a:gd name="T36" fmla="*/ 2147483647 w 145"/>
                <a:gd name="T37" fmla="*/ 2147483647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107"/>
                <a:gd name="T59" fmla="*/ 145 w 145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107">
                  <a:moveTo>
                    <a:pt x="144" y="56"/>
                  </a:moveTo>
                  <a:lnTo>
                    <a:pt x="139" y="65"/>
                  </a:lnTo>
                  <a:lnTo>
                    <a:pt x="141" y="85"/>
                  </a:lnTo>
                  <a:lnTo>
                    <a:pt x="124" y="97"/>
                  </a:lnTo>
                  <a:lnTo>
                    <a:pt x="124" y="106"/>
                  </a:lnTo>
                  <a:lnTo>
                    <a:pt x="95" y="99"/>
                  </a:lnTo>
                  <a:lnTo>
                    <a:pt x="66" y="94"/>
                  </a:lnTo>
                  <a:lnTo>
                    <a:pt x="40" y="94"/>
                  </a:lnTo>
                  <a:lnTo>
                    <a:pt x="11" y="94"/>
                  </a:lnTo>
                  <a:lnTo>
                    <a:pt x="1" y="88"/>
                  </a:lnTo>
                  <a:lnTo>
                    <a:pt x="13" y="71"/>
                  </a:lnTo>
                  <a:lnTo>
                    <a:pt x="0" y="39"/>
                  </a:lnTo>
                  <a:lnTo>
                    <a:pt x="23" y="19"/>
                  </a:lnTo>
                  <a:lnTo>
                    <a:pt x="50" y="2"/>
                  </a:lnTo>
                  <a:lnTo>
                    <a:pt x="71" y="0"/>
                  </a:lnTo>
                  <a:lnTo>
                    <a:pt x="95" y="2"/>
                  </a:lnTo>
                  <a:lnTo>
                    <a:pt x="119" y="8"/>
                  </a:lnTo>
                  <a:lnTo>
                    <a:pt x="124" y="36"/>
                  </a:lnTo>
                  <a:lnTo>
                    <a:pt x="144" y="56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276"/>
            <p:cNvSpPr>
              <a:spLocks/>
            </p:cNvSpPr>
            <p:nvPr/>
          </p:nvSpPr>
          <p:spPr bwMode="auto">
            <a:xfrm>
              <a:off x="6868111" y="2349939"/>
              <a:ext cx="201361" cy="214093"/>
            </a:xfrm>
            <a:custGeom>
              <a:avLst/>
              <a:gdLst>
                <a:gd name="T0" fmla="*/ 2147483647 w 201"/>
                <a:gd name="T1" fmla="*/ 2147483647 h 225"/>
                <a:gd name="T2" fmla="*/ 2147483647 w 201"/>
                <a:gd name="T3" fmla="*/ 0 h 225"/>
                <a:gd name="T4" fmla="*/ 2147483647 w 201"/>
                <a:gd name="T5" fmla="*/ 2147483647 h 225"/>
                <a:gd name="T6" fmla="*/ 2147483647 w 201"/>
                <a:gd name="T7" fmla="*/ 2147483647 h 225"/>
                <a:gd name="T8" fmla="*/ 2147483647 w 201"/>
                <a:gd name="T9" fmla="*/ 2147483647 h 225"/>
                <a:gd name="T10" fmla="*/ 2147483647 w 201"/>
                <a:gd name="T11" fmla="*/ 2147483647 h 225"/>
                <a:gd name="T12" fmla="*/ 2147483647 w 201"/>
                <a:gd name="T13" fmla="*/ 2147483647 h 225"/>
                <a:gd name="T14" fmla="*/ 2147483647 w 201"/>
                <a:gd name="T15" fmla="*/ 2147483647 h 225"/>
                <a:gd name="T16" fmla="*/ 2147483647 w 201"/>
                <a:gd name="T17" fmla="*/ 2147483647 h 225"/>
                <a:gd name="T18" fmla="*/ 2147483647 w 201"/>
                <a:gd name="T19" fmla="*/ 2147483647 h 225"/>
                <a:gd name="T20" fmla="*/ 2147483647 w 201"/>
                <a:gd name="T21" fmla="*/ 2147483647 h 225"/>
                <a:gd name="T22" fmla="*/ 2147483647 w 201"/>
                <a:gd name="T23" fmla="*/ 2147483647 h 225"/>
                <a:gd name="T24" fmla="*/ 0 w 201"/>
                <a:gd name="T25" fmla="*/ 2147483647 h 225"/>
                <a:gd name="T26" fmla="*/ 0 w 201"/>
                <a:gd name="T27" fmla="*/ 2147483647 h 225"/>
                <a:gd name="T28" fmla="*/ 0 w 201"/>
                <a:gd name="T29" fmla="*/ 2147483647 h 225"/>
                <a:gd name="T30" fmla="*/ 2147483647 w 201"/>
                <a:gd name="T31" fmla="*/ 2147483647 h 225"/>
                <a:gd name="T32" fmla="*/ 2147483647 w 201"/>
                <a:gd name="T33" fmla="*/ 2147483647 h 225"/>
                <a:gd name="T34" fmla="*/ 2147483647 w 201"/>
                <a:gd name="T35" fmla="*/ 2147483647 h 225"/>
                <a:gd name="T36" fmla="*/ 2147483647 w 201"/>
                <a:gd name="T37" fmla="*/ 2147483647 h 225"/>
                <a:gd name="T38" fmla="*/ 2147483647 w 201"/>
                <a:gd name="T39" fmla="*/ 2147483647 h 225"/>
                <a:gd name="T40" fmla="*/ 2147483647 w 201"/>
                <a:gd name="T41" fmla="*/ 2147483647 h 225"/>
                <a:gd name="T42" fmla="*/ 2147483647 w 201"/>
                <a:gd name="T43" fmla="*/ 2147483647 h 225"/>
                <a:gd name="T44" fmla="*/ 2147483647 w 201"/>
                <a:gd name="T45" fmla="*/ 2147483647 h 225"/>
                <a:gd name="T46" fmla="*/ 2147483647 w 201"/>
                <a:gd name="T47" fmla="*/ 2147483647 h 225"/>
                <a:gd name="T48" fmla="*/ 2147483647 w 201"/>
                <a:gd name="T49" fmla="*/ 2147483647 h 225"/>
                <a:gd name="T50" fmla="*/ 2147483647 w 201"/>
                <a:gd name="T51" fmla="*/ 2147483647 h 225"/>
                <a:gd name="T52" fmla="*/ 2147483647 w 201"/>
                <a:gd name="T53" fmla="*/ 2147483647 h 225"/>
                <a:gd name="T54" fmla="*/ 2147483647 w 201"/>
                <a:gd name="T55" fmla="*/ 2147483647 h 225"/>
                <a:gd name="T56" fmla="*/ 2147483647 w 201"/>
                <a:gd name="T57" fmla="*/ 2147483647 h 225"/>
                <a:gd name="T58" fmla="*/ 2147483647 w 201"/>
                <a:gd name="T59" fmla="*/ 2147483647 h 225"/>
                <a:gd name="T60" fmla="*/ 2147483647 w 201"/>
                <a:gd name="T61" fmla="*/ 2147483647 h 225"/>
                <a:gd name="T62" fmla="*/ 2147483647 w 201"/>
                <a:gd name="T63" fmla="*/ 2147483647 h 225"/>
                <a:gd name="T64" fmla="*/ 2147483647 w 201"/>
                <a:gd name="T65" fmla="*/ 2147483647 h 225"/>
                <a:gd name="T66" fmla="*/ 2147483647 w 201"/>
                <a:gd name="T67" fmla="*/ 2147483647 h 225"/>
                <a:gd name="T68" fmla="*/ 2147483647 w 201"/>
                <a:gd name="T69" fmla="*/ 2147483647 h 225"/>
                <a:gd name="T70" fmla="*/ 2147483647 w 201"/>
                <a:gd name="T71" fmla="*/ 2147483647 h 225"/>
                <a:gd name="T72" fmla="*/ 2147483647 w 201"/>
                <a:gd name="T73" fmla="*/ 2147483647 h 225"/>
                <a:gd name="T74" fmla="*/ 2147483647 w 201"/>
                <a:gd name="T75" fmla="*/ 2147483647 h 225"/>
                <a:gd name="T76" fmla="*/ 2147483647 w 201"/>
                <a:gd name="T77" fmla="*/ 2147483647 h 225"/>
                <a:gd name="T78" fmla="*/ 2147483647 w 201"/>
                <a:gd name="T79" fmla="*/ 2147483647 h 225"/>
                <a:gd name="T80" fmla="*/ 2147483647 w 201"/>
                <a:gd name="T81" fmla="*/ 2147483647 h 225"/>
                <a:gd name="T82" fmla="*/ 2147483647 w 201"/>
                <a:gd name="T83" fmla="*/ 2147483647 h 225"/>
                <a:gd name="T84" fmla="*/ 2147483647 w 201"/>
                <a:gd name="T85" fmla="*/ 2147483647 h 225"/>
                <a:gd name="T86" fmla="*/ 2147483647 w 201"/>
                <a:gd name="T87" fmla="*/ 2147483647 h 225"/>
                <a:gd name="T88" fmla="*/ 2147483647 w 201"/>
                <a:gd name="T89" fmla="*/ 2147483647 h 225"/>
                <a:gd name="T90" fmla="*/ 2147483647 w 201"/>
                <a:gd name="T91" fmla="*/ 2147483647 h 225"/>
                <a:gd name="T92" fmla="*/ 2147483647 w 201"/>
                <a:gd name="T93" fmla="*/ 2147483647 h 225"/>
                <a:gd name="T94" fmla="*/ 2147483647 w 201"/>
                <a:gd name="T95" fmla="*/ 2147483647 h 225"/>
                <a:gd name="T96" fmla="*/ 2147483647 w 201"/>
                <a:gd name="T97" fmla="*/ 2147483647 h 225"/>
                <a:gd name="T98" fmla="*/ 2147483647 w 201"/>
                <a:gd name="T99" fmla="*/ 2147483647 h 225"/>
                <a:gd name="T100" fmla="*/ 2147483647 w 201"/>
                <a:gd name="T101" fmla="*/ 2147483647 h 225"/>
                <a:gd name="T102" fmla="*/ 2147483647 w 201"/>
                <a:gd name="T103" fmla="*/ 2147483647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1"/>
                <a:gd name="T157" fmla="*/ 0 h 225"/>
                <a:gd name="T158" fmla="*/ 201 w 201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1" h="225">
                  <a:moveTo>
                    <a:pt x="111" y="8"/>
                  </a:moveTo>
                  <a:lnTo>
                    <a:pt x="85" y="0"/>
                  </a:lnTo>
                  <a:lnTo>
                    <a:pt x="66" y="2"/>
                  </a:lnTo>
                  <a:lnTo>
                    <a:pt x="56" y="2"/>
                  </a:lnTo>
                  <a:lnTo>
                    <a:pt x="54" y="8"/>
                  </a:lnTo>
                  <a:lnTo>
                    <a:pt x="49" y="13"/>
                  </a:lnTo>
                  <a:lnTo>
                    <a:pt x="37" y="13"/>
                  </a:lnTo>
                  <a:lnTo>
                    <a:pt x="33" y="22"/>
                  </a:lnTo>
                  <a:lnTo>
                    <a:pt x="21" y="13"/>
                  </a:lnTo>
                  <a:lnTo>
                    <a:pt x="11" y="22"/>
                  </a:lnTo>
                  <a:lnTo>
                    <a:pt x="1" y="22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11" y="65"/>
                  </a:lnTo>
                  <a:lnTo>
                    <a:pt x="11" y="77"/>
                  </a:lnTo>
                  <a:lnTo>
                    <a:pt x="25" y="63"/>
                  </a:lnTo>
                  <a:lnTo>
                    <a:pt x="49" y="68"/>
                  </a:lnTo>
                  <a:lnTo>
                    <a:pt x="61" y="94"/>
                  </a:lnTo>
                  <a:lnTo>
                    <a:pt x="76" y="111"/>
                  </a:lnTo>
                  <a:lnTo>
                    <a:pt x="92" y="128"/>
                  </a:lnTo>
                  <a:lnTo>
                    <a:pt x="97" y="131"/>
                  </a:lnTo>
                  <a:lnTo>
                    <a:pt x="111" y="140"/>
                  </a:lnTo>
                  <a:lnTo>
                    <a:pt x="130" y="157"/>
                  </a:lnTo>
                  <a:lnTo>
                    <a:pt x="140" y="160"/>
                  </a:lnTo>
                  <a:lnTo>
                    <a:pt x="149" y="169"/>
                  </a:lnTo>
                  <a:lnTo>
                    <a:pt x="161" y="195"/>
                  </a:lnTo>
                  <a:lnTo>
                    <a:pt x="154" y="217"/>
                  </a:lnTo>
                  <a:lnTo>
                    <a:pt x="161" y="224"/>
                  </a:lnTo>
                  <a:lnTo>
                    <a:pt x="168" y="206"/>
                  </a:lnTo>
                  <a:lnTo>
                    <a:pt x="176" y="198"/>
                  </a:lnTo>
                  <a:lnTo>
                    <a:pt x="177" y="191"/>
                  </a:lnTo>
                  <a:lnTo>
                    <a:pt x="168" y="183"/>
                  </a:lnTo>
                  <a:lnTo>
                    <a:pt x="173" y="160"/>
                  </a:lnTo>
                  <a:lnTo>
                    <a:pt x="183" y="166"/>
                  </a:lnTo>
                  <a:lnTo>
                    <a:pt x="197" y="174"/>
                  </a:lnTo>
                  <a:lnTo>
                    <a:pt x="200" y="166"/>
                  </a:lnTo>
                  <a:lnTo>
                    <a:pt x="177" y="152"/>
                  </a:lnTo>
                  <a:lnTo>
                    <a:pt x="156" y="135"/>
                  </a:lnTo>
                  <a:lnTo>
                    <a:pt x="159" y="126"/>
                  </a:lnTo>
                  <a:lnTo>
                    <a:pt x="152" y="123"/>
                  </a:lnTo>
                  <a:lnTo>
                    <a:pt x="130" y="117"/>
                  </a:lnTo>
                  <a:lnTo>
                    <a:pt x="121" y="99"/>
                  </a:lnTo>
                  <a:lnTo>
                    <a:pt x="113" y="82"/>
                  </a:lnTo>
                  <a:lnTo>
                    <a:pt x="97" y="71"/>
                  </a:lnTo>
                  <a:lnTo>
                    <a:pt x="89" y="51"/>
                  </a:lnTo>
                  <a:lnTo>
                    <a:pt x="88" y="39"/>
                  </a:lnTo>
                  <a:lnTo>
                    <a:pt x="101" y="27"/>
                  </a:lnTo>
                  <a:lnTo>
                    <a:pt x="111" y="31"/>
                  </a:lnTo>
                  <a:lnTo>
                    <a:pt x="106" y="17"/>
                  </a:lnTo>
                  <a:lnTo>
                    <a:pt x="111" y="8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2" name="Group 293"/>
            <p:cNvGrpSpPr>
              <a:grpSpLocks/>
            </p:cNvGrpSpPr>
            <p:nvPr/>
          </p:nvGrpSpPr>
          <p:grpSpPr bwMode="auto">
            <a:xfrm>
              <a:off x="6881998" y="2113857"/>
              <a:ext cx="106466" cy="84480"/>
              <a:chOff x="4544539" y="2427760"/>
              <a:chExt cx="146524" cy="115415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92" name="Line 270"/>
              <p:cNvSpPr>
                <a:spLocks noChangeShapeType="1"/>
              </p:cNvSpPr>
              <p:nvPr/>
            </p:nvSpPr>
            <p:spPr bwMode="auto">
              <a:xfrm flipH="1">
                <a:off x="4681538" y="2543175"/>
                <a:ext cx="9525" cy="0"/>
              </a:xfrm>
              <a:prstGeom prst="lin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3" name="Freeform 24"/>
              <p:cNvSpPr>
                <a:spLocks noChangeAspect="1"/>
              </p:cNvSpPr>
              <p:nvPr/>
            </p:nvSpPr>
            <p:spPr bwMode="auto">
              <a:xfrm rot="-1060004">
                <a:off x="4544539" y="2427760"/>
                <a:ext cx="68331" cy="100978"/>
              </a:xfrm>
              <a:custGeom>
                <a:avLst/>
                <a:gdLst>
                  <a:gd name="T0" fmla="*/ 2147483647 w 145"/>
                  <a:gd name="T1" fmla="*/ 2147483647 h 179"/>
                  <a:gd name="T2" fmla="*/ 2147483647 w 145"/>
                  <a:gd name="T3" fmla="*/ 2147483647 h 179"/>
                  <a:gd name="T4" fmla="*/ 2147483647 w 145"/>
                  <a:gd name="T5" fmla="*/ 2147483647 h 179"/>
                  <a:gd name="T6" fmla="*/ 2147483647 w 145"/>
                  <a:gd name="T7" fmla="*/ 2147483647 h 179"/>
                  <a:gd name="T8" fmla="*/ 2147483647 w 145"/>
                  <a:gd name="T9" fmla="*/ 2147483647 h 179"/>
                  <a:gd name="T10" fmla="*/ 2147483647 w 145"/>
                  <a:gd name="T11" fmla="*/ 2147483647 h 179"/>
                  <a:gd name="T12" fmla="*/ 2147483647 w 145"/>
                  <a:gd name="T13" fmla="*/ 2147483647 h 179"/>
                  <a:gd name="T14" fmla="*/ 2147483647 w 145"/>
                  <a:gd name="T15" fmla="*/ 2147483647 h 179"/>
                  <a:gd name="T16" fmla="*/ 2147483647 w 145"/>
                  <a:gd name="T17" fmla="*/ 2147483647 h 179"/>
                  <a:gd name="T18" fmla="*/ 2147483647 w 145"/>
                  <a:gd name="T19" fmla="*/ 2147483647 h 179"/>
                  <a:gd name="T20" fmla="*/ 2147483647 w 145"/>
                  <a:gd name="T21" fmla="*/ 2147483647 h 179"/>
                  <a:gd name="T22" fmla="*/ 2147483647 w 145"/>
                  <a:gd name="T23" fmla="*/ 2147483647 h 179"/>
                  <a:gd name="T24" fmla="*/ 2147483647 w 145"/>
                  <a:gd name="T25" fmla="*/ 2147483647 h 179"/>
                  <a:gd name="T26" fmla="*/ 2147483647 w 145"/>
                  <a:gd name="T27" fmla="*/ 2147483647 h 179"/>
                  <a:gd name="T28" fmla="*/ 2147483647 w 145"/>
                  <a:gd name="T29" fmla="*/ 2147483647 h 179"/>
                  <a:gd name="T30" fmla="*/ 2147483647 w 145"/>
                  <a:gd name="T31" fmla="*/ 2147483647 h 179"/>
                  <a:gd name="T32" fmla="*/ 2147483647 w 145"/>
                  <a:gd name="T33" fmla="*/ 2147483647 h 179"/>
                  <a:gd name="T34" fmla="*/ 2147483647 w 145"/>
                  <a:gd name="T35" fmla="*/ 2147483647 h 179"/>
                  <a:gd name="T36" fmla="*/ 2147483647 w 145"/>
                  <a:gd name="T37" fmla="*/ 2147483647 h 179"/>
                  <a:gd name="T38" fmla="*/ 2147483647 w 145"/>
                  <a:gd name="T39" fmla="*/ 2147483647 h 179"/>
                  <a:gd name="T40" fmla="*/ 2147483647 w 145"/>
                  <a:gd name="T41" fmla="*/ 2147483647 h 179"/>
                  <a:gd name="T42" fmla="*/ 2147483647 w 145"/>
                  <a:gd name="T43" fmla="*/ 2147483647 h 179"/>
                  <a:gd name="T44" fmla="*/ 2147483647 w 145"/>
                  <a:gd name="T45" fmla="*/ 2147483647 h 179"/>
                  <a:gd name="T46" fmla="*/ 2147483647 w 145"/>
                  <a:gd name="T47" fmla="*/ 2147483647 h 179"/>
                  <a:gd name="T48" fmla="*/ 2147483647 w 145"/>
                  <a:gd name="T49" fmla="*/ 0 h 179"/>
                  <a:gd name="T50" fmla="*/ 2147483647 w 145"/>
                  <a:gd name="T51" fmla="*/ 2147483647 h 179"/>
                  <a:gd name="T52" fmla="*/ 2147483647 w 145"/>
                  <a:gd name="T53" fmla="*/ 2147483647 h 179"/>
                  <a:gd name="T54" fmla="*/ 2147483647 w 145"/>
                  <a:gd name="T55" fmla="*/ 2147483647 h 179"/>
                  <a:gd name="T56" fmla="*/ 2147483647 w 145"/>
                  <a:gd name="T57" fmla="*/ 2147483647 h 179"/>
                  <a:gd name="T58" fmla="*/ 2147483647 w 145"/>
                  <a:gd name="T59" fmla="*/ 2147483647 h 179"/>
                  <a:gd name="T60" fmla="*/ 2147483647 w 145"/>
                  <a:gd name="T61" fmla="*/ 2147483647 h 179"/>
                  <a:gd name="T62" fmla="*/ 2147483647 w 145"/>
                  <a:gd name="T63" fmla="*/ 2147483647 h 179"/>
                  <a:gd name="T64" fmla="*/ 2147483647 w 145"/>
                  <a:gd name="T65" fmla="*/ 2147483647 h 179"/>
                  <a:gd name="T66" fmla="*/ 2147483647 w 145"/>
                  <a:gd name="T67" fmla="*/ 2147483647 h 179"/>
                  <a:gd name="T68" fmla="*/ 2147483647 w 145"/>
                  <a:gd name="T69" fmla="*/ 2147483647 h 179"/>
                  <a:gd name="T70" fmla="*/ 2147483647 w 145"/>
                  <a:gd name="T71" fmla="*/ 2147483647 h 179"/>
                  <a:gd name="T72" fmla="*/ 2147483647 w 145"/>
                  <a:gd name="T73" fmla="*/ 2147483647 h 179"/>
                  <a:gd name="T74" fmla="*/ 2147483647 w 145"/>
                  <a:gd name="T75" fmla="*/ 2147483647 h 179"/>
                  <a:gd name="T76" fmla="*/ 2147483647 w 145"/>
                  <a:gd name="T77" fmla="*/ 2147483647 h 179"/>
                  <a:gd name="T78" fmla="*/ 2147483647 w 145"/>
                  <a:gd name="T79" fmla="*/ 2147483647 h 179"/>
                  <a:gd name="T80" fmla="*/ 2147483647 w 145"/>
                  <a:gd name="T81" fmla="*/ 2147483647 h 179"/>
                  <a:gd name="T82" fmla="*/ 2147483647 w 145"/>
                  <a:gd name="T83" fmla="*/ 2147483647 h 179"/>
                  <a:gd name="T84" fmla="*/ 2147483647 w 145"/>
                  <a:gd name="T85" fmla="*/ 2147483647 h 179"/>
                  <a:gd name="T86" fmla="*/ 2147483647 w 145"/>
                  <a:gd name="T87" fmla="*/ 2147483647 h 179"/>
                  <a:gd name="T88" fmla="*/ 2147483647 w 145"/>
                  <a:gd name="T89" fmla="*/ 2147483647 h 179"/>
                  <a:gd name="T90" fmla="*/ 2147483647 w 145"/>
                  <a:gd name="T91" fmla="*/ 2147483647 h 179"/>
                  <a:gd name="T92" fmla="*/ 2147483647 w 145"/>
                  <a:gd name="T93" fmla="*/ 2147483647 h 179"/>
                  <a:gd name="T94" fmla="*/ 0 w 145"/>
                  <a:gd name="T95" fmla="*/ 2147483647 h 179"/>
                  <a:gd name="T96" fmla="*/ 2147483647 w 145"/>
                  <a:gd name="T97" fmla="*/ 2147483647 h 179"/>
                  <a:gd name="T98" fmla="*/ 2147483647 w 145"/>
                  <a:gd name="T99" fmla="*/ 2147483647 h 179"/>
                  <a:gd name="T100" fmla="*/ 2147483647 w 145"/>
                  <a:gd name="T101" fmla="*/ 2147483647 h 179"/>
                  <a:gd name="T102" fmla="*/ 2147483647 w 145"/>
                  <a:gd name="T103" fmla="*/ 2147483647 h 179"/>
                  <a:gd name="T104" fmla="*/ 2147483647 w 145"/>
                  <a:gd name="T105" fmla="*/ 2147483647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79"/>
                  <a:gd name="T161" fmla="*/ 145 w 145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79">
                    <a:moveTo>
                      <a:pt x="11" y="153"/>
                    </a:moveTo>
                    <a:lnTo>
                      <a:pt x="19" y="166"/>
                    </a:lnTo>
                    <a:lnTo>
                      <a:pt x="35" y="166"/>
                    </a:lnTo>
                    <a:lnTo>
                      <a:pt x="50" y="170"/>
                    </a:lnTo>
                    <a:lnTo>
                      <a:pt x="61" y="179"/>
                    </a:lnTo>
                    <a:lnTo>
                      <a:pt x="73" y="179"/>
                    </a:lnTo>
                    <a:lnTo>
                      <a:pt x="65" y="168"/>
                    </a:lnTo>
                    <a:lnTo>
                      <a:pt x="71" y="153"/>
                    </a:lnTo>
                    <a:lnTo>
                      <a:pt x="78" y="136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2"/>
                    </a:lnTo>
                    <a:lnTo>
                      <a:pt x="11" y="153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4" name="Freeform 26"/>
              <p:cNvSpPr>
                <a:spLocks noChangeAspect="1"/>
              </p:cNvSpPr>
              <p:nvPr/>
            </p:nvSpPr>
            <p:spPr bwMode="auto">
              <a:xfrm rot="-1560553">
                <a:off x="4586578" y="2481075"/>
                <a:ext cx="22602" cy="32187"/>
              </a:xfrm>
              <a:custGeom>
                <a:avLst/>
                <a:gdLst>
                  <a:gd name="T0" fmla="*/ 2147483647 w 47"/>
                  <a:gd name="T1" fmla="*/ 0 h 57"/>
                  <a:gd name="T2" fmla="*/ 2147483647 w 47"/>
                  <a:gd name="T3" fmla="*/ 2147483647 h 57"/>
                  <a:gd name="T4" fmla="*/ 2147483647 w 47"/>
                  <a:gd name="T5" fmla="*/ 2147483647 h 57"/>
                  <a:gd name="T6" fmla="*/ 2147483647 w 47"/>
                  <a:gd name="T7" fmla="*/ 2147483647 h 57"/>
                  <a:gd name="T8" fmla="*/ 2147483647 w 47"/>
                  <a:gd name="T9" fmla="*/ 2147483647 h 57"/>
                  <a:gd name="T10" fmla="*/ 2147483647 w 47"/>
                  <a:gd name="T11" fmla="*/ 2147483647 h 57"/>
                  <a:gd name="T12" fmla="*/ 2147483647 w 47"/>
                  <a:gd name="T13" fmla="*/ 2147483647 h 57"/>
                  <a:gd name="T14" fmla="*/ 2147483647 w 47"/>
                  <a:gd name="T15" fmla="*/ 2147483647 h 57"/>
                  <a:gd name="T16" fmla="*/ 0 w 47"/>
                  <a:gd name="T17" fmla="*/ 2147483647 h 57"/>
                  <a:gd name="T18" fmla="*/ 2147483647 w 47"/>
                  <a:gd name="T19" fmla="*/ 2147483647 h 57"/>
                  <a:gd name="T20" fmla="*/ 2147483647 w 4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7"/>
                  <a:gd name="T35" fmla="*/ 47 w 47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5" name="Freeform 27"/>
              <p:cNvSpPr>
                <a:spLocks noChangeAspect="1"/>
              </p:cNvSpPr>
              <p:nvPr/>
            </p:nvSpPr>
            <p:spPr bwMode="auto">
              <a:xfrm rot="-1560553">
                <a:off x="4605769" y="2461881"/>
                <a:ext cx="32589" cy="46702"/>
              </a:xfrm>
              <a:custGeom>
                <a:avLst/>
                <a:gdLst>
                  <a:gd name="T0" fmla="*/ 2147483647 w 69"/>
                  <a:gd name="T1" fmla="*/ 0 h 83"/>
                  <a:gd name="T2" fmla="*/ 2147483647 w 69"/>
                  <a:gd name="T3" fmla="*/ 2147483647 h 83"/>
                  <a:gd name="T4" fmla="*/ 2147483647 w 69"/>
                  <a:gd name="T5" fmla="*/ 2147483647 h 83"/>
                  <a:gd name="T6" fmla="*/ 2147483647 w 69"/>
                  <a:gd name="T7" fmla="*/ 2147483647 h 83"/>
                  <a:gd name="T8" fmla="*/ 2147483647 w 69"/>
                  <a:gd name="T9" fmla="*/ 2147483647 h 83"/>
                  <a:gd name="T10" fmla="*/ 2147483647 w 69"/>
                  <a:gd name="T11" fmla="*/ 2147483647 h 83"/>
                  <a:gd name="T12" fmla="*/ 2147483647 w 69"/>
                  <a:gd name="T13" fmla="*/ 2147483647 h 83"/>
                  <a:gd name="T14" fmla="*/ 2147483647 w 69"/>
                  <a:gd name="T15" fmla="*/ 2147483647 h 83"/>
                  <a:gd name="T16" fmla="*/ 2147483647 w 69"/>
                  <a:gd name="T17" fmla="*/ 2147483647 h 83"/>
                  <a:gd name="T18" fmla="*/ 2147483647 w 69"/>
                  <a:gd name="T19" fmla="*/ 2147483647 h 83"/>
                  <a:gd name="T20" fmla="*/ 2147483647 w 69"/>
                  <a:gd name="T21" fmla="*/ 2147483647 h 83"/>
                  <a:gd name="T22" fmla="*/ 0 w 69"/>
                  <a:gd name="T23" fmla="*/ 2147483647 h 83"/>
                  <a:gd name="T24" fmla="*/ 2147483647 w 69"/>
                  <a:gd name="T25" fmla="*/ 2147483647 h 83"/>
                  <a:gd name="T26" fmla="*/ 2147483647 w 69"/>
                  <a:gd name="T27" fmla="*/ 2147483647 h 83"/>
                  <a:gd name="T28" fmla="*/ 2147483647 w 69"/>
                  <a:gd name="T29" fmla="*/ 2147483647 h 83"/>
                  <a:gd name="T30" fmla="*/ 2147483647 w 69"/>
                  <a:gd name="T31" fmla="*/ 2147483647 h 83"/>
                  <a:gd name="T32" fmla="*/ 2147483647 w 69"/>
                  <a:gd name="T33" fmla="*/ 2147483647 h 83"/>
                  <a:gd name="T34" fmla="*/ 2147483647 w 69"/>
                  <a:gd name="T35" fmla="*/ 2147483647 h 83"/>
                  <a:gd name="T36" fmla="*/ 2147483647 w 69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83"/>
                  <a:gd name="T59" fmla="*/ 69 w 69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6" name="Freeform 28"/>
              <p:cNvSpPr>
                <a:spLocks noChangeAspect="1"/>
              </p:cNvSpPr>
              <p:nvPr/>
            </p:nvSpPr>
            <p:spPr bwMode="auto">
              <a:xfrm rot="-1560553">
                <a:off x="4626709" y="2496058"/>
                <a:ext cx="15773" cy="19565"/>
              </a:xfrm>
              <a:custGeom>
                <a:avLst/>
                <a:gdLst>
                  <a:gd name="T0" fmla="*/ 0 w 28"/>
                  <a:gd name="T1" fmla="*/ 0 h 35"/>
                  <a:gd name="T2" fmla="*/ 2147483647 w 28"/>
                  <a:gd name="T3" fmla="*/ 2147483647 h 35"/>
                  <a:gd name="T4" fmla="*/ 2147483647 w 28"/>
                  <a:gd name="T5" fmla="*/ 2147483647 h 35"/>
                  <a:gd name="T6" fmla="*/ 2147483647 w 28"/>
                  <a:gd name="T7" fmla="*/ 2147483647 h 35"/>
                  <a:gd name="T8" fmla="*/ 2147483647 w 28"/>
                  <a:gd name="T9" fmla="*/ 2147483647 h 35"/>
                  <a:gd name="T10" fmla="*/ 2147483647 w 28"/>
                  <a:gd name="T11" fmla="*/ 2147483647 h 35"/>
                  <a:gd name="T12" fmla="*/ 2147483647 w 28"/>
                  <a:gd name="T13" fmla="*/ 2147483647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5"/>
                  <a:gd name="T26" fmla="*/ 28 w 2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3" name="Group 295"/>
            <p:cNvGrpSpPr>
              <a:grpSpLocks/>
            </p:cNvGrpSpPr>
            <p:nvPr/>
          </p:nvGrpSpPr>
          <p:grpSpPr bwMode="auto">
            <a:xfrm>
              <a:off x="6604259" y="2426318"/>
              <a:ext cx="258065" cy="180533"/>
              <a:chOff x="4164013" y="2855913"/>
              <a:chExt cx="353734" cy="24765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88" name="Freeform 251"/>
              <p:cNvSpPr>
                <a:spLocks/>
              </p:cNvSpPr>
              <p:nvPr/>
            </p:nvSpPr>
            <p:spPr bwMode="auto">
              <a:xfrm>
                <a:off x="4424363" y="2981325"/>
                <a:ext cx="55563" cy="60325"/>
              </a:xfrm>
              <a:custGeom>
                <a:avLst/>
                <a:gdLst>
                  <a:gd name="T0" fmla="*/ 2147483647 w 40"/>
                  <a:gd name="T1" fmla="*/ 2147483647 h 47"/>
                  <a:gd name="T2" fmla="*/ 2147483647 w 40"/>
                  <a:gd name="T3" fmla="*/ 2147483647 h 47"/>
                  <a:gd name="T4" fmla="*/ 0 w 40"/>
                  <a:gd name="T5" fmla="*/ 2147483647 h 47"/>
                  <a:gd name="T6" fmla="*/ 2147483647 w 40"/>
                  <a:gd name="T7" fmla="*/ 0 h 47"/>
                  <a:gd name="T8" fmla="*/ 2147483647 w 40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7"/>
                  <a:gd name="T17" fmla="*/ 40 w 40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7">
                    <a:moveTo>
                      <a:pt x="39" y="10"/>
                    </a:moveTo>
                    <a:lnTo>
                      <a:pt x="22" y="46"/>
                    </a:lnTo>
                    <a:lnTo>
                      <a:pt x="0" y="22"/>
                    </a:lnTo>
                    <a:lnTo>
                      <a:pt x="27" y="0"/>
                    </a:lnTo>
                    <a:lnTo>
                      <a:pt x="39" y="1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" name="Freeform 275"/>
              <p:cNvSpPr>
                <a:spLocks/>
              </p:cNvSpPr>
              <p:nvPr/>
            </p:nvSpPr>
            <p:spPr bwMode="auto">
              <a:xfrm>
                <a:off x="4164013" y="2855913"/>
                <a:ext cx="280988" cy="247650"/>
              </a:xfrm>
              <a:custGeom>
                <a:avLst/>
                <a:gdLst>
                  <a:gd name="T0" fmla="*/ 2147483647 w 206"/>
                  <a:gd name="T1" fmla="*/ 2147483647 h 189"/>
                  <a:gd name="T2" fmla="*/ 2147483647 w 206"/>
                  <a:gd name="T3" fmla="*/ 2147483647 h 189"/>
                  <a:gd name="T4" fmla="*/ 2147483647 w 206"/>
                  <a:gd name="T5" fmla="*/ 2147483647 h 189"/>
                  <a:gd name="T6" fmla="*/ 2147483647 w 206"/>
                  <a:gd name="T7" fmla="*/ 2147483647 h 189"/>
                  <a:gd name="T8" fmla="*/ 2147483647 w 206"/>
                  <a:gd name="T9" fmla="*/ 2147483647 h 189"/>
                  <a:gd name="T10" fmla="*/ 0 w 206"/>
                  <a:gd name="T11" fmla="*/ 2147483647 h 189"/>
                  <a:gd name="T12" fmla="*/ 0 w 206"/>
                  <a:gd name="T13" fmla="*/ 2147483647 h 189"/>
                  <a:gd name="T14" fmla="*/ 0 w 206"/>
                  <a:gd name="T15" fmla="*/ 2147483647 h 189"/>
                  <a:gd name="T16" fmla="*/ 0 w 206"/>
                  <a:gd name="T17" fmla="*/ 2147483647 h 189"/>
                  <a:gd name="T18" fmla="*/ 2147483647 w 206"/>
                  <a:gd name="T19" fmla="*/ 0 h 189"/>
                  <a:gd name="T20" fmla="*/ 2147483647 w 206"/>
                  <a:gd name="T21" fmla="*/ 2147483647 h 189"/>
                  <a:gd name="T22" fmla="*/ 2147483647 w 206"/>
                  <a:gd name="T23" fmla="*/ 2147483647 h 189"/>
                  <a:gd name="T24" fmla="*/ 2147483647 w 206"/>
                  <a:gd name="T25" fmla="*/ 2147483647 h 189"/>
                  <a:gd name="T26" fmla="*/ 2147483647 w 206"/>
                  <a:gd name="T27" fmla="*/ 2147483647 h 189"/>
                  <a:gd name="T28" fmla="*/ 2147483647 w 206"/>
                  <a:gd name="T29" fmla="*/ 2147483647 h 189"/>
                  <a:gd name="T30" fmla="*/ 2147483647 w 206"/>
                  <a:gd name="T31" fmla="*/ 2147483647 h 189"/>
                  <a:gd name="T32" fmla="*/ 2147483647 w 206"/>
                  <a:gd name="T33" fmla="*/ 2147483647 h 189"/>
                  <a:gd name="T34" fmla="*/ 2147483647 w 206"/>
                  <a:gd name="T35" fmla="*/ 2147483647 h 189"/>
                  <a:gd name="T36" fmla="*/ 2147483647 w 206"/>
                  <a:gd name="T37" fmla="*/ 2147483647 h 189"/>
                  <a:gd name="T38" fmla="*/ 2147483647 w 206"/>
                  <a:gd name="T39" fmla="*/ 2147483647 h 189"/>
                  <a:gd name="T40" fmla="*/ 2147483647 w 206"/>
                  <a:gd name="T41" fmla="*/ 2147483647 h 189"/>
                  <a:gd name="T42" fmla="*/ 2147483647 w 206"/>
                  <a:gd name="T43" fmla="*/ 2147483647 h 189"/>
                  <a:gd name="T44" fmla="*/ 2147483647 w 206"/>
                  <a:gd name="T45" fmla="*/ 2147483647 h 189"/>
                  <a:gd name="T46" fmla="*/ 2147483647 w 206"/>
                  <a:gd name="T47" fmla="*/ 2147483647 h 189"/>
                  <a:gd name="T48" fmla="*/ 2147483647 w 206"/>
                  <a:gd name="T49" fmla="*/ 2147483647 h 189"/>
                  <a:gd name="T50" fmla="*/ 2147483647 w 206"/>
                  <a:gd name="T51" fmla="*/ 2147483647 h 189"/>
                  <a:gd name="T52" fmla="*/ 2147483647 w 206"/>
                  <a:gd name="T53" fmla="*/ 2147483647 h 189"/>
                  <a:gd name="T54" fmla="*/ 2147483647 w 206"/>
                  <a:gd name="T55" fmla="*/ 2147483647 h 189"/>
                  <a:gd name="T56" fmla="*/ 2147483647 w 206"/>
                  <a:gd name="T57" fmla="*/ 2147483647 h 189"/>
                  <a:gd name="T58" fmla="*/ 2147483647 w 206"/>
                  <a:gd name="T59" fmla="*/ 2147483647 h 189"/>
                  <a:gd name="T60" fmla="*/ 2147483647 w 206"/>
                  <a:gd name="T61" fmla="*/ 2147483647 h 189"/>
                  <a:gd name="T62" fmla="*/ 2147483647 w 206"/>
                  <a:gd name="T63" fmla="*/ 2147483647 h 189"/>
                  <a:gd name="T64" fmla="*/ 2147483647 w 206"/>
                  <a:gd name="T65" fmla="*/ 2147483647 h 189"/>
                  <a:gd name="T66" fmla="*/ 2147483647 w 206"/>
                  <a:gd name="T67" fmla="*/ 2147483647 h 189"/>
                  <a:gd name="T68" fmla="*/ 2147483647 w 206"/>
                  <a:gd name="T69" fmla="*/ 2147483647 h 189"/>
                  <a:gd name="T70" fmla="*/ 2147483647 w 206"/>
                  <a:gd name="T71" fmla="*/ 2147483647 h 189"/>
                  <a:gd name="T72" fmla="*/ 2147483647 w 206"/>
                  <a:gd name="T73" fmla="*/ 2147483647 h 189"/>
                  <a:gd name="T74" fmla="*/ 2147483647 w 206"/>
                  <a:gd name="T75" fmla="*/ 2147483647 h 189"/>
                  <a:gd name="T76" fmla="*/ 2147483647 w 206"/>
                  <a:gd name="T77" fmla="*/ 2147483647 h 189"/>
                  <a:gd name="T78" fmla="*/ 2147483647 w 206"/>
                  <a:gd name="T79" fmla="*/ 2147483647 h 189"/>
                  <a:gd name="T80" fmla="*/ 2147483647 w 206"/>
                  <a:gd name="T81" fmla="*/ 2147483647 h 189"/>
                  <a:gd name="T82" fmla="*/ 2147483647 w 206"/>
                  <a:gd name="T83" fmla="*/ 2147483647 h 189"/>
                  <a:gd name="T84" fmla="*/ 2147483647 w 206"/>
                  <a:gd name="T85" fmla="*/ 2147483647 h 189"/>
                  <a:gd name="T86" fmla="*/ 2147483647 w 206"/>
                  <a:gd name="T87" fmla="*/ 2147483647 h 189"/>
                  <a:gd name="T88" fmla="*/ 2147483647 w 206"/>
                  <a:gd name="T89" fmla="*/ 2147483647 h 189"/>
                  <a:gd name="T90" fmla="*/ 2147483647 w 206"/>
                  <a:gd name="T91" fmla="*/ 2147483647 h 1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6"/>
                  <a:gd name="T139" fmla="*/ 0 h 189"/>
                  <a:gd name="T140" fmla="*/ 206 w 206"/>
                  <a:gd name="T141" fmla="*/ 189 h 1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6" h="189">
                    <a:moveTo>
                      <a:pt x="40" y="46"/>
                    </a:moveTo>
                    <a:lnTo>
                      <a:pt x="16" y="43"/>
                    </a:lnTo>
                    <a:lnTo>
                      <a:pt x="11" y="43"/>
                    </a:lnTo>
                    <a:lnTo>
                      <a:pt x="1" y="43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44" y="2"/>
                    </a:lnTo>
                    <a:lnTo>
                      <a:pt x="61" y="2"/>
                    </a:lnTo>
                    <a:lnTo>
                      <a:pt x="83" y="2"/>
                    </a:lnTo>
                    <a:lnTo>
                      <a:pt x="102" y="5"/>
                    </a:lnTo>
                    <a:lnTo>
                      <a:pt x="118" y="8"/>
                    </a:lnTo>
                    <a:lnTo>
                      <a:pt x="128" y="14"/>
                    </a:lnTo>
                    <a:lnTo>
                      <a:pt x="173" y="25"/>
                    </a:lnTo>
                    <a:lnTo>
                      <a:pt x="175" y="28"/>
                    </a:lnTo>
                    <a:lnTo>
                      <a:pt x="181" y="28"/>
                    </a:lnTo>
                    <a:lnTo>
                      <a:pt x="205" y="31"/>
                    </a:lnTo>
                    <a:lnTo>
                      <a:pt x="199" y="48"/>
                    </a:lnTo>
                    <a:lnTo>
                      <a:pt x="181" y="60"/>
                    </a:lnTo>
                    <a:lnTo>
                      <a:pt x="163" y="72"/>
                    </a:lnTo>
                    <a:lnTo>
                      <a:pt x="154" y="89"/>
                    </a:lnTo>
                    <a:lnTo>
                      <a:pt x="145" y="106"/>
                    </a:lnTo>
                    <a:lnTo>
                      <a:pt x="151" y="126"/>
                    </a:lnTo>
                    <a:lnTo>
                      <a:pt x="138" y="147"/>
                    </a:lnTo>
                    <a:lnTo>
                      <a:pt x="133" y="152"/>
                    </a:lnTo>
                    <a:lnTo>
                      <a:pt x="118" y="161"/>
                    </a:lnTo>
                    <a:lnTo>
                      <a:pt x="109" y="173"/>
                    </a:lnTo>
                    <a:lnTo>
                      <a:pt x="90" y="176"/>
                    </a:lnTo>
                    <a:lnTo>
                      <a:pt x="68" y="179"/>
                    </a:lnTo>
                    <a:lnTo>
                      <a:pt x="56" y="188"/>
                    </a:lnTo>
                    <a:lnTo>
                      <a:pt x="44" y="188"/>
                    </a:lnTo>
                    <a:lnTo>
                      <a:pt x="40" y="170"/>
                    </a:lnTo>
                    <a:lnTo>
                      <a:pt x="25" y="161"/>
                    </a:lnTo>
                    <a:lnTo>
                      <a:pt x="21" y="161"/>
                    </a:lnTo>
                    <a:lnTo>
                      <a:pt x="21" y="155"/>
                    </a:lnTo>
                    <a:lnTo>
                      <a:pt x="25" y="141"/>
                    </a:lnTo>
                    <a:lnTo>
                      <a:pt x="25" y="135"/>
                    </a:lnTo>
                    <a:lnTo>
                      <a:pt x="28" y="121"/>
                    </a:lnTo>
                    <a:lnTo>
                      <a:pt x="21" y="103"/>
                    </a:lnTo>
                    <a:lnTo>
                      <a:pt x="25" y="101"/>
                    </a:lnTo>
                    <a:lnTo>
                      <a:pt x="32" y="68"/>
                    </a:lnTo>
                    <a:lnTo>
                      <a:pt x="42" y="57"/>
                    </a:lnTo>
                    <a:lnTo>
                      <a:pt x="40" y="4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0" name="Freeform 251"/>
              <p:cNvSpPr>
                <a:spLocks noChangeAspect="1"/>
              </p:cNvSpPr>
              <p:nvPr/>
            </p:nvSpPr>
            <p:spPr bwMode="auto">
              <a:xfrm>
                <a:off x="4390229" y="3005125"/>
                <a:ext cx="37503" cy="40719"/>
              </a:xfrm>
              <a:custGeom>
                <a:avLst/>
                <a:gdLst>
                  <a:gd name="T0" fmla="*/ 2147483647 w 40"/>
                  <a:gd name="T1" fmla="*/ 2147483647 h 47"/>
                  <a:gd name="T2" fmla="*/ 2147483647 w 40"/>
                  <a:gd name="T3" fmla="*/ 2147483647 h 47"/>
                  <a:gd name="T4" fmla="*/ 0 w 40"/>
                  <a:gd name="T5" fmla="*/ 2147483647 h 47"/>
                  <a:gd name="T6" fmla="*/ 2147483647 w 40"/>
                  <a:gd name="T7" fmla="*/ 0 h 47"/>
                  <a:gd name="T8" fmla="*/ 2147483647 w 40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7"/>
                  <a:gd name="T17" fmla="*/ 40 w 40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7">
                    <a:moveTo>
                      <a:pt x="39" y="10"/>
                    </a:moveTo>
                    <a:lnTo>
                      <a:pt x="22" y="46"/>
                    </a:lnTo>
                    <a:lnTo>
                      <a:pt x="0" y="22"/>
                    </a:lnTo>
                    <a:lnTo>
                      <a:pt x="27" y="0"/>
                    </a:lnTo>
                    <a:lnTo>
                      <a:pt x="39" y="1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251"/>
              <p:cNvSpPr>
                <a:spLocks noChangeAspect="1"/>
              </p:cNvSpPr>
              <p:nvPr/>
            </p:nvSpPr>
            <p:spPr bwMode="auto">
              <a:xfrm rot="-5400000">
                <a:off x="4478636" y="2960965"/>
                <a:ext cx="37503" cy="40719"/>
              </a:xfrm>
              <a:custGeom>
                <a:avLst/>
                <a:gdLst>
                  <a:gd name="T0" fmla="*/ 2147483647 w 40"/>
                  <a:gd name="T1" fmla="*/ 2147483647 h 47"/>
                  <a:gd name="T2" fmla="*/ 2147483647 w 40"/>
                  <a:gd name="T3" fmla="*/ 2147483647 h 47"/>
                  <a:gd name="T4" fmla="*/ 0 w 40"/>
                  <a:gd name="T5" fmla="*/ 2147483647 h 47"/>
                  <a:gd name="T6" fmla="*/ 2147483647 w 40"/>
                  <a:gd name="T7" fmla="*/ 0 h 47"/>
                  <a:gd name="T8" fmla="*/ 2147483647 w 40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7"/>
                  <a:gd name="T17" fmla="*/ 40 w 40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7">
                    <a:moveTo>
                      <a:pt x="39" y="10"/>
                    </a:moveTo>
                    <a:lnTo>
                      <a:pt x="22" y="46"/>
                    </a:lnTo>
                    <a:lnTo>
                      <a:pt x="0" y="22"/>
                    </a:lnTo>
                    <a:lnTo>
                      <a:pt x="27" y="0"/>
                    </a:lnTo>
                    <a:lnTo>
                      <a:pt x="39" y="1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84" name="Freeform 251"/>
            <p:cNvSpPr>
              <a:spLocks noChangeAspect="1"/>
            </p:cNvSpPr>
            <p:nvPr/>
          </p:nvSpPr>
          <p:spPr bwMode="auto">
            <a:xfrm>
              <a:off x="6858853" y="2421689"/>
              <a:ext cx="13887" cy="15044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0 w 40"/>
                <a:gd name="T5" fmla="*/ 2147483647 h 47"/>
                <a:gd name="T6" fmla="*/ 2147483647 w 40"/>
                <a:gd name="T7" fmla="*/ 0 h 47"/>
                <a:gd name="T8" fmla="*/ 2147483647 w 40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39" y="10"/>
                  </a:moveTo>
                  <a:lnTo>
                    <a:pt x="22" y="46"/>
                  </a:lnTo>
                  <a:lnTo>
                    <a:pt x="0" y="22"/>
                  </a:lnTo>
                  <a:lnTo>
                    <a:pt x="27" y="0"/>
                  </a:lnTo>
                  <a:lnTo>
                    <a:pt x="39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251"/>
            <p:cNvSpPr>
              <a:spLocks noChangeAspect="1"/>
            </p:cNvSpPr>
            <p:nvPr/>
          </p:nvSpPr>
          <p:spPr bwMode="auto">
            <a:xfrm>
              <a:off x="6773217" y="2447149"/>
              <a:ext cx="12730" cy="12730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0 w 40"/>
                <a:gd name="T5" fmla="*/ 2147483647 h 47"/>
                <a:gd name="T6" fmla="*/ 2147483647 w 40"/>
                <a:gd name="T7" fmla="*/ 0 h 47"/>
                <a:gd name="T8" fmla="*/ 2147483647 w 40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39" y="10"/>
                  </a:moveTo>
                  <a:lnTo>
                    <a:pt x="22" y="46"/>
                  </a:lnTo>
                  <a:lnTo>
                    <a:pt x="0" y="22"/>
                  </a:lnTo>
                  <a:lnTo>
                    <a:pt x="27" y="0"/>
                  </a:lnTo>
                  <a:lnTo>
                    <a:pt x="39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251"/>
            <p:cNvSpPr>
              <a:spLocks noChangeAspect="1"/>
            </p:cNvSpPr>
            <p:nvPr/>
          </p:nvSpPr>
          <p:spPr bwMode="auto">
            <a:xfrm>
              <a:off x="6909772" y="2340680"/>
              <a:ext cx="10415" cy="11573"/>
            </a:xfrm>
            <a:custGeom>
              <a:avLst/>
              <a:gdLst>
                <a:gd name="T0" fmla="*/ 2147483647 w 40"/>
                <a:gd name="T1" fmla="*/ 2147483647 h 47"/>
                <a:gd name="T2" fmla="*/ 2147483647 w 40"/>
                <a:gd name="T3" fmla="*/ 2147483647 h 47"/>
                <a:gd name="T4" fmla="*/ 0 w 40"/>
                <a:gd name="T5" fmla="*/ 2147483647 h 47"/>
                <a:gd name="T6" fmla="*/ 2147483647 w 40"/>
                <a:gd name="T7" fmla="*/ 0 h 47"/>
                <a:gd name="T8" fmla="*/ 2147483647 w 40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39" y="10"/>
                  </a:moveTo>
                  <a:lnTo>
                    <a:pt x="22" y="46"/>
                  </a:lnTo>
                  <a:lnTo>
                    <a:pt x="0" y="22"/>
                  </a:lnTo>
                  <a:lnTo>
                    <a:pt x="27" y="0"/>
                  </a:lnTo>
                  <a:lnTo>
                    <a:pt x="39" y="10"/>
                  </a:ln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Line 291"/>
            <p:cNvSpPr>
              <a:spLocks noChangeShapeType="1"/>
            </p:cNvSpPr>
            <p:nvPr/>
          </p:nvSpPr>
          <p:spPr bwMode="auto">
            <a:xfrm>
              <a:off x="7078730" y="2429790"/>
              <a:ext cx="17359" cy="27774"/>
            </a:xfrm>
            <a:prstGeom prst="lin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98" name="Table 297"/>
          <p:cNvGraphicFramePr>
            <a:graphicFrameLocks noGrp="1"/>
          </p:cNvGraphicFramePr>
          <p:nvPr>
            <p:extLst/>
          </p:nvPr>
        </p:nvGraphicFramePr>
        <p:xfrm>
          <a:off x="8728914" y="1044213"/>
          <a:ext cx="1574451" cy="59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162">
                <a:tc>
                  <a:txBody>
                    <a:bodyPr/>
                    <a:lstStyle/>
                    <a:p>
                      <a:pPr algn="l"/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Košice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62">
                <a:tc>
                  <a:txBody>
                    <a:bodyPr/>
                    <a:lstStyle/>
                    <a:p>
                      <a:pPr algn="l"/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sk-SK" sz="11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Project Managers</a:t>
                      </a:r>
                      <a:endParaRPr lang="da-DK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99" name="Straight Connector 298"/>
          <p:cNvCxnSpPr/>
          <p:nvPr/>
        </p:nvCxnSpPr>
        <p:spPr>
          <a:xfrm>
            <a:off x="8663572" y="756864"/>
            <a:ext cx="0" cy="88059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8636794" y="639683"/>
            <a:ext cx="150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3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SLOVAKIA</a:t>
            </a:r>
            <a:endParaRPr lang="en-US" sz="2400" dirty="0">
              <a:solidFill>
                <a:schemeClr val="accent3"/>
              </a:solidFill>
              <a:latin typeface="Tele-GroteskUlt" pitchFamily="2" charset="0"/>
              <a:ea typeface="Tele-GroteskUlt" pitchFamily="2" charset="0"/>
              <a:cs typeface="Tele-GroteskUlt" pitchFamily="2" charset="0"/>
            </a:endParaRPr>
          </a:p>
        </p:txBody>
      </p:sp>
      <p:cxnSp>
        <p:nvCxnSpPr>
          <p:cNvPr id="301" name="Straight Connector 300"/>
          <p:cNvCxnSpPr/>
          <p:nvPr/>
        </p:nvCxnSpPr>
        <p:spPr>
          <a:xfrm flipV="1">
            <a:off x="6705221" y="1634650"/>
            <a:ext cx="1958351" cy="683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5655549" y="1798334"/>
            <a:ext cx="1055517" cy="67219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0" name="Table 309"/>
          <p:cNvGraphicFramePr>
            <a:graphicFrameLocks noGrp="1"/>
          </p:cNvGraphicFramePr>
          <p:nvPr>
            <p:extLst/>
          </p:nvPr>
        </p:nvGraphicFramePr>
        <p:xfrm>
          <a:off x="8180867" y="4679535"/>
          <a:ext cx="1574451" cy="59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162">
                <a:tc>
                  <a:txBody>
                    <a:bodyPr/>
                    <a:lstStyle/>
                    <a:p>
                      <a:pPr algn="l"/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Cyberjaya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62">
                <a:tc>
                  <a:txBody>
                    <a:bodyPr/>
                    <a:lstStyle/>
                    <a:p>
                      <a:pPr algn="l"/>
                      <a:r>
                        <a:rPr lang="sk-SK" sz="11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sk-SK" sz="11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Managers</a:t>
                      </a:r>
                      <a:endParaRPr lang="da-DK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1" name="TextBox 310"/>
          <p:cNvSpPr txBox="1"/>
          <p:nvPr/>
        </p:nvSpPr>
        <p:spPr>
          <a:xfrm>
            <a:off x="8088747" y="4275005"/>
            <a:ext cx="150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6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MALAYSIA</a:t>
            </a:r>
            <a:endParaRPr lang="en-US" sz="2400" dirty="0">
              <a:solidFill>
                <a:schemeClr val="accent6"/>
              </a:solidFill>
              <a:latin typeface="Tele-GroteskUlt" pitchFamily="2" charset="0"/>
              <a:ea typeface="Tele-GroteskUlt" pitchFamily="2" charset="0"/>
              <a:cs typeface="Tele-GroteskUlt" pitchFamily="2" charset="0"/>
            </a:endParaRPr>
          </a:p>
        </p:txBody>
      </p:sp>
      <p:cxnSp>
        <p:nvCxnSpPr>
          <p:cNvPr id="313" name="Straight Connector 312"/>
          <p:cNvCxnSpPr/>
          <p:nvPr/>
        </p:nvCxnSpPr>
        <p:spPr>
          <a:xfrm>
            <a:off x="9744964" y="3996518"/>
            <a:ext cx="8409" cy="112866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9446908" y="3651593"/>
            <a:ext cx="298056" cy="3449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smtClean="0"/>
              <a:t>June 2019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633650" y="5841646"/>
            <a:ext cx="5148000" cy="324000"/>
          </a:xfrm>
        </p:spPr>
        <p:txBody>
          <a:bodyPr/>
          <a:lstStyle/>
          <a:p>
            <a:r>
              <a:rPr lang="it-IT" noProof="0" dirty="0" smtClean="0"/>
              <a:t>- </a:t>
            </a:r>
            <a:r>
              <a:rPr lang="it-IT" noProof="0" smtClean="0"/>
              <a:t>Internal -                                           PM SSC / Laszlo Balogh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5</a:t>
            </a:fld>
            <a:endParaRPr lang="en-US" noProof="0" dirty="0"/>
          </a:p>
        </p:txBody>
      </p:sp>
      <p:graphicFrame>
        <p:nvGraphicFramePr>
          <p:cNvPr id="339" name="Table 338"/>
          <p:cNvGraphicFramePr>
            <a:graphicFrameLocks noGrp="1"/>
          </p:cNvGraphicFramePr>
          <p:nvPr>
            <p:extLst/>
          </p:nvPr>
        </p:nvGraphicFramePr>
        <p:xfrm>
          <a:off x="4048384" y="3188939"/>
          <a:ext cx="1574451" cy="59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162">
                <a:tc>
                  <a:txBody>
                    <a:bodyPr/>
                    <a:lstStyle/>
                    <a:p>
                      <a:pPr algn="l"/>
                      <a:r>
                        <a:rPr lang="sk-SK" sz="1100" dirty="0">
                          <a:solidFill>
                            <a:schemeClr val="bg1"/>
                          </a:solidFill>
                        </a:rPr>
                        <a:t>Budapest, Debrecen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62">
                <a:tc>
                  <a:txBody>
                    <a:bodyPr/>
                    <a:lstStyle/>
                    <a:p>
                      <a:pPr algn="l"/>
                      <a:r>
                        <a:rPr lang="sk-SK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116 </a:t>
                      </a:r>
                      <a:r>
                        <a:rPr lang="sk-SK" sz="11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sk-SK" sz="11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Managers</a:t>
                      </a:r>
                      <a:endParaRPr lang="da-DK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0" name="TextBox 339"/>
          <p:cNvSpPr txBox="1"/>
          <p:nvPr/>
        </p:nvSpPr>
        <p:spPr>
          <a:xfrm>
            <a:off x="4177409" y="2730165"/>
            <a:ext cx="150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>
                <a:solidFill>
                  <a:schemeClr val="accent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rPr>
              <a:t>HUNGARY</a:t>
            </a:r>
            <a:endParaRPr lang="en-US" sz="2400" b="1" dirty="0">
              <a:solidFill>
                <a:schemeClr val="accent1"/>
              </a:solidFill>
              <a:latin typeface="Tele-GroteskUlt" pitchFamily="2" charset="0"/>
              <a:ea typeface="Tele-GroteskUlt" pitchFamily="2" charset="0"/>
              <a:cs typeface="Tele-GroteskUlt" pitchFamily="2" charset="0"/>
            </a:endParaRPr>
          </a:p>
        </p:txBody>
      </p:sp>
      <p:cxnSp>
        <p:nvCxnSpPr>
          <p:cNvPr id="341" name="Straight Connector 340"/>
          <p:cNvCxnSpPr/>
          <p:nvPr/>
        </p:nvCxnSpPr>
        <p:spPr>
          <a:xfrm>
            <a:off x="5667235" y="2470527"/>
            <a:ext cx="8049" cy="130684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3" name="Group 372"/>
          <p:cNvGrpSpPr/>
          <p:nvPr/>
        </p:nvGrpSpPr>
        <p:grpSpPr>
          <a:xfrm>
            <a:off x="673529" y="2543083"/>
            <a:ext cx="1944000" cy="2444544"/>
            <a:chOff x="638140" y="1576568"/>
            <a:chExt cx="1944000" cy="2444544"/>
          </a:xfrm>
        </p:grpSpPr>
        <p:sp>
          <p:nvSpPr>
            <p:cNvPr id="346" name="Rectangle 345"/>
            <p:cNvSpPr>
              <a:spLocks/>
            </p:cNvSpPr>
            <p:nvPr/>
          </p:nvSpPr>
          <p:spPr bwMode="gray">
            <a:xfrm>
              <a:off x="638140" y="1576568"/>
              <a:ext cx="1944000" cy="540000"/>
            </a:xfrm>
            <a:prstGeom prst="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b"/>
            <a:lstStyle/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smtClean="0">
                  <a:solidFill>
                    <a:schemeClr val="bg1"/>
                  </a:solidFill>
                  <a:cs typeface="Arial" charset="0"/>
                </a:rPr>
                <a:t>EG5</a:t>
              </a:r>
              <a:r>
                <a:rPr lang="en-US" sz="1600" b="1" smtClean="0">
                  <a:solidFill>
                    <a:schemeClr val="bg1"/>
                  </a:solidFill>
                  <a:cs typeface="Arial" charset="0"/>
                </a:rPr>
                <a:t> </a:t>
              </a:r>
              <a:endParaRPr lang="sk-SK" sz="1600" b="1" smtClean="0">
                <a:solidFill>
                  <a:schemeClr val="bg1"/>
                </a:solidFill>
                <a:cs typeface="Arial" charset="0"/>
              </a:endParaRPr>
            </a:p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smtClean="0">
                  <a:solidFill>
                    <a:schemeClr val="bg1"/>
                  </a:solidFill>
                  <a:cs typeface="Arial" charset="0"/>
                </a:rPr>
                <a:t>Executive PM (2)</a:t>
              </a:r>
              <a:endParaRPr lang="en-US" sz="1600" b="1" dirty="0" err="1" smtClean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7" name="Rectangle 346"/>
            <p:cNvSpPr>
              <a:spLocks/>
            </p:cNvSpPr>
            <p:nvPr/>
          </p:nvSpPr>
          <p:spPr bwMode="gray">
            <a:xfrm>
              <a:off x="638140" y="2211416"/>
              <a:ext cx="1944000" cy="540000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dirty="0" smtClean="0">
                  <a:solidFill>
                    <a:schemeClr val="bg1"/>
                  </a:solidFill>
                  <a:cs typeface="Arial" charset="0"/>
                </a:rPr>
                <a:t>EG4</a:t>
              </a:r>
            </a:p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dirty="0" smtClean="0">
                  <a:solidFill>
                    <a:schemeClr val="bg1"/>
                  </a:solidFill>
                  <a:cs typeface="Arial" charset="0"/>
                </a:rPr>
                <a:t>Senior PM (27)</a:t>
              </a:r>
              <a:endParaRPr lang="en-US" sz="1600" b="1" dirty="0" err="1" smtClean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8" name="Rectangle 347"/>
            <p:cNvSpPr>
              <a:spLocks/>
            </p:cNvSpPr>
            <p:nvPr/>
          </p:nvSpPr>
          <p:spPr bwMode="gray">
            <a:xfrm>
              <a:off x="638140" y="2846264"/>
              <a:ext cx="1944000" cy="540000"/>
            </a:xfrm>
            <a:prstGeom prst="rect">
              <a:avLst/>
            </a:prstGeom>
            <a:solidFill>
              <a:schemeClr val="accent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dirty="0" smtClean="0">
                  <a:solidFill>
                    <a:schemeClr val="bg1"/>
                  </a:solidFill>
                  <a:cs typeface="Arial" charset="0"/>
                </a:rPr>
                <a:t>EG3</a:t>
              </a:r>
            </a:p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dirty="0" smtClean="0">
                  <a:solidFill>
                    <a:schemeClr val="bg1"/>
                  </a:solidFill>
                  <a:cs typeface="Arial" charset="0"/>
                </a:rPr>
                <a:t>Project Manager (74)</a:t>
              </a:r>
              <a:endParaRPr lang="en-US" sz="1600" b="1" dirty="0" err="1" smtClean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9" name="Rectangle 348"/>
            <p:cNvSpPr>
              <a:spLocks/>
            </p:cNvSpPr>
            <p:nvPr/>
          </p:nvSpPr>
          <p:spPr bwMode="gray">
            <a:xfrm>
              <a:off x="638140" y="3481112"/>
              <a:ext cx="1944000" cy="540000"/>
            </a:xfrm>
            <a:prstGeom prst="rect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t"/>
            <a:lstStyle/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dirty="0" smtClean="0">
                  <a:solidFill>
                    <a:schemeClr val="bg1"/>
                  </a:solidFill>
                  <a:cs typeface="Arial" charset="0"/>
                </a:rPr>
                <a:t>EG1/2</a:t>
              </a:r>
            </a:p>
            <a:p>
              <a:pPr indent="3175" algn="ctr" defTabSz="457293" fontAlgn="base"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sk-SK" sz="1600" b="1" smtClean="0">
                  <a:solidFill>
                    <a:schemeClr val="bg1"/>
                  </a:solidFill>
                  <a:cs typeface="Arial" charset="0"/>
                </a:rPr>
                <a:t>Junior PM</a:t>
              </a:r>
              <a:r>
                <a:rPr lang="en-US" sz="1600" b="1" smtClean="0">
                  <a:solidFill>
                    <a:schemeClr val="bg1"/>
                  </a:solidFill>
                  <a:cs typeface="Arial" charset="0"/>
                </a:rPr>
                <a:t> (53)</a:t>
              </a:r>
              <a:r>
                <a:rPr lang="sk-SK" sz="1600" b="1" smtClean="0">
                  <a:solidFill>
                    <a:schemeClr val="bg1"/>
                  </a:solidFill>
                  <a:cs typeface="Arial" charset="0"/>
                </a:rPr>
                <a:t> </a:t>
              </a:r>
              <a:endParaRPr lang="en-US" sz="1600" b="1" smtClean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377" name="Rectangle 376"/>
          <p:cNvSpPr/>
          <p:nvPr/>
        </p:nvSpPr>
        <p:spPr>
          <a:xfrm>
            <a:off x="361082" y="963284"/>
            <a:ext cx="575945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k-SK" sz="1600">
                <a:latin typeface="Tele-GroteskFet" pitchFamily="2" charset="0"/>
              </a:rPr>
              <a:t>Overall 156 people on board</a:t>
            </a:r>
            <a:endParaRPr lang="en-US" sz="1600">
              <a:latin typeface="Tele-GroteskFet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Tele-GroteskFet" pitchFamily="2" charset="0"/>
              </a:rPr>
              <a:t>Proficient in English and/or German</a:t>
            </a:r>
            <a:endParaRPr lang="sk-SK" sz="1600" dirty="0">
              <a:latin typeface="Tele-GroteskFet" pitchFamily="2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3434063" y="5249717"/>
            <a:ext cx="575945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Tele-GroteskFet" pitchFamily="2" charset="0"/>
              </a:rPr>
              <a:t>India will soon become part of PM SSC</a:t>
            </a:r>
            <a:endParaRPr lang="sk-SK" sz="1600" dirty="0">
              <a:latin typeface="Tele-GroteskFet" pitchFamily="2" charset="0"/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flipV="1">
            <a:off x="6551375" y="3083083"/>
            <a:ext cx="1986398" cy="248056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3542003" y="5574533"/>
            <a:ext cx="2990775" cy="21149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54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0" grpId="0"/>
      <p:bldP spid="311" grpId="0"/>
      <p:bldP spid="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26304" y="953416"/>
            <a:ext cx="4633060" cy="1549176"/>
            <a:chOff x="323997" y="1475930"/>
            <a:chExt cx="4633060" cy="1549176"/>
          </a:xfrm>
        </p:grpSpPr>
        <p:sp>
          <p:nvSpPr>
            <p:cNvPr id="3" name="Rectangle 2"/>
            <p:cNvSpPr/>
            <p:nvPr/>
          </p:nvSpPr>
          <p:spPr bwMode="gray">
            <a:xfrm>
              <a:off x="323997" y="1477106"/>
              <a:ext cx="360000" cy="1548000"/>
            </a:xfrm>
            <a:prstGeom prst="rect">
              <a:avLst/>
            </a:prstGeom>
            <a:solidFill>
              <a:schemeClr val="tx2"/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gray">
            <a:xfrm>
              <a:off x="683996" y="1475930"/>
              <a:ext cx="4273061" cy="15480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latin typeface="Tele-GroteskUlt" pitchFamily="2" charset="0"/>
                  <a:ea typeface="Tele-GroteskUlt" pitchFamily="2" charset="0"/>
                  <a:cs typeface="Tele-GroteskUlt" pitchFamily="2" charset="0"/>
                </a:rPr>
                <a:t>TRADITIONAL PROJECT MANAGEMENT</a:t>
              </a:r>
              <a:endParaRPr lang="sk-SK" sz="1600" b="1" dirty="0">
                <a:solidFill>
                  <a:schemeClr val="tx2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Project 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Program 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T&amp;T 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Project Management for SAP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Technical Project Management</a:t>
              </a:r>
              <a:endParaRPr lang="en-US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01773" y="4139225"/>
            <a:ext cx="4633061" cy="1548000"/>
            <a:chOff x="2697562" y="3651738"/>
            <a:chExt cx="4633061" cy="1548000"/>
          </a:xfrm>
        </p:grpSpPr>
        <p:sp>
          <p:nvSpPr>
            <p:cNvPr id="11" name="Rectangle 10"/>
            <p:cNvSpPr/>
            <p:nvPr/>
          </p:nvSpPr>
          <p:spPr bwMode="gray">
            <a:xfrm>
              <a:off x="2697562" y="3651738"/>
              <a:ext cx="360000" cy="15480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gray">
            <a:xfrm>
              <a:off x="3057562" y="3651738"/>
              <a:ext cx="4273061" cy="1548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  <a:latin typeface="Tele-GroteskUlt" pitchFamily="2" charset="0"/>
                  <a:ea typeface="Tele-GroteskUlt" pitchFamily="2" charset="0"/>
                  <a:cs typeface="Tele-GroteskUlt" pitchFamily="2" charset="0"/>
                </a:rPr>
                <a:t>PROJECT MANAGEMET OFFICE</a:t>
              </a:r>
              <a:endParaRPr lang="sk-SK" sz="1600" b="1" dirty="0">
                <a:solidFill>
                  <a:schemeClr val="accent1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/>
                <a:t>PMO Lead Service &amp; Consultancy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T&amp;T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Risk &amp; Quality 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General dedicated project support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/>
                <a:t>Training Service</a:t>
              </a:r>
            </a:p>
            <a:p>
              <a:pPr marL="0" indent="0">
                <a:buNone/>
              </a:pPr>
              <a:endParaRPr lang="en-US" sz="1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53984" y="2512296"/>
            <a:ext cx="4633061" cy="1548000"/>
            <a:chOff x="5617339" y="1477106"/>
            <a:chExt cx="4633061" cy="1548000"/>
          </a:xfrm>
        </p:grpSpPr>
        <p:sp>
          <p:nvSpPr>
            <p:cNvPr id="16" name="Rectangle 15"/>
            <p:cNvSpPr/>
            <p:nvPr/>
          </p:nvSpPr>
          <p:spPr bwMode="gray">
            <a:xfrm>
              <a:off x="5617339" y="1477106"/>
              <a:ext cx="360000" cy="1548000"/>
            </a:xfrm>
            <a:prstGeom prst="rect">
              <a:avLst/>
            </a:prstGeom>
            <a:solidFill>
              <a:schemeClr val="accent3"/>
            </a:solidFill>
            <a:ln w="1905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gray">
            <a:xfrm>
              <a:off x="5977339" y="1477106"/>
              <a:ext cx="4273061" cy="1548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 smtClean="0">
                  <a:solidFill>
                    <a:schemeClr val="accent3"/>
                  </a:solidFill>
                  <a:latin typeface="Tele-GroteskUlt" pitchFamily="2" charset="0"/>
                  <a:ea typeface="Tele-GroteskUlt" pitchFamily="2" charset="0"/>
                  <a:cs typeface="Tele-GroteskUlt" pitchFamily="2" charset="0"/>
                </a:rPr>
                <a:t>AGILE PROJECT DELIVERY SERVICE</a:t>
              </a:r>
              <a:endParaRPr lang="sk-SK" sz="1600" b="1" dirty="0">
                <a:solidFill>
                  <a:schemeClr val="accent3"/>
                </a:solidFill>
                <a:latin typeface="Tele-GroteskUlt" pitchFamily="2" charset="0"/>
                <a:ea typeface="Tele-GroteskUlt" pitchFamily="2" charset="0"/>
                <a:cs typeface="Tele-GroteskUlt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Scrum Master Service</a:t>
              </a:r>
              <a:endParaRPr lang="en-US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Product Owner Service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Release Train Engineering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Product 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/>
                <a:t>Agile Coach</a:t>
              </a:r>
              <a:endParaRPr lang="en-US" sz="1600" dirty="0"/>
            </a:p>
            <a:p>
              <a:pPr marL="0" indent="0">
                <a:buNone/>
              </a:pPr>
              <a:endParaRPr lang="en-US" sz="1600" dirty="0"/>
            </a:p>
          </p:txBody>
        </p:sp>
      </p:grp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323998" y="252000"/>
            <a:ext cx="10872000" cy="504000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6696" y="756000"/>
            <a:ext cx="773444" cy="0"/>
          </a:xfrm>
          <a:prstGeom prst="line">
            <a:avLst/>
          </a:prstGeom>
          <a:ln w="3810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20140" y="756000"/>
            <a:ext cx="2358556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0859708-4FE1-4CC8-A30C-0FA1EB5B6DE7}" type="datetime1">
              <a:rPr lang="hu-HU" noProof="0" smtClean="0"/>
              <a:t>2019. 09. 20.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noProof="0" dirty="0" smtClean="0"/>
              <a:t>- </a:t>
            </a:r>
            <a:r>
              <a:rPr lang="it-IT" noProof="0" dirty="0" err="1" smtClean="0"/>
              <a:t>Internal</a:t>
            </a:r>
            <a:r>
              <a:rPr lang="it-IT" noProof="0" dirty="0" smtClean="0"/>
              <a:t> -                                           PM SSC / Laszlo Balogh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6</a:t>
            </a:fld>
            <a:endParaRPr lang="en-US" noProof="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131" y="3295985"/>
            <a:ext cx="1983165" cy="50235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258" y="1581500"/>
            <a:ext cx="1685390" cy="7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526" y="2481132"/>
            <a:ext cx="2168584" cy="6621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953" y="3937831"/>
            <a:ext cx="2267040" cy="5959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007" y="4724045"/>
            <a:ext cx="1076237" cy="505306"/>
          </a:xfrm>
          <a:prstGeom prst="rect">
            <a:avLst/>
          </a:prstGeom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5919616" y="1058130"/>
            <a:ext cx="2314217" cy="378483"/>
          </a:xfrm>
          <a:prstGeom prst="rect">
            <a:avLst/>
          </a:prstGeom>
        </p:spPr>
        <p:txBody>
          <a:bodyPr/>
          <a:lstStyle>
            <a:lvl1pPr marL="0" indent="0" algn="l" defTabSz="457280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lang="de-DE" sz="3200" kern="1200" dirty="0">
                <a:solidFill>
                  <a:schemeClr val="tx2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5pPr>
            <a:lvl6pPr marL="457129"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6pPr>
            <a:lvl7pPr marL="914258"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7pPr>
            <a:lvl8pPr marL="1371387"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8pPr>
            <a:lvl9pPr marL="1828515" algn="l" defTabSz="5761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sz="2000" dirty="0" err="1" smtClean="0">
                <a:solidFill>
                  <a:schemeClr val="tx1"/>
                </a:solidFill>
              </a:rPr>
              <a:t>certifications</a:t>
            </a:r>
            <a:endParaRPr lang="hu-HU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905984" y="1410523"/>
            <a:ext cx="5400000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081" y="4139225"/>
            <a:ext cx="850547" cy="8505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74" y="2095916"/>
            <a:ext cx="1467842" cy="9797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39" y="3133268"/>
            <a:ext cx="804562" cy="8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3"/>
          <p:cNvSpPr>
            <a:spLocks noChangeAspect="1" noEditPoints="1"/>
          </p:cNvSpPr>
          <p:nvPr/>
        </p:nvSpPr>
        <p:spPr bwMode="auto">
          <a:xfrm>
            <a:off x="2014820" y="2527399"/>
            <a:ext cx="1111019" cy="1176683"/>
          </a:xfrm>
          <a:custGeom>
            <a:avLst/>
            <a:gdLst>
              <a:gd name="T0" fmla="*/ 353 w 705"/>
              <a:gd name="T1" fmla="*/ 533 h 746"/>
              <a:gd name="T2" fmla="*/ 193 w 705"/>
              <a:gd name="T3" fmla="*/ 373 h 746"/>
              <a:gd name="T4" fmla="*/ 353 w 705"/>
              <a:gd name="T5" fmla="*/ 213 h 746"/>
              <a:gd name="T6" fmla="*/ 513 w 705"/>
              <a:gd name="T7" fmla="*/ 373 h 746"/>
              <a:gd name="T8" fmla="*/ 353 w 705"/>
              <a:gd name="T9" fmla="*/ 533 h 746"/>
              <a:gd name="T10" fmla="*/ 353 w 705"/>
              <a:gd name="T11" fmla="*/ 0 h 746"/>
              <a:gd name="T12" fmla="*/ 283 w 705"/>
              <a:gd name="T13" fmla="*/ 6 h 746"/>
              <a:gd name="T14" fmla="*/ 263 w 705"/>
              <a:gd name="T15" fmla="*/ 122 h 746"/>
              <a:gd name="T16" fmla="*/ 181 w 705"/>
              <a:gd name="T17" fmla="*/ 170 h 746"/>
              <a:gd name="T18" fmla="*/ 70 w 705"/>
              <a:gd name="T19" fmla="*/ 129 h 746"/>
              <a:gd name="T20" fmla="*/ 0 w 705"/>
              <a:gd name="T21" fmla="*/ 250 h 746"/>
              <a:gd name="T22" fmla="*/ 90 w 705"/>
              <a:gd name="T23" fmla="*/ 326 h 746"/>
              <a:gd name="T24" fmla="*/ 86 w 705"/>
              <a:gd name="T25" fmla="*/ 373 h 746"/>
              <a:gd name="T26" fmla="*/ 90 w 705"/>
              <a:gd name="T27" fmla="*/ 420 h 746"/>
              <a:gd name="T28" fmla="*/ 0 w 705"/>
              <a:gd name="T29" fmla="*/ 496 h 746"/>
              <a:gd name="T30" fmla="*/ 70 w 705"/>
              <a:gd name="T31" fmla="*/ 617 h 746"/>
              <a:gd name="T32" fmla="*/ 181 w 705"/>
              <a:gd name="T33" fmla="*/ 576 h 746"/>
              <a:gd name="T34" fmla="*/ 263 w 705"/>
              <a:gd name="T35" fmla="*/ 624 h 746"/>
              <a:gd name="T36" fmla="*/ 283 w 705"/>
              <a:gd name="T37" fmla="*/ 740 h 746"/>
              <a:gd name="T38" fmla="*/ 353 w 705"/>
              <a:gd name="T39" fmla="*/ 746 h 746"/>
              <a:gd name="T40" fmla="*/ 423 w 705"/>
              <a:gd name="T41" fmla="*/ 740 h 746"/>
              <a:gd name="T42" fmla="*/ 443 w 705"/>
              <a:gd name="T43" fmla="*/ 624 h 746"/>
              <a:gd name="T44" fmla="*/ 525 w 705"/>
              <a:gd name="T45" fmla="*/ 576 h 746"/>
              <a:gd name="T46" fmla="*/ 635 w 705"/>
              <a:gd name="T47" fmla="*/ 617 h 746"/>
              <a:gd name="T48" fmla="*/ 705 w 705"/>
              <a:gd name="T49" fmla="*/ 496 h 746"/>
              <a:gd name="T50" fmla="*/ 615 w 705"/>
              <a:gd name="T51" fmla="*/ 420 h 746"/>
              <a:gd name="T52" fmla="*/ 619 w 705"/>
              <a:gd name="T53" fmla="*/ 373 h 746"/>
              <a:gd name="T54" fmla="*/ 615 w 705"/>
              <a:gd name="T55" fmla="*/ 326 h 746"/>
              <a:gd name="T56" fmla="*/ 705 w 705"/>
              <a:gd name="T57" fmla="*/ 250 h 746"/>
              <a:gd name="T58" fmla="*/ 635 w 705"/>
              <a:gd name="T59" fmla="*/ 129 h 746"/>
              <a:gd name="T60" fmla="*/ 525 w 705"/>
              <a:gd name="T61" fmla="*/ 170 h 746"/>
              <a:gd name="T62" fmla="*/ 443 w 705"/>
              <a:gd name="T63" fmla="*/ 122 h 746"/>
              <a:gd name="T64" fmla="*/ 423 w 705"/>
              <a:gd name="T65" fmla="*/ 6 h 746"/>
              <a:gd name="T66" fmla="*/ 353 w 705"/>
              <a:gd name="T6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5" h="746">
                <a:moveTo>
                  <a:pt x="353" y="533"/>
                </a:moveTo>
                <a:cubicBezTo>
                  <a:pt x="264" y="533"/>
                  <a:pt x="193" y="461"/>
                  <a:pt x="193" y="373"/>
                </a:cubicBezTo>
                <a:cubicBezTo>
                  <a:pt x="193" y="285"/>
                  <a:pt x="264" y="213"/>
                  <a:pt x="353" y="213"/>
                </a:cubicBezTo>
                <a:cubicBezTo>
                  <a:pt x="441" y="213"/>
                  <a:pt x="513" y="285"/>
                  <a:pt x="513" y="373"/>
                </a:cubicBezTo>
                <a:cubicBezTo>
                  <a:pt x="513" y="461"/>
                  <a:pt x="441" y="533"/>
                  <a:pt x="353" y="533"/>
                </a:cubicBezTo>
                <a:moveTo>
                  <a:pt x="353" y="0"/>
                </a:moveTo>
                <a:cubicBezTo>
                  <a:pt x="329" y="0"/>
                  <a:pt x="305" y="2"/>
                  <a:pt x="283" y="6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32" y="133"/>
                  <a:pt x="205" y="149"/>
                  <a:pt x="181" y="17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40" y="164"/>
                  <a:pt x="16" y="205"/>
                  <a:pt x="0" y="250"/>
                </a:cubicBezTo>
                <a:cubicBezTo>
                  <a:pt x="90" y="326"/>
                  <a:pt x="90" y="326"/>
                  <a:pt x="90" y="326"/>
                </a:cubicBezTo>
                <a:cubicBezTo>
                  <a:pt x="88" y="341"/>
                  <a:pt x="86" y="357"/>
                  <a:pt x="86" y="373"/>
                </a:cubicBezTo>
                <a:cubicBezTo>
                  <a:pt x="86" y="389"/>
                  <a:pt x="88" y="405"/>
                  <a:pt x="90" y="420"/>
                </a:cubicBezTo>
                <a:cubicBezTo>
                  <a:pt x="0" y="496"/>
                  <a:pt x="0" y="496"/>
                  <a:pt x="0" y="496"/>
                </a:cubicBezTo>
                <a:cubicBezTo>
                  <a:pt x="16" y="541"/>
                  <a:pt x="40" y="582"/>
                  <a:pt x="70" y="617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205" y="597"/>
                  <a:pt x="232" y="613"/>
                  <a:pt x="263" y="624"/>
                </a:cubicBezTo>
                <a:cubicBezTo>
                  <a:pt x="283" y="740"/>
                  <a:pt x="283" y="740"/>
                  <a:pt x="283" y="740"/>
                </a:cubicBezTo>
                <a:cubicBezTo>
                  <a:pt x="305" y="744"/>
                  <a:pt x="329" y="746"/>
                  <a:pt x="353" y="746"/>
                </a:cubicBezTo>
                <a:cubicBezTo>
                  <a:pt x="377" y="746"/>
                  <a:pt x="400" y="744"/>
                  <a:pt x="423" y="740"/>
                </a:cubicBezTo>
                <a:cubicBezTo>
                  <a:pt x="443" y="624"/>
                  <a:pt x="443" y="624"/>
                  <a:pt x="443" y="624"/>
                </a:cubicBezTo>
                <a:cubicBezTo>
                  <a:pt x="473" y="613"/>
                  <a:pt x="501" y="597"/>
                  <a:pt x="525" y="57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66" y="582"/>
                  <a:pt x="690" y="541"/>
                  <a:pt x="705" y="496"/>
                </a:cubicBezTo>
                <a:cubicBezTo>
                  <a:pt x="615" y="420"/>
                  <a:pt x="615" y="420"/>
                  <a:pt x="615" y="420"/>
                </a:cubicBezTo>
                <a:cubicBezTo>
                  <a:pt x="618" y="405"/>
                  <a:pt x="619" y="389"/>
                  <a:pt x="619" y="373"/>
                </a:cubicBezTo>
                <a:cubicBezTo>
                  <a:pt x="619" y="357"/>
                  <a:pt x="618" y="341"/>
                  <a:pt x="615" y="326"/>
                </a:cubicBezTo>
                <a:cubicBezTo>
                  <a:pt x="705" y="250"/>
                  <a:pt x="705" y="250"/>
                  <a:pt x="705" y="250"/>
                </a:cubicBezTo>
                <a:cubicBezTo>
                  <a:pt x="690" y="205"/>
                  <a:pt x="666" y="164"/>
                  <a:pt x="635" y="129"/>
                </a:cubicBezTo>
                <a:cubicBezTo>
                  <a:pt x="525" y="170"/>
                  <a:pt x="525" y="170"/>
                  <a:pt x="525" y="170"/>
                </a:cubicBezTo>
                <a:cubicBezTo>
                  <a:pt x="501" y="149"/>
                  <a:pt x="473" y="133"/>
                  <a:pt x="443" y="122"/>
                </a:cubicBezTo>
                <a:cubicBezTo>
                  <a:pt x="423" y="6"/>
                  <a:pt x="423" y="6"/>
                  <a:pt x="423" y="6"/>
                </a:cubicBezTo>
                <a:cubicBezTo>
                  <a:pt x="400" y="2"/>
                  <a:pt x="377" y="0"/>
                  <a:pt x="353" y="0"/>
                </a:cubicBezTo>
              </a:path>
            </a:pathLst>
          </a:custGeom>
          <a:solidFill>
            <a:schemeClr val="tx2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" name="Freeform 93"/>
          <p:cNvSpPr>
            <a:spLocks noChangeAspect="1" noEditPoints="1"/>
          </p:cNvSpPr>
          <p:nvPr/>
        </p:nvSpPr>
        <p:spPr bwMode="auto">
          <a:xfrm rot="1716136">
            <a:off x="4207922" y="1797271"/>
            <a:ext cx="1838677" cy="1947347"/>
          </a:xfrm>
          <a:custGeom>
            <a:avLst/>
            <a:gdLst>
              <a:gd name="T0" fmla="*/ 353 w 705"/>
              <a:gd name="T1" fmla="*/ 533 h 746"/>
              <a:gd name="T2" fmla="*/ 193 w 705"/>
              <a:gd name="T3" fmla="*/ 373 h 746"/>
              <a:gd name="T4" fmla="*/ 353 w 705"/>
              <a:gd name="T5" fmla="*/ 213 h 746"/>
              <a:gd name="T6" fmla="*/ 513 w 705"/>
              <a:gd name="T7" fmla="*/ 373 h 746"/>
              <a:gd name="T8" fmla="*/ 353 w 705"/>
              <a:gd name="T9" fmla="*/ 533 h 746"/>
              <a:gd name="T10" fmla="*/ 353 w 705"/>
              <a:gd name="T11" fmla="*/ 0 h 746"/>
              <a:gd name="T12" fmla="*/ 283 w 705"/>
              <a:gd name="T13" fmla="*/ 6 h 746"/>
              <a:gd name="T14" fmla="*/ 263 w 705"/>
              <a:gd name="T15" fmla="*/ 122 h 746"/>
              <a:gd name="T16" fmla="*/ 181 w 705"/>
              <a:gd name="T17" fmla="*/ 170 h 746"/>
              <a:gd name="T18" fmla="*/ 70 w 705"/>
              <a:gd name="T19" fmla="*/ 129 h 746"/>
              <a:gd name="T20" fmla="*/ 0 w 705"/>
              <a:gd name="T21" fmla="*/ 250 h 746"/>
              <a:gd name="T22" fmla="*/ 90 w 705"/>
              <a:gd name="T23" fmla="*/ 326 h 746"/>
              <a:gd name="T24" fmla="*/ 86 w 705"/>
              <a:gd name="T25" fmla="*/ 373 h 746"/>
              <a:gd name="T26" fmla="*/ 90 w 705"/>
              <a:gd name="T27" fmla="*/ 420 h 746"/>
              <a:gd name="T28" fmla="*/ 0 w 705"/>
              <a:gd name="T29" fmla="*/ 496 h 746"/>
              <a:gd name="T30" fmla="*/ 70 w 705"/>
              <a:gd name="T31" fmla="*/ 617 h 746"/>
              <a:gd name="T32" fmla="*/ 181 w 705"/>
              <a:gd name="T33" fmla="*/ 576 h 746"/>
              <a:gd name="T34" fmla="*/ 263 w 705"/>
              <a:gd name="T35" fmla="*/ 624 h 746"/>
              <a:gd name="T36" fmla="*/ 283 w 705"/>
              <a:gd name="T37" fmla="*/ 740 h 746"/>
              <a:gd name="T38" fmla="*/ 353 w 705"/>
              <a:gd name="T39" fmla="*/ 746 h 746"/>
              <a:gd name="T40" fmla="*/ 423 w 705"/>
              <a:gd name="T41" fmla="*/ 740 h 746"/>
              <a:gd name="T42" fmla="*/ 443 w 705"/>
              <a:gd name="T43" fmla="*/ 624 h 746"/>
              <a:gd name="T44" fmla="*/ 525 w 705"/>
              <a:gd name="T45" fmla="*/ 576 h 746"/>
              <a:gd name="T46" fmla="*/ 635 w 705"/>
              <a:gd name="T47" fmla="*/ 617 h 746"/>
              <a:gd name="T48" fmla="*/ 705 w 705"/>
              <a:gd name="T49" fmla="*/ 496 h 746"/>
              <a:gd name="T50" fmla="*/ 615 w 705"/>
              <a:gd name="T51" fmla="*/ 420 h 746"/>
              <a:gd name="T52" fmla="*/ 619 w 705"/>
              <a:gd name="T53" fmla="*/ 373 h 746"/>
              <a:gd name="T54" fmla="*/ 615 w 705"/>
              <a:gd name="T55" fmla="*/ 326 h 746"/>
              <a:gd name="T56" fmla="*/ 705 w 705"/>
              <a:gd name="T57" fmla="*/ 250 h 746"/>
              <a:gd name="T58" fmla="*/ 635 w 705"/>
              <a:gd name="T59" fmla="*/ 129 h 746"/>
              <a:gd name="T60" fmla="*/ 525 w 705"/>
              <a:gd name="T61" fmla="*/ 170 h 746"/>
              <a:gd name="T62" fmla="*/ 443 w 705"/>
              <a:gd name="T63" fmla="*/ 122 h 746"/>
              <a:gd name="T64" fmla="*/ 423 w 705"/>
              <a:gd name="T65" fmla="*/ 6 h 746"/>
              <a:gd name="T66" fmla="*/ 353 w 705"/>
              <a:gd name="T6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5" h="746">
                <a:moveTo>
                  <a:pt x="353" y="533"/>
                </a:moveTo>
                <a:cubicBezTo>
                  <a:pt x="264" y="533"/>
                  <a:pt x="193" y="461"/>
                  <a:pt x="193" y="373"/>
                </a:cubicBezTo>
                <a:cubicBezTo>
                  <a:pt x="193" y="285"/>
                  <a:pt x="264" y="213"/>
                  <a:pt x="353" y="213"/>
                </a:cubicBezTo>
                <a:cubicBezTo>
                  <a:pt x="441" y="213"/>
                  <a:pt x="513" y="285"/>
                  <a:pt x="513" y="373"/>
                </a:cubicBezTo>
                <a:cubicBezTo>
                  <a:pt x="513" y="461"/>
                  <a:pt x="441" y="533"/>
                  <a:pt x="353" y="533"/>
                </a:cubicBezTo>
                <a:moveTo>
                  <a:pt x="353" y="0"/>
                </a:moveTo>
                <a:cubicBezTo>
                  <a:pt x="329" y="0"/>
                  <a:pt x="305" y="2"/>
                  <a:pt x="283" y="6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32" y="133"/>
                  <a:pt x="205" y="149"/>
                  <a:pt x="181" y="17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40" y="164"/>
                  <a:pt x="16" y="205"/>
                  <a:pt x="0" y="250"/>
                </a:cubicBezTo>
                <a:cubicBezTo>
                  <a:pt x="90" y="326"/>
                  <a:pt x="90" y="326"/>
                  <a:pt x="90" y="326"/>
                </a:cubicBezTo>
                <a:cubicBezTo>
                  <a:pt x="88" y="341"/>
                  <a:pt x="86" y="357"/>
                  <a:pt x="86" y="373"/>
                </a:cubicBezTo>
                <a:cubicBezTo>
                  <a:pt x="86" y="389"/>
                  <a:pt x="88" y="405"/>
                  <a:pt x="90" y="420"/>
                </a:cubicBezTo>
                <a:cubicBezTo>
                  <a:pt x="0" y="496"/>
                  <a:pt x="0" y="496"/>
                  <a:pt x="0" y="496"/>
                </a:cubicBezTo>
                <a:cubicBezTo>
                  <a:pt x="16" y="541"/>
                  <a:pt x="40" y="582"/>
                  <a:pt x="70" y="617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205" y="597"/>
                  <a:pt x="232" y="613"/>
                  <a:pt x="263" y="624"/>
                </a:cubicBezTo>
                <a:cubicBezTo>
                  <a:pt x="283" y="740"/>
                  <a:pt x="283" y="740"/>
                  <a:pt x="283" y="740"/>
                </a:cubicBezTo>
                <a:cubicBezTo>
                  <a:pt x="305" y="744"/>
                  <a:pt x="329" y="746"/>
                  <a:pt x="353" y="746"/>
                </a:cubicBezTo>
                <a:cubicBezTo>
                  <a:pt x="377" y="746"/>
                  <a:pt x="400" y="744"/>
                  <a:pt x="423" y="740"/>
                </a:cubicBezTo>
                <a:cubicBezTo>
                  <a:pt x="443" y="624"/>
                  <a:pt x="443" y="624"/>
                  <a:pt x="443" y="624"/>
                </a:cubicBezTo>
                <a:cubicBezTo>
                  <a:pt x="473" y="613"/>
                  <a:pt x="501" y="597"/>
                  <a:pt x="525" y="57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66" y="582"/>
                  <a:pt x="690" y="541"/>
                  <a:pt x="705" y="496"/>
                </a:cubicBezTo>
                <a:cubicBezTo>
                  <a:pt x="615" y="420"/>
                  <a:pt x="615" y="420"/>
                  <a:pt x="615" y="420"/>
                </a:cubicBezTo>
                <a:cubicBezTo>
                  <a:pt x="618" y="405"/>
                  <a:pt x="619" y="389"/>
                  <a:pt x="619" y="373"/>
                </a:cubicBezTo>
                <a:cubicBezTo>
                  <a:pt x="619" y="357"/>
                  <a:pt x="618" y="341"/>
                  <a:pt x="615" y="326"/>
                </a:cubicBezTo>
                <a:cubicBezTo>
                  <a:pt x="705" y="250"/>
                  <a:pt x="705" y="250"/>
                  <a:pt x="705" y="250"/>
                </a:cubicBezTo>
                <a:cubicBezTo>
                  <a:pt x="690" y="205"/>
                  <a:pt x="666" y="164"/>
                  <a:pt x="635" y="129"/>
                </a:cubicBezTo>
                <a:cubicBezTo>
                  <a:pt x="525" y="170"/>
                  <a:pt x="525" y="170"/>
                  <a:pt x="525" y="170"/>
                </a:cubicBezTo>
                <a:cubicBezTo>
                  <a:pt x="501" y="149"/>
                  <a:pt x="473" y="133"/>
                  <a:pt x="443" y="122"/>
                </a:cubicBezTo>
                <a:cubicBezTo>
                  <a:pt x="423" y="6"/>
                  <a:pt x="423" y="6"/>
                  <a:pt x="423" y="6"/>
                </a:cubicBezTo>
                <a:cubicBezTo>
                  <a:pt x="400" y="2"/>
                  <a:pt x="377" y="0"/>
                  <a:pt x="353" y="0"/>
                </a:cubicBezTo>
              </a:path>
            </a:pathLst>
          </a:custGeom>
          <a:solidFill>
            <a:schemeClr val="accent3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Freeform 93"/>
          <p:cNvSpPr>
            <a:spLocks noEditPoints="1"/>
          </p:cNvSpPr>
          <p:nvPr/>
        </p:nvSpPr>
        <p:spPr bwMode="auto">
          <a:xfrm flipH="1">
            <a:off x="5947468" y="2752258"/>
            <a:ext cx="1606776" cy="1701740"/>
          </a:xfrm>
          <a:custGeom>
            <a:avLst/>
            <a:gdLst>
              <a:gd name="T0" fmla="*/ 353 w 705"/>
              <a:gd name="T1" fmla="*/ 533 h 746"/>
              <a:gd name="T2" fmla="*/ 193 w 705"/>
              <a:gd name="T3" fmla="*/ 373 h 746"/>
              <a:gd name="T4" fmla="*/ 353 w 705"/>
              <a:gd name="T5" fmla="*/ 213 h 746"/>
              <a:gd name="T6" fmla="*/ 513 w 705"/>
              <a:gd name="T7" fmla="*/ 373 h 746"/>
              <a:gd name="T8" fmla="*/ 353 w 705"/>
              <a:gd name="T9" fmla="*/ 533 h 746"/>
              <a:gd name="T10" fmla="*/ 353 w 705"/>
              <a:gd name="T11" fmla="*/ 0 h 746"/>
              <a:gd name="T12" fmla="*/ 283 w 705"/>
              <a:gd name="T13" fmla="*/ 6 h 746"/>
              <a:gd name="T14" fmla="*/ 263 w 705"/>
              <a:gd name="T15" fmla="*/ 122 h 746"/>
              <a:gd name="T16" fmla="*/ 181 w 705"/>
              <a:gd name="T17" fmla="*/ 170 h 746"/>
              <a:gd name="T18" fmla="*/ 70 w 705"/>
              <a:gd name="T19" fmla="*/ 129 h 746"/>
              <a:gd name="T20" fmla="*/ 0 w 705"/>
              <a:gd name="T21" fmla="*/ 250 h 746"/>
              <a:gd name="T22" fmla="*/ 90 w 705"/>
              <a:gd name="T23" fmla="*/ 326 h 746"/>
              <a:gd name="T24" fmla="*/ 86 w 705"/>
              <a:gd name="T25" fmla="*/ 373 h 746"/>
              <a:gd name="T26" fmla="*/ 90 w 705"/>
              <a:gd name="T27" fmla="*/ 420 h 746"/>
              <a:gd name="T28" fmla="*/ 0 w 705"/>
              <a:gd name="T29" fmla="*/ 496 h 746"/>
              <a:gd name="T30" fmla="*/ 70 w 705"/>
              <a:gd name="T31" fmla="*/ 617 h 746"/>
              <a:gd name="T32" fmla="*/ 181 w 705"/>
              <a:gd name="T33" fmla="*/ 576 h 746"/>
              <a:gd name="T34" fmla="*/ 263 w 705"/>
              <a:gd name="T35" fmla="*/ 624 h 746"/>
              <a:gd name="T36" fmla="*/ 283 w 705"/>
              <a:gd name="T37" fmla="*/ 740 h 746"/>
              <a:gd name="T38" fmla="*/ 353 w 705"/>
              <a:gd name="T39" fmla="*/ 746 h 746"/>
              <a:gd name="T40" fmla="*/ 423 w 705"/>
              <a:gd name="T41" fmla="*/ 740 h 746"/>
              <a:gd name="T42" fmla="*/ 443 w 705"/>
              <a:gd name="T43" fmla="*/ 624 h 746"/>
              <a:gd name="T44" fmla="*/ 525 w 705"/>
              <a:gd name="T45" fmla="*/ 576 h 746"/>
              <a:gd name="T46" fmla="*/ 635 w 705"/>
              <a:gd name="T47" fmla="*/ 617 h 746"/>
              <a:gd name="T48" fmla="*/ 705 w 705"/>
              <a:gd name="T49" fmla="*/ 496 h 746"/>
              <a:gd name="T50" fmla="*/ 615 w 705"/>
              <a:gd name="T51" fmla="*/ 420 h 746"/>
              <a:gd name="T52" fmla="*/ 619 w 705"/>
              <a:gd name="T53" fmla="*/ 373 h 746"/>
              <a:gd name="T54" fmla="*/ 615 w 705"/>
              <a:gd name="T55" fmla="*/ 326 h 746"/>
              <a:gd name="T56" fmla="*/ 705 w 705"/>
              <a:gd name="T57" fmla="*/ 250 h 746"/>
              <a:gd name="T58" fmla="*/ 635 w 705"/>
              <a:gd name="T59" fmla="*/ 129 h 746"/>
              <a:gd name="T60" fmla="*/ 525 w 705"/>
              <a:gd name="T61" fmla="*/ 170 h 746"/>
              <a:gd name="T62" fmla="*/ 443 w 705"/>
              <a:gd name="T63" fmla="*/ 122 h 746"/>
              <a:gd name="T64" fmla="*/ 423 w 705"/>
              <a:gd name="T65" fmla="*/ 6 h 746"/>
              <a:gd name="T66" fmla="*/ 353 w 705"/>
              <a:gd name="T6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5" h="746">
                <a:moveTo>
                  <a:pt x="353" y="533"/>
                </a:moveTo>
                <a:cubicBezTo>
                  <a:pt x="264" y="533"/>
                  <a:pt x="193" y="461"/>
                  <a:pt x="193" y="373"/>
                </a:cubicBezTo>
                <a:cubicBezTo>
                  <a:pt x="193" y="285"/>
                  <a:pt x="264" y="213"/>
                  <a:pt x="353" y="213"/>
                </a:cubicBezTo>
                <a:cubicBezTo>
                  <a:pt x="441" y="213"/>
                  <a:pt x="513" y="285"/>
                  <a:pt x="513" y="373"/>
                </a:cubicBezTo>
                <a:cubicBezTo>
                  <a:pt x="513" y="461"/>
                  <a:pt x="441" y="533"/>
                  <a:pt x="353" y="533"/>
                </a:cubicBezTo>
                <a:moveTo>
                  <a:pt x="353" y="0"/>
                </a:moveTo>
                <a:cubicBezTo>
                  <a:pt x="329" y="0"/>
                  <a:pt x="305" y="2"/>
                  <a:pt x="283" y="6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32" y="133"/>
                  <a:pt x="205" y="149"/>
                  <a:pt x="181" y="17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40" y="164"/>
                  <a:pt x="16" y="205"/>
                  <a:pt x="0" y="250"/>
                </a:cubicBezTo>
                <a:cubicBezTo>
                  <a:pt x="90" y="326"/>
                  <a:pt x="90" y="326"/>
                  <a:pt x="90" y="326"/>
                </a:cubicBezTo>
                <a:cubicBezTo>
                  <a:pt x="88" y="341"/>
                  <a:pt x="86" y="357"/>
                  <a:pt x="86" y="373"/>
                </a:cubicBezTo>
                <a:cubicBezTo>
                  <a:pt x="86" y="389"/>
                  <a:pt x="88" y="405"/>
                  <a:pt x="90" y="420"/>
                </a:cubicBezTo>
                <a:cubicBezTo>
                  <a:pt x="0" y="496"/>
                  <a:pt x="0" y="496"/>
                  <a:pt x="0" y="496"/>
                </a:cubicBezTo>
                <a:cubicBezTo>
                  <a:pt x="16" y="541"/>
                  <a:pt x="40" y="582"/>
                  <a:pt x="70" y="617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205" y="597"/>
                  <a:pt x="232" y="613"/>
                  <a:pt x="263" y="624"/>
                </a:cubicBezTo>
                <a:cubicBezTo>
                  <a:pt x="283" y="740"/>
                  <a:pt x="283" y="740"/>
                  <a:pt x="283" y="740"/>
                </a:cubicBezTo>
                <a:cubicBezTo>
                  <a:pt x="305" y="744"/>
                  <a:pt x="329" y="746"/>
                  <a:pt x="353" y="746"/>
                </a:cubicBezTo>
                <a:cubicBezTo>
                  <a:pt x="377" y="746"/>
                  <a:pt x="400" y="744"/>
                  <a:pt x="423" y="740"/>
                </a:cubicBezTo>
                <a:cubicBezTo>
                  <a:pt x="443" y="624"/>
                  <a:pt x="443" y="624"/>
                  <a:pt x="443" y="624"/>
                </a:cubicBezTo>
                <a:cubicBezTo>
                  <a:pt x="473" y="613"/>
                  <a:pt x="501" y="597"/>
                  <a:pt x="525" y="57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66" y="582"/>
                  <a:pt x="690" y="541"/>
                  <a:pt x="705" y="496"/>
                </a:cubicBezTo>
                <a:cubicBezTo>
                  <a:pt x="615" y="420"/>
                  <a:pt x="615" y="420"/>
                  <a:pt x="615" y="420"/>
                </a:cubicBezTo>
                <a:cubicBezTo>
                  <a:pt x="618" y="405"/>
                  <a:pt x="619" y="389"/>
                  <a:pt x="619" y="373"/>
                </a:cubicBezTo>
                <a:cubicBezTo>
                  <a:pt x="619" y="357"/>
                  <a:pt x="618" y="341"/>
                  <a:pt x="615" y="326"/>
                </a:cubicBezTo>
                <a:cubicBezTo>
                  <a:pt x="705" y="250"/>
                  <a:pt x="705" y="250"/>
                  <a:pt x="705" y="250"/>
                </a:cubicBezTo>
                <a:cubicBezTo>
                  <a:pt x="690" y="205"/>
                  <a:pt x="666" y="164"/>
                  <a:pt x="635" y="129"/>
                </a:cubicBezTo>
                <a:cubicBezTo>
                  <a:pt x="525" y="170"/>
                  <a:pt x="525" y="170"/>
                  <a:pt x="525" y="170"/>
                </a:cubicBezTo>
                <a:cubicBezTo>
                  <a:pt x="501" y="149"/>
                  <a:pt x="473" y="133"/>
                  <a:pt x="443" y="122"/>
                </a:cubicBezTo>
                <a:cubicBezTo>
                  <a:pt x="423" y="6"/>
                  <a:pt x="423" y="6"/>
                  <a:pt x="423" y="6"/>
                </a:cubicBezTo>
                <a:cubicBezTo>
                  <a:pt x="400" y="2"/>
                  <a:pt x="377" y="0"/>
                  <a:pt x="353" y="0"/>
                </a:cubicBezTo>
              </a:path>
            </a:pathLst>
          </a:custGeom>
          <a:solidFill>
            <a:schemeClr val="accent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Freeform 93"/>
          <p:cNvSpPr>
            <a:spLocks noEditPoints="1"/>
          </p:cNvSpPr>
          <p:nvPr/>
        </p:nvSpPr>
        <p:spPr bwMode="auto">
          <a:xfrm rot="19883864" flipH="1">
            <a:off x="2970007" y="2997856"/>
            <a:ext cx="1606776" cy="1701740"/>
          </a:xfrm>
          <a:custGeom>
            <a:avLst/>
            <a:gdLst>
              <a:gd name="T0" fmla="*/ 353 w 705"/>
              <a:gd name="T1" fmla="*/ 533 h 746"/>
              <a:gd name="T2" fmla="*/ 193 w 705"/>
              <a:gd name="T3" fmla="*/ 373 h 746"/>
              <a:gd name="T4" fmla="*/ 353 w 705"/>
              <a:gd name="T5" fmla="*/ 213 h 746"/>
              <a:gd name="T6" fmla="*/ 513 w 705"/>
              <a:gd name="T7" fmla="*/ 373 h 746"/>
              <a:gd name="T8" fmla="*/ 353 w 705"/>
              <a:gd name="T9" fmla="*/ 533 h 746"/>
              <a:gd name="T10" fmla="*/ 353 w 705"/>
              <a:gd name="T11" fmla="*/ 0 h 746"/>
              <a:gd name="T12" fmla="*/ 283 w 705"/>
              <a:gd name="T13" fmla="*/ 6 h 746"/>
              <a:gd name="T14" fmla="*/ 263 w 705"/>
              <a:gd name="T15" fmla="*/ 122 h 746"/>
              <a:gd name="T16" fmla="*/ 181 w 705"/>
              <a:gd name="T17" fmla="*/ 170 h 746"/>
              <a:gd name="T18" fmla="*/ 70 w 705"/>
              <a:gd name="T19" fmla="*/ 129 h 746"/>
              <a:gd name="T20" fmla="*/ 0 w 705"/>
              <a:gd name="T21" fmla="*/ 250 h 746"/>
              <a:gd name="T22" fmla="*/ 90 w 705"/>
              <a:gd name="T23" fmla="*/ 326 h 746"/>
              <a:gd name="T24" fmla="*/ 86 w 705"/>
              <a:gd name="T25" fmla="*/ 373 h 746"/>
              <a:gd name="T26" fmla="*/ 90 w 705"/>
              <a:gd name="T27" fmla="*/ 420 h 746"/>
              <a:gd name="T28" fmla="*/ 0 w 705"/>
              <a:gd name="T29" fmla="*/ 496 h 746"/>
              <a:gd name="T30" fmla="*/ 70 w 705"/>
              <a:gd name="T31" fmla="*/ 617 h 746"/>
              <a:gd name="T32" fmla="*/ 181 w 705"/>
              <a:gd name="T33" fmla="*/ 576 h 746"/>
              <a:gd name="T34" fmla="*/ 263 w 705"/>
              <a:gd name="T35" fmla="*/ 624 h 746"/>
              <a:gd name="T36" fmla="*/ 283 w 705"/>
              <a:gd name="T37" fmla="*/ 740 h 746"/>
              <a:gd name="T38" fmla="*/ 353 w 705"/>
              <a:gd name="T39" fmla="*/ 746 h 746"/>
              <a:gd name="T40" fmla="*/ 423 w 705"/>
              <a:gd name="T41" fmla="*/ 740 h 746"/>
              <a:gd name="T42" fmla="*/ 443 w 705"/>
              <a:gd name="T43" fmla="*/ 624 h 746"/>
              <a:gd name="T44" fmla="*/ 525 w 705"/>
              <a:gd name="T45" fmla="*/ 576 h 746"/>
              <a:gd name="T46" fmla="*/ 635 w 705"/>
              <a:gd name="T47" fmla="*/ 617 h 746"/>
              <a:gd name="T48" fmla="*/ 705 w 705"/>
              <a:gd name="T49" fmla="*/ 496 h 746"/>
              <a:gd name="T50" fmla="*/ 615 w 705"/>
              <a:gd name="T51" fmla="*/ 420 h 746"/>
              <a:gd name="T52" fmla="*/ 619 w 705"/>
              <a:gd name="T53" fmla="*/ 373 h 746"/>
              <a:gd name="T54" fmla="*/ 615 w 705"/>
              <a:gd name="T55" fmla="*/ 326 h 746"/>
              <a:gd name="T56" fmla="*/ 705 w 705"/>
              <a:gd name="T57" fmla="*/ 250 h 746"/>
              <a:gd name="T58" fmla="*/ 635 w 705"/>
              <a:gd name="T59" fmla="*/ 129 h 746"/>
              <a:gd name="T60" fmla="*/ 525 w 705"/>
              <a:gd name="T61" fmla="*/ 170 h 746"/>
              <a:gd name="T62" fmla="*/ 443 w 705"/>
              <a:gd name="T63" fmla="*/ 122 h 746"/>
              <a:gd name="T64" fmla="*/ 423 w 705"/>
              <a:gd name="T65" fmla="*/ 6 h 746"/>
              <a:gd name="T66" fmla="*/ 353 w 705"/>
              <a:gd name="T6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5" h="746">
                <a:moveTo>
                  <a:pt x="353" y="533"/>
                </a:moveTo>
                <a:cubicBezTo>
                  <a:pt x="264" y="533"/>
                  <a:pt x="193" y="461"/>
                  <a:pt x="193" y="373"/>
                </a:cubicBezTo>
                <a:cubicBezTo>
                  <a:pt x="193" y="285"/>
                  <a:pt x="264" y="213"/>
                  <a:pt x="353" y="213"/>
                </a:cubicBezTo>
                <a:cubicBezTo>
                  <a:pt x="441" y="213"/>
                  <a:pt x="513" y="285"/>
                  <a:pt x="513" y="373"/>
                </a:cubicBezTo>
                <a:cubicBezTo>
                  <a:pt x="513" y="461"/>
                  <a:pt x="441" y="533"/>
                  <a:pt x="353" y="533"/>
                </a:cubicBezTo>
                <a:moveTo>
                  <a:pt x="353" y="0"/>
                </a:moveTo>
                <a:cubicBezTo>
                  <a:pt x="329" y="0"/>
                  <a:pt x="305" y="2"/>
                  <a:pt x="283" y="6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32" y="133"/>
                  <a:pt x="205" y="149"/>
                  <a:pt x="181" y="17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40" y="164"/>
                  <a:pt x="16" y="205"/>
                  <a:pt x="0" y="250"/>
                </a:cubicBezTo>
                <a:cubicBezTo>
                  <a:pt x="90" y="326"/>
                  <a:pt x="90" y="326"/>
                  <a:pt x="90" y="326"/>
                </a:cubicBezTo>
                <a:cubicBezTo>
                  <a:pt x="88" y="341"/>
                  <a:pt x="86" y="357"/>
                  <a:pt x="86" y="373"/>
                </a:cubicBezTo>
                <a:cubicBezTo>
                  <a:pt x="86" y="389"/>
                  <a:pt x="88" y="405"/>
                  <a:pt x="90" y="420"/>
                </a:cubicBezTo>
                <a:cubicBezTo>
                  <a:pt x="0" y="496"/>
                  <a:pt x="0" y="496"/>
                  <a:pt x="0" y="496"/>
                </a:cubicBezTo>
                <a:cubicBezTo>
                  <a:pt x="16" y="541"/>
                  <a:pt x="40" y="582"/>
                  <a:pt x="70" y="617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205" y="597"/>
                  <a:pt x="232" y="613"/>
                  <a:pt x="263" y="624"/>
                </a:cubicBezTo>
                <a:cubicBezTo>
                  <a:pt x="283" y="740"/>
                  <a:pt x="283" y="740"/>
                  <a:pt x="283" y="740"/>
                </a:cubicBezTo>
                <a:cubicBezTo>
                  <a:pt x="305" y="744"/>
                  <a:pt x="329" y="746"/>
                  <a:pt x="353" y="746"/>
                </a:cubicBezTo>
                <a:cubicBezTo>
                  <a:pt x="377" y="746"/>
                  <a:pt x="400" y="744"/>
                  <a:pt x="423" y="740"/>
                </a:cubicBezTo>
                <a:cubicBezTo>
                  <a:pt x="443" y="624"/>
                  <a:pt x="443" y="624"/>
                  <a:pt x="443" y="624"/>
                </a:cubicBezTo>
                <a:cubicBezTo>
                  <a:pt x="473" y="613"/>
                  <a:pt x="501" y="597"/>
                  <a:pt x="525" y="57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66" y="582"/>
                  <a:pt x="690" y="541"/>
                  <a:pt x="705" y="496"/>
                </a:cubicBezTo>
                <a:cubicBezTo>
                  <a:pt x="615" y="420"/>
                  <a:pt x="615" y="420"/>
                  <a:pt x="615" y="420"/>
                </a:cubicBezTo>
                <a:cubicBezTo>
                  <a:pt x="618" y="405"/>
                  <a:pt x="619" y="389"/>
                  <a:pt x="619" y="373"/>
                </a:cubicBezTo>
                <a:cubicBezTo>
                  <a:pt x="619" y="357"/>
                  <a:pt x="618" y="341"/>
                  <a:pt x="615" y="326"/>
                </a:cubicBezTo>
                <a:cubicBezTo>
                  <a:pt x="705" y="250"/>
                  <a:pt x="705" y="250"/>
                  <a:pt x="705" y="250"/>
                </a:cubicBezTo>
                <a:cubicBezTo>
                  <a:pt x="690" y="205"/>
                  <a:pt x="666" y="164"/>
                  <a:pt x="635" y="129"/>
                </a:cubicBezTo>
                <a:cubicBezTo>
                  <a:pt x="525" y="170"/>
                  <a:pt x="525" y="170"/>
                  <a:pt x="525" y="170"/>
                </a:cubicBezTo>
                <a:cubicBezTo>
                  <a:pt x="501" y="149"/>
                  <a:pt x="473" y="133"/>
                  <a:pt x="443" y="122"/>
                </a:cubicBezTo>
                <a:cubicBezTo>
                  <a:pt x="423" y="6"/>
                  <a:pt x="423" y="6"/>
                  <a:pt x="423" y="6"/>
                </a:cubicBezTo>
                <a:cubicBezTo>
                  <a:pt x="400" y="2"/>
                  <a:pt x="377" y="0"/>
                  <a:pt x="353" y="0"/>
                </a:cubicBezTo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" name="Freeform 93"/>
          <p:cNvSpPr>
            <a:spLocks noChangeAspect="1" noEditPoints="1"/>
          </p:cNvSpPr>
          <p:nvPr/>
        </p:nvSpPr>
        <p:spPr bwMode="auto">
          <a:xfrm>
            <a:off x="7152460" y="1947849"/>
            <a:ext cx="1111019" cy="1176683"/>
          </a:xfrm>
          <a:custGeom>
            <a:avLst/>
            <a:gdLst>
              <a:gd name="T0" fmla="*/ 353 w 705"/>
              <a:gd name="T1" fmla="*/ 533 h 746"/>
              <a:gd name="T2" fmla="*/ 193 w 705"/>
              <a:gd name="T3" fmla="*/ 373 h 746"/>
              <a:gd name="T4" fmla="*/ 353 w 705"/>
              <a:gd name="T5" fmla="*/ 213 h 746"/>
              <a:gd name="T6" fmla="*/ 513 w 705"/>
              <a:gd name="T7" fmla="*/ 373 h 746"/>
              <a:gd name="T8" fmla="*/ 353 w 705"/>
              <a:gd name="T9" fmla="*/ 533 h 746"/>
              <a:gd name="T10" fmla="*/ 353 w 705"/>
              <a:gd name="T11" fmla="*/ 0 h 746"/>
              <a:gd name="T12" fmla="*/ 283 w 705"/>
              <a:gd name="T13" fmla="*/ 6 h 746"/>
              <a:gd name="T14" fmla="*/ 263 w 705"/>
              <a:gd name="T15" fmla="*/ 122 h 746"/>
              <a:gd name="T16" fmla="*/ 181 w 705"/>
              <a:gd name="T17" fmla="*/ 170 h 746"/>
              <a:gd name="T18" fmla="*/ 70 w 705"/>
              <a:gd name="T19" fmla="*/ 129 h 746"/>
              <a:gd name="T20" fmla="*/ 0 w 705"/>
              <a:gd name="T21" fmla="*/ 250 h 746"/>
              <a:gd name="T22" fmla="*/ 90 w 705"/>
              <a:gd name="T23" fmla="*/ 326 h 746"/>
              <a:gd name="T24" fmla="*/ 86 w 705"/>
              <a:gd name="T25" fmla="*/ 373 h 746"/>
              <a:gd name="T26" fmla="*/ 90 w 705"/>
              <a:gd name="T27" fmla="*/ 420 h 746"/>
              <a:gd name="T28" fmla="*/ 0 w 705"/>
              <a:gd name="T29" fmla="*/ 496 h 746"/>
              <a:gd name="T30" fmla="*/ 70 w 705"/>
              <a:gd name="T31" fmla="*/ 617 h 746"/>
              <a:gd name="T32" fmla="*/ 181 w 705"/>
              <a:gd name="T33" fmla="*/ 576 h 746"/>
              <a:gd name="T34" fmla="*/ 263 w 705"/>
              <a:gd name="T35" fmla="*/ 624 h 746"/>
              <a:gd name="T36" fmla="*/ 283 w 705"/>
              <a:gd name="T37" fmla="*/ 740 h 746"/>
              <a:gd name="T38" fmla="*/ 353 w 705"/>
              <a:gd name="T39" fmla="*/ 746 h 746"/>
              <a:gd name="T40" fmla="*/ 423 w 705"/>
              <a:gd name="T41" fmla="*/ 740 h 746"/>
              <a:gd name="T42" fmla="*/ 443 w 705"/>
              <a:gd name="T43" fmla="*/ 624 h 746"/>
              <a:gd name="T44" fmla="*/ 525 w 705"/>
              <a:gd name="T45" fmla="*/ 576 h 746"/>
              <a:gd name="T46" fmla="*/ 635 w 705"/>
              <a:gd name="T47" fmla="*/ 617 h 746"/>
              <a:gd name="T48" fmla="*/ 705 w 705"/>
              <a:gd name="T49" fmla="*/ 496 h 746"/>
              <a:gd name="T50" fmla="*/ 615 w 705"/>
              <a:gd name="T51" fmla="*/ 420 h 746"/>
              <a:gd name="T52" fmla="*/ 619 w 705"/>
              <a:gd name="T53" fmla="*/ 373 h 746"/>
              <a:gd name="T54" fmla="*/ 615 w 705"/>
              <a:gd name="T55" fmla="*/ 326 h 746"/>
              <a:gd name="T56" fmla="*/ 705 w 705"/>
              <a:gd name="T57" fmla="*/ 250 h 746"/>
              <a:gd name="T58" fmla="*/ 635 w 705"/>
              <a:gd name="T59" fmla="*/ 129 h 746"/>
              <a:gd name="T60" fmla="*/ 525 w 705"/>
              <a:gd name="T61" fmla="*/ 170 h 746"/>
              <a:gd name="T62" fmla="*/ 443 w 705"/>
              <a:gd name="T63" fmla="*/ 122 h 746"/>
              <a:gd name="T64" fmla="*/ 423 w 705"/>
              <a:gd name="T65" fmla="*/ 6 h 746"/>
              <a:gd name="T66" fmla="*/ 353 w 705"/>
              <a:gd name="T6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5" h="746">
                <a:moveTo>
                  <a:pt x="353" y="533"/>
                </a:moveTo>
                <a:cubicBezTo>
                  <a:pt x="264" y="533"/>
                  <a:pt x="193" y="461"/>
                  <a:pt x="193" y="373"/>
                </a:cubicBezTo>
                <a:cubicBezTo>
                  <a:pt x="193" y="285"/>
                  <a:pt x="264" y="213"/>
                  <a:pt x="353" y="213"/>
                </a:cubicBezTo>
                <a:cubicBezTo>
                  <a:pt x="441" y="213"/>
                  <a:pt x="513" y="285"/>
                  <a:pt x="513" y="373"/>
                </a:cubicBezTo>
                <a:cubicBezTo>
                  <a:pt x="513" y="461"/>
                  <a:pt x="441" y="533"/>
                  <a:pt x="353" y="533"/>
                </a:cubicBezTo>
                <a:moveTo>
                  <a:pt x="353" y="0"/>
                </a:moveTo>
                <a:cubicBezTo>
                  <a:pt x="329" y="0"/>
                  <a:pt x="305" y="2"/>
                  <a:pt x="283" y="6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32" y="133"/>
                  <a:pt x="205" y="149"/>
                  <a:pt x="181" y="17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40" y="164"/>
                  <a:pt x="16" y="205"/>
                  <a:pt x="0" y="250"/>
                </a:cubicBezTo>
                <a:cubicBezTo>
                  <a:pt x="90" y="326"/>
                  <a:pt x="90" y="326"/>
                  <a:pt x="90" y="326"/>
                </a:cubicBezTo>
                <a:cubicBezTo>
                  <a:pt x="88" y="341"/>
                  <a:pt x="86" y="357"/>
                  <a:pt x="86" y="373"/>
                </a:cubicBezTo>
                <a:cubicBezTo>
                  <a:pt x="86" y="389"/>
                  <a:pt x="88" y="405"/>
                  <a:pt x="90" y="420"/>
                </a:cubicBezTo>
                <a:cubicBezTo>
                  <a:pt x="0" y="496"/>
                  <a:pt x="0" y="496"/>
                  <a:pt x="0" y="496"/>
                </a:cubicBezTo>
                <a:cubicBezTo>
                  <a:pt x="16" y="541"/>
                  <a:pt x="40" y="582"/>
                  <a:pt x="70" y="617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205" y="597"/>
                  <a:pt x="232" y="613"/>
                  <a:pt x="263" y="624"/>
                </a:cubicBezTo>
                <a:cubicBezTo>
                  <a:pt x="283" y="740"/>
                  <a:pt x="283" y="740"/>
                  <a:pt x="283" y="740"/>
                </a:cubicBezTo>
                <a:cubicBezTo>
                  <a:pt x="305" y="744"/>
                  <a:pt x="329" y="746"/>
                  <a:pt x="353" y="746"/>
                </a:cubicBezTo>
                <a:cubicBezTo>
                  <a:pt x="377" y="746"/>
                  <a:pt x="400" y="744"/>
                  <a:pt x="423" y="740"/>
                </a:cubicBezTo>
                <a:cubicBezTo>
                  <a:pt x="443" y="624"/>
                  <a:pt x="443" y="624"/>
                  <a:pt x="443" y="624"/>
                </a:cubicBezTo>
                <a:cubicBezTo>
                  <a:pt x="473" y="613"/>
                  <a:pt x="501" y="597"/>
                  <a:pt x="525" y="57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66" y="582"/>
                  <a:pt x="690" y="541"/>
                  <a:pt x="705" y="496"/>
                </a:cubicBezTo>
                <a:cubicBezTo>
                  <a:pt x="615" y="420"/>
                  <a:pt x="615" y="420"/>
                  <a:pt x="615" y="420"/>
                </a:cubicBezTo>
                <a:cubicBezTo>
                  <a:pt x="618" y="405"/>
                  <a:pt x="619" y="389"/>
                  <a:pt x="619" y="373"/>
                </a:cubicBezTo>
                <a:cubicBezTo>
                  <a:pt x="619" y="357"/>
                  <a:pt x="618" y="341"/>
                  <a:pt x="615" y="326"/>
                </a:cubicBezTo>
                <a:cubicBezTo>
                  <a:pt x="705" y="250"/>
                  <a:pt x="705" y="250"/>
                  <a:pt x="705" y="250"/>
                </a:cubicBezTo>
                <a:cubicBezTo>
                  <a:pt x="690" y="205"/>
                  <a:pt x="666" y="164"/>
                  <a:pt x="635" y="129"/>
                </a:cubicBezTo>
                <a:cubicBezTo>
                  <a:pt x="525" y="170"/>
                  <a:pt x="525" y="170"/>
                  <a:pt x="525" y="170"/>
                </a:cubicBezTo>
                <a:cubicBezTo>
                  <a:pt x="501" y="149"/>
                  <a:pt x="473" y="133"/>
                  <a:pt x="443" y="122"/>
                </a:cubicBezTo>
                <a:cubicBezTo>
                  <a:pt x="423" y="6"/>
                  <a:pt x="423" y="6"/>
                  <a:pt x="423" y="6"/>
                </a:cubicBezTo>
                <a:cubicBezTo>
                  <a:pt x="400" y="2"/>
                  <a:pt x="377" y="0"/>
                  <a:pt x="353" y="0"/>
                </a:cubicBezTo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" name="Freeform 93"/>
          <p:cNvSpPr>
            <a:spLocks noEditPoints="1"/>
          </p:cNvSpPr>
          <p:nvPr/>
        </p:nvSpPr>
        <p:spPr bwMode="auto">
          <a:xfrm rot="19883864" flipH="1">
            <a:off x="8118401" y="2461566"/>
            <a:ext cx="1606776" cy="1701740"/>
          </a:xfrm>
          <a:custGeom>
            <a:avLst/>
            <a:gdLst>
              <a:gd name="T0" fmla="*/ 353 w 705"/>
              <a:gd name="T1" fmla="*/ 533 h 746"/>
              <a:gd name="T2" fmla="*/ 193 w 705"/>
              <a:gd name="T3" fmla="*/ 373 h 746"/>
              <a:gd name="T4" fmla="*/ 353 w 705"/>
              <a:gd name="T5" fmla="*/ 213 h 746"/>
              <a:gd name="T6" fmla="*/ 513 w 705"/>
              <a:gd name="T7" fmla="*/ 373 h 746"/>
              <a:gd name="T8" fmla="*/ 353 w 705"/>
              <a:gd name="T9" fmla="*/ 533 h 746"/>
              <a:gd name="T10" fmla="*/ 353 w 705"/>
              <a:gd name="T11" fmla="*/ 0 h 746"/>
              <a:gd name="T12" fmla="*/ 283 w 705"/>
              <a:gd name="T13" fmla="*/ 6 h 746"/>
              <a:gd name="T14" fmla="*/ 263 w 705"/>
              <a:gd name="T15" fmla="*/ 122 h 746"/>
              <a:gd name="T16" fmla="*/ 181 w 705"/>
              <a:gd name="T17" fmla="*/ 170 h 746"/>
              <a:gd name="T18" fmla="*/ 70 w 705"/>
              <a:gd name="T19" fmla="*/ 129 h 746"/>
              <a:gd name="T20" fmla="*/ 0 w 705"/>
              <a:gd name="T21" fmla="*/ 250 h 746"/>
              <a:gd name="T22" fmla="*/ 90 w 705"/>
              <a:gd name="T23" fmla="*/ 326 h 746"/>
              <a:gd name="T24" fmla="*/ 86 w 705"/>
              <a:gd name="T25" fmla="*/ 373 h 746"/>
              <a:gd name="T26" fmla="*/ 90 w 705"/>
              <a:gd name="T27" fmla="*/ 420 h 746"/>
              <a:gd name="T28" fmla="*/ 0 w 705"/>
              <a:gd name="T29" fmla="*/ 496 h 746"/>
              <a:gd name="T30" fmla="*/ 70 w 705"/>
              <a:gd name="T31" fmla="*/ 617 h 746"/>
              <a:gd name="T32" fmla="*/ 181 w 705"/>
              <a:gd name="T33" fmla="*/ 576 h 746"/>
              <a:gd name="T34" fmla="*/ 263 w 705"/>
              <a:gd name="T35" fmla="*/ 624 h 746"/>
              <a:gd name="T36" fmla="*/ 283 w 705"/>
              <a:gd name="T37" fmla="*/ 740 h 746"/>
              <a:gd name="T38" fmla="*/ 353 w 705"/>
              <a:gd name="T39" fmla="*/ 746 h 746"/>
              <a:gd name="T40" fmla="*/ 423 w 705"/>
              <a:gd name="T41" fmla="*/ 740 h 746"/>
              <a:gd name="T42" fmla="*/ 443 w 705"/>
              <a:gd name="T43" fmla="*/ 624 h 746"/>
              <a:gd name="T44" fmla="*/ 525 w 705"/>
              <a:gd name="T45" fmla="*/ 576 h 746"/>
              <a:gd name="T46" fmla="*/ 635 w 705"/>
              <a:gd name="T47" fmla="*/ 617 h 746"/>
              <a:gd name="T48" fmla="*/ 705 w 705"/>
              <a:gd name="T49" fmla="*/ 496 h 746"/>
              <a:gd name="T50" fmla="*/ 615 w 705"/>
              <a:gd name="T51" fmla="*/ 420 h 746"/>
              <a:gd name="T52" fmla="*/ 619 w 705"/>
              <a:gd name="T53" fmla="*/ 373 h 746"/>
              <a:gd name="T54" fmla="*/ 615 w 705"/>
              <a:gd name="T55" fmla="*/ 326 h 746"/>
              <a:gd name="T56" fmla="*/ 705 w 705"/>
              <a:gd name="T57" fmla="*/ 250 h 746"/>
              <a:gd name="T58" fmla="*/ 635 w 705"/>
              <a:gd name="T59" fmla="*/ 129 h 746"/>
              <a:gd name="T60" fmla="*/ 525 w 705"/>
              <a:gd name="T61" fmla="*/ 170 h 746"/>
              <a:gd name="T62" fmla="*/ 443 w 705"/>
              <a:gd name="T63" fmla="*/ 122 h 746"/>
              <a:gd name="T64" fmla="*/ 423 w 705"/>
              <a:gd name="T65" fmla="*/ 6 h 746"/>
              <a:gd name="T66" fmla="*/ 353 w 705"/>
              <a:gd name="T6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5" h="746">
                <a:moveTo>
                  <a:pt x="353" y="533"/>
                </a:moveTo>
                <a:cubicBezTo>
                  <a:pt x="264" y="533"/>
                  <a:pt x="193" y="461"/>
                  <a:pt x="193" y="373"/>
                </a:cubicBezTo>
                <a:cubicBezTo>
                  <a:pt x="193" y="285"/>
                  <a:pt x="264" y="213"/>
                  <a:pt x="353" y="213"/>
                </a:cubicBezTo>
                <a:cubicBezTo>
                  <a:pt x="441" y="213"/>
                  <a:pt x="513" y="285"/>
                  <a:pt x="513" y="373"/>
                </a:cubicBezTo>
                <a:cubicBezTo>
                  <a:pt x="513" y="461"/>
                  <a:pt x="441" y="533"/>
                  <a:pt x="353" y="533"/>
                </a:cubicBezTo>
                <a:moveTo>
                  <a:pt x="353" y="0"/>
                </a:moveTo>
                <a:cubicBezTo>
                  <a:pt x="329" y="0"/>
                  <a:pt x="305" y="2"/>
                  <a:pt x="283" y="6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32" y="133"/>
                  <a:pt x="205" y="149"/>
                  <a:pt x="181" y="17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40" y="164"/>
                  <a:pt x="16" y="205"/>
                  <a:pt x="0" y="250"/>
                </a:cubicBezTo>
                <a:cubicBezTo>
                  <a:pt x="90" y="326"/>
                  <a:pt x="90" y="326"/>
                  <a:pt x="90" y="326"/>
                </a:cubicBezTo>
                <a:cubicBezTo>
                  <a:pt x="88" y="341"/>
                  <a:pt x="86" y="357"/>
                  <a:pt x="86" y="373"/>
                </a:cubicBezTo>
                <a:cubicBezTo>
                  <a:pt x="86" y="389"/>
                  <a:pt x="88" y="405"/>
                  <a:pt x="90" y="420"/>
                </a:cubicBezTo>
                <a:cubicBezTo>
                  <a:pt x="0" y="496"/>
                  <a:pt x="0" y="496"/>
                  <a:pt x="0" y="496"/>
                </a:cubicBezTo>
                <a:cubicBezTo>
                  <a:pt x="16" y="541"/>
                  <a:pt x="40" y="582"/>
                  <a:pt x="70" y="617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205" y="597"/>
                  <a:pt x="232" y="613"/>
                  <a:pt x="263" y="624"/>
                </a:cubicBezTo>
                <a:cubicBezTo>
                  <a:pt x="283" y="740"/>
                  <a:pt x="283" y="740"/>
                  <a:pt x="283" y="740"/>
                </a:cubicBezTo>
                <a:cubicBezTo>
                  <a:pt x="305" y="744"/>
                  <a:pt x="329" y="746"/>
                  <a:pt x="353" y="746"/>
                </a:cubicBezTo>
                <a:cubicBezTo>
                  <a:pt x="377" y="746"/>
                  <a:pt x="400" y="744"/>
                  <a:pt x="423" y="740"/>
                </a:cubicBezTo>
                <a:cubicBezTo>
                  <a:pt x="443" y="624"/>
                  <a:pt x="443" y="624"/>
                  <a:pt x="443" y="624"/>
                </a:cubicBezTo>
                <a:cubicBezTo>
                  <a:pt x="473" y="613"/>
                  <a:pt x="501" y="597"/>
                  <a:pt x="525" y="57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66" y="582"/>
                  <a:pt x="690" y="541"/>
                  <a:pt x="705" y="496"/>
                </a:cubicBezTo>
                <a:cubicBezTo>
                  <a:pt x="615" y="420"/>
                  <a:pt x="615" y="420"/>
                  <a:pt x="615" y="420"/>
                </a:cubicBezTo>
                <a:cubicBezTo>
                  <a:pt x="618" y="405"/>
                  <a:pt x="619" y="389"/>
                  <a:pt x="619" y="373"/>
                </a:cubicBezTo>
                <a:cubicBezTo>
                  <a:pt x="619" y="357"/>
                  <a:pt x="618" y="341"/>
                  <a:pt x="615" y="326"/>
                </a:cubicBezTo>
                <a:cubicBezTo>
                  <a:pt x="705" y="250"/>
                  <a:pt x="705" y="250"/>
                  <a:pt x="705" y="250"/>
                </a:cubicBezTo>
                <a:cubicBezTo>
                  <a:pt x="690" y="205"/>
                  <a:pt x="666" y="164"/>
                  <a:pt x="635" y="129"/>
                </a:cubicBezTo>
                <a:cubicBezTo>
                  <a:pt x="525" y="170"/>
                  <a:pt x="525" y="170"/>
                  <a:pt x="525" y="170"/>
                </a:cubicBezTo>
                <a:cubicBezTo>
                  <a:pt x="501" y="149"/>
                  <a:pt x="473" y="133"/>
                  <a:pt x="443" y="122"/>
                </a:cubicBezTo>
                <a:cubicBezTo>
                  <a:pt x="423" y="6"/>
                  <a:pt x="423" y="6"/>
                  <a:pt x="423" y="6"/>
                </a:cubicBezTo>
                <a:cubicBezTo>
                  <a:pt x="400" y="2"/>
                  <a:pt x="377" y="0"/>
                  <a:pt x="353" y="0"/>
                </a:cubicBezTo>
              </a:path>
            </a:pathLst>
          </a:custGeom>
          <a:solidFill>
            <a:schemeClr val="accent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 bwMode="gray">
          <a:xfrm>
            <a:off x="167054" y="1283676"/>
            <a:ext cx="1529861" cy="1019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sk-SK" sz="1800" dirty="0">
                <a:solidFill>
                  <a:schemeClr val="tx2"/>
                </a:solidFill>
              </a:rPr>
              <a:t>01</a:t>
            </a:r>
          </a:p>
          <a:p>
            <a:pPr marL="0" indent="0" algn="r">
              <a:buNone/>
            </a:pPr>
            <a:r>
              <a:rPr lang="sk-SK" sz="1800" dirty="0">
                <a:solidFill>
                  <a:schemeClr val="tx2"/>
                </a:solidFill>
              </a:rPr>
              <a:t>ENTRY GATE</a:t>
            </a:r>
          </a:p>
          <a:p>
            <a:pPr marL="0" indent="0" algn="r">
              <a:buNone/>
            </a:pPr>
            <a:r>
              <a:rPr lang="sk-SK" sz="1400" dirty="0"/>
              <a:t>Send us your request </a:t>
            </a:r>
          </a:p>
          <a:p>
            <a:pPr marL="0" indent="0" algn="r">
              <a:buNone/>
            </a:pPr>
            <a:r>
              <a:rPr lang="sk-SK" sz="1400" dirty="0"/>
              <a:t>and requirements</a:t>
            </a:r>
            <a:endParaRPr lang="en-US" sz="1400" dirty="0"/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>
          <a:xfrm>
            <a:off x="1696915" y="1793630"/>
            <a:ext cx="479833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</p:cNvCxnSpPr>
          <p:nvPr/>
        </p:nvCxnSpPr>
        <p:spPr>
          <a:xfrm>
            <a:off x="2769575" y="5229311"/>
            <a:ext cx="439617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76748" y="1793630"/>
            <a:ext cx="299332" cy="633046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gray">
          <a:xfrm>
            <a:off x="640521" y="4717247"/>
            <a:ext cx="2129054" cy="10241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sk-SK" sz="1800" dirty="0">
                <a:solidFill>
                  <a:schemeClr val="accent1"/>
                </a:solidFill>
              </a:rPr>
              <a:t>02</a:t>
            </a:r>
          </a:p>
          <a:p>
            <a:pPr marL="0" indent="0" algn="r">
              <a:buNone/>
            </a:pPr>
            <a:r>
              <a:rPr lang="sk-SK" sz="1800" dirty="0">
                <a:solidFill>
                  <a:schemeClr val="accent1"/>
                </a:solidFill>
              </a:rPr>
              <a:t>CHECK OF PROFILES</a:t>
            </a:r>
          </a:p>
          <a:p>
            <a:pPr marL="0" indent="0" algn="r">
              <a:buNone/>
            </a:pPr>
            <a:r>
              <a:rPr lang="sk-SK" sz="1400" dirty="0"/>
              <a:t>PM SSC check the best suitable</a:t>
            </a:r>
          </a:p>
          <a:p>
            <a:pPr marL="0" indent="0" algn="r">
              <a:buNone/>
            </a:pPr>
            <a:r>
              <a:rPr lang="sk-SK" sz="1400" dirty="0"/>
              <a:t>and available PMs in all locations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209193" y="4717247"/>
            <a:ext cx="468966" cy="512063"/>
          </a:xfrm>
          <a:prstGeom prst="line">
            <a:avLst/>
          </a:prstGeom>
          <a:ln w="19050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gray">
          <a:xfrm>
            <a:off x="5760000" y="585958"/>
            <a:ext cx="1766215" cy="1019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accent3"/>
                </a:solidFill>
              </a:rPr>
              <a:t>03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accent3"/>
                </a:solidFill>
              </a:rPr>
              <a:t>NOMINATION</a:t>
            </a:r>
          </a:p>
          <a:p>
            <a:pPr marL="0" indent="0">
              <a:buNone/>
            </a:pPr>
            <a:r>
              <a:rPr lang="sk-SK" sz="1400" dirty="0"/>
              <a:t>PM SSC provide </a:t>
            </a:r>
          </a:p>
          <a:p>
            <a:pPr marL="0" indent="0">
              <a:buNone/>
            </a:pPr>
            <a:r>
              <a:rPr lang="sk-SK" sz="1400" dirty="0"/>
              <a:t>the best available profiles</a:t>
            </a:r>
            <a:endParaRPr lang="en-US" sz="1400" dirty="0"/>
          </a:p>
        </p:txBody>
      </p:sp>
      <p:cxnSp>
        <p:nvCxnSpPr>
          <p:cNvPr id="29" name="Straight Connector 28"/>
          <p:cNvCxnSpPr>
            <a:stCxn id="28" idx="1"/>
          </p:cNvCxnSpPr>
          <p:nvPr/>
        </p:nvCxnSpPr>
        <p:spPr>
          <a:xfrm flipH="1">
            <a:off x="5345724" y="1095912"/>
            <a:ext cx="414276" cy="0"/>
          </a:xfrm>
          <a:prstGeom prst="line">
            <a:avLst/>
          </a:prstGeom>
          <a:ln w="19050">
            <a:solidFill>
              <a:schemeClr val="accent3"/>
            </a:solidFill>
            <a:miter lim="800000"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73162" y="1095912"/>
            <a:ext cx="272562" cy="658574"/>
          </a:xfrm>
          <a:prstGeom prst="line">
            <a:avLst/>
          </a:prstGeom>
          <a:ln w="19050">
            <a:solidFill>
              <a:schemeClr val="accent3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gray">
          <a:xfrm>
            <a:off x="3703430" y="5008447"/>
            <a:ext cx="2214623" cy="1019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sk-SK" sz="1800" dirty="0">
                <a:solidFill>
                  <a:schemeClr val="accent4"/>
                </a:solidFill>
              </a:rPr>
              <a:t>04</a:t>
            </a:r>
          </a:p>
          <a:p>
            <a:pPr marL="0" indent="0" algn="r">
              <a:buNone/>
            </a:pPr>
            <a:r>
              <a:rPr lang="sk-SK" sz="1800" dirty="0">
                <a:solidFill>
                  <a:schemeClr val="accent4"/>
                </a:solidFill>
              </a:rPr>
              <a:t>SELECTION</a:t>
            </a:r>
          </a:p>
          <a:p>
            <a:pPr marL="0" indent="0" algn="r">
              <a:buNone/>
            </a:pPr>
            <a:r>
              <a:rPr lang="sk-SK" sz="1400" dirty="0"/>
              <a:t>Requestor selects  the best profile </a:t>
            </a:r>
          </a:p>
          <a:p>
            <a:pPr marL="0" indent="0" algn="r">
              <a:buNone/>
            </a:pPr>
            <a:r>
              <a:rPr lang="sk-SK" sz="1400" dirty="0"/>
              <a:t>from nominated PMs</a:t>
            </a:r>
            <a:endParaRPr lang="en-US" sz="1400" dirty="0"/>
          </a:p>
        </p:txBody>
      </p:sp>
      <p:cxnSp>
        <p:nvCxnSpPr>
          <p:cNvPr id="44" name="Straight Connector 43"/>
          <p:cNvCxnSpPr>
            <a:stCxn id="37" idx="3"/>
          </p:cNvCxnSpPr>
          <p:nvPr/>
        </p:nvCxnSpPr>
        <p:spPr>
          <a:xfrm>
            <a:off x="5918053" y="5518401"/>
            <a:ext cx="262944" cy="0"/>
          </a:xfrm>
          <a:prstGeom prst="line">
            <a:avLst/>
          </a:prstGeom>
          <a:ln w="19050">
            <a:solidFill>
              <a:schemeClr val="accent4"/>
            </a:solidFill>
            <a:miter lim="800000"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172205" y="4519246"/>
            <a:ext cx="556604" cy="999557"/>
          </a:xfrm>
          <a:prstGeom prst="line">
            <a:avLst/>
          </a:prstGeom>
          <a:ln w="19050">
            <a:solidFill>
              <a:schemeClr val="accent4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 bwMode="gray">
          <a:xfrm>
            <a:off x="8631643" y="4342330"/>
            <a:ext cx="1766215" cy="1019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accent2"/>
                </a:solidFill>
              </a:rPr>
              <a:t>05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accent2"/>
                </a:solidFill>
              </a:rPr>
              <a:t>AGREEMENT</a:t>
            </a:r>
          </a:p>
          <a:p>
            <a:pPr marL="0" indent="0">
              <a:buNone/>
            </a:pPr>
            <a:r>
              <a:rPr lang="sk-SK" sz="1400" dirty="0"/>
              <a:t>Requestor and PM SSC</a:t>
            </a:r>
          </a:p>
          <a:p>
            <a:pPr marL="0" indent="0">
              <a:buNone/>
            </a:pPr>
            <a:r>
              <a:rPr lang="sk-SK" sz="1400" dirty="0"/>
              <a:t>agree on the conditions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52" idx="1"/>
          </p:cNvCxnSpPr>
          <p:nvPr/>
        </p:nvCxnSpPr>
        <p:spPr>
          <a:xfrm flipH="1">
            <a:off x="8217367" y="4852284"/>
            <a:ext cx="414276" cy="0"/>
          </a:xfrm>
          <a:prstGeom prst="line">
            <a:avLst/>
          </a:prstGeom>
          <a:ln w="19050">
            <a:solidFill>
              <a:schemeClr val="accent2"/>
            </a:solidFill>
            <a:miter lim="800000"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725368" y="3209818"/>
            <a:ext cx="504334" cy="1642466"/>
          </a:xfrm>
          <a:prstGeom prst="line">
            <a:avLst/>
          </a:prstGeom>
          <a:ln w="19050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 bwMode="gray">
          <a:xfrm>
            <a:off x="9429785" y="828430"/>
            <a:ext cx="1766215" cy="1019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accent6"/>
                </a:solidFill>
              </a:rPr>
              <a:t>06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accent6"/>
                </a:solidFill>
              </a:rPr>
              <a:t>ASSIGNMENT</a:t>
            </a:r>
          </a:p>
          <a:p>
            <a:pPr marL="0" indent="0">
              <a:buNone/>
            </a:pPr>
            <a:r>
              <a:rPr lang="sk-SK" sz="1400" dirty="0"/>
              <a:t>Project assignment starts</a:t>
            </a:r>
            <a:endParaRPr lang="en-US" sz="1400" dirty="0"/>
          </a:p>
        </p:txBody>
      </p:sp>
      <p:cxnSp>
        <p:nvCxnSpPr>
          <p:cNvPr id="60" name="Straight Connector 59"/>
          <p:cNvCxnSpPr>
            <a:stCxn id="59" idx="1"/>
          </p:cNvCxnSpPr>
          <p:nvPr/>
        </p:nvCxnSpPr>
        <p:spPr>
          <a:xfrm flipH="1">
            <a:off x="9258300" y="1338384"/>
            <a:ext cx="171485" cy="0"/>
          </a:xfrm>
          <a:prstGeom prst="line">
            <a:avLst/>
          </a:prstGeom>
          <a:ln w="19050">
            <a:solidFill>
              <a:schemeClr val="accent6"/>
            </a:solidFill>
            <a:miter lim="800000"/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929163" y="1328717"/>
            <a:ext cx="337221" cy="1097959"/>
          </a:xfrm>
          <a:prstGeom prst="line">
            <a:avLst/>
          </a:prstGeom>
          <a:ln w="19050">
            <a:solidFill>
              <a:schemeClr val="accent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323998" y="252000"/>
            <a:ext cx="10872000" cy="504000"/>
          </a:xfrm>
        </p:spPr>
        <p:txBody>
          <a:bodyPr/>
          <a:lstStyle/>
          <a:p>
            <a:r>
              <a:rPr lang="sk-SK" dirty="0"/>
              <a:t>HOW </a:t>
            </a:r>
            <a:r>
              <a:rPr lang="sk-SK" dirty="0">
                <a:solidFill>
                  <a:schemeClr val="tx1"/>
                </a:solidFill>
              </a:rPr>
              <a:t>We WORK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46696" y="756000"/>
            <a:ext cx="813889" cy="0"/>
          </a:xfrm>
          <a:prstGeom prst="line">
            <a:avLst/>
          </a:prstGeom>
          <a:ln w="3810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60585" y="756000"/>
            <a:ext cx="2318111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6AD35A7-FE19-4A02-83D4-EBC340BD62C7}" type="datetime1">
              <a:rPr lang="hu-HU" noProof="0" smtClean="0"/>
              <a:t>2019. 09. 20.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noProof="0" dirty="0" smtClean="0"/>
              <a:t>- Internal -                                           PM SSC / Laszlo Balogh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15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94024" y="1569647"/>
            <a:ext cx="422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Provide </a:t>
            </a:r>
            <a:r>
              <a:rPr lang="en-US" sz="1800" dirty="0"/>
              <a:t>high skilled (EG4/5</a:t>
            </a:r>
            <a:r>
              <a:rPr lang="en-US" sz="1800"/>
              <a:t>) </a:t>
            </a:r>
            <a:r>
              <a:rPr lang="en-US" sz="1800" smtClean="0"/>
              <a:t>PMs </a:t>
            </a:r>
            <a:r>
              <a:rPr lang="en-US" sz="1800" dirty="0"/>
              <a:t>on short notice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88189" y="2039713"/>
            <a:ext cx="399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Language skills: 98% English , </a:t>
            </a:r>
            <a:r>
              <a:rPr lang="hu-HU" sz="1800" dirty="0" smtClean="0"/>
              <a:t>5</a:t>
            </a:r>
            <a:r>
              <a:rPr lang="en-US" sz="1800" dirty="0" smtClean="0"/>
              <a:t>5% German</a:t>
            </a:r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1901174" y="2509779"/>
            <a:ext cx="383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Implement the best Offshore/Nearshore Mix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460593" y="2979845"/>
            <a:ext cx="358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/>
              <a:t>Create </a:t>
            </a:r>
            <a:r>
              <a:rPr lang="en-US" sz="1800" smtClean="0"/>
              <a:t>Single-Ponit-Of-Contact </a:t>
            </a:r>
            <a:r>
              <a:rPr lang="en-US" sz="1800"/>
              <a:t>entry </a:t>
            </a:r>
            <a:r>
              <a:rPr lang="en-US" sz="1800" smtClean="0"/>
              <a:t>gate</a:t>
            </a:r>
            <a:endParaRPr lang="en-US" sz="1800" dirty="0"/>
          </a:p>
        </p:txBody>
      </p:sp>
      <p:sp>
        <p:nvSpPr>
          <p:cNvPr id="49" name="Rectangle 48"/>
          <p:cNvSpPr/>
          <p:nvPr/>
        </p:nvSpPr>
        <p:spPr>
          <a:xfrm>
            <a:off x="2936285" y="3449911"/>
            <a:ext cx="672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Reduce costs, harmonize skills, processes and tools and to support automation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451925" y="3919977"/>
            <a:ext cx="640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/>
              <a:t>Increase </a:t>
            </a:r>
            <a:r>
              <a:rPr lang="en-US" sz="1800"/>
              <a:t>the utilization of the staff by using PoP network (economy of scale</a:t>
            </a:r>
            <a:r>
              <a:rPr lang="en-US" sz="1800" smtClean="0"/>
              <a:t>)</a:t>
            </a:r>
            <a:endParaRPr lang="en-US" sz="1800"/>
          </a:p>
        </p:txBody>
      </p:sp>
      <p:sp>
        <p:nvSpPr>
          <p:cNvPr id="55" name="Rectangle 54"/>
          <p:cNvSpPr/>
          <p:nvPr/>
        </p:nvSpPr>
        <p:spPr>
          <a:xfrm>
            <a:off x="3949784" y="4390043"/>
            <a:ext cx="6734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Implement a factory approach for standard services (e.g. PMO service)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65918" y="4860111"/>
            <a:ext cx="4337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Harmonize trainings and knowledge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</a:t>
            </a:r>
            <a:r>
              <a:rPr lang="en-US" smtClean="0">
                <a:solidFill>
                  <a:schemeClr val="tx1"/>
                </a:solidFill>
              </a:rPr>
              <a:t>PM SSC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6696" y="756000"/>
            <a:ext cx="816182" cy="0"/>
          </a:xfrm>
          <a:prstGeom prst="line">
            <a:avLst/>
          </a:prstGeom>
          <a:ln w="3810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62878" y="756000"/>
            <a:ext cx="2315818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 bwMode="gray">
          <a:xfrm>
            <a:off x="323998" y="1577569"/>
            <a:ext cx="561514" cy="353488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323998" y="2047635"/>
            <a:ext cx="1055679" cy="3534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 bwMode="gray">
          <a:xfrm>
            <a:off x="323998" y="2517701"/>
            <a:ext cx="1568664" cy="353488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323998" y="2987767"/>
            <a:ext cx="2108439" cy="35348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gray">
          <a:xfrm>
            <a:off x="323998" y="3457833"/>
            <a:ext cx="2612287" cy="353488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323998" y="3927899"/>
            <a:ext cx="3119415" cy="353488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gray">
          <a:xfrm>
            <a:off x="323998" y="4397965"/>
            <a:ext cx="3617274" cy="353488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gray">
          <a:xfrm>
            <a:off x="323998" y="4868033"/>
            <a:ext cx="4133407" cy="353488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0" y="1491049"/>
            <a:ext cx="323998" cy="39624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C8122ABF-797F-433C-8083-B12597A5018F}" type="datetime1">
              <a:rPr lang="hu-HU" noProof="0" smtClean="0"/>
              <a:t>2019. 09. 20.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noProof="0" dirty="0" smtClean="0"/>
              <a:t>- Internal -                                           PM SSC / Laszlo Balogh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8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313" y="1577569"/>
            <a:ext cx="1125926" cy="7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3" grpId="0"/>
      <p:bldP spid="46" grpId="0"/>
      <p:bldP spid="49" grpId="0"/>
      <p:bldP spid="52" grpId="0"/>
      <p:bldP spid="55" grpId="0"/>
      <p:bldP spid="58" grpId="0"/>
      <p:bldP spid="5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67" y="4276725"/>
            <a:ext cx="2150629" cy="1361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048" y="2122694"/>
            <a:ext cx="2339487" cy="1899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450" y="987904"/>
            <a:ext cx="1369580" cy="1767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0000">
            <a:off x="614710" y="1740361"/>
            <a:ext cx="1982746" cy="178704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6856" y="347792"/>
            <a:ext cx="10863263" cy="503238"/>
          </a:xfrm>
        </p:spPr>
        <p:txBody>
          <a:bodyPr/>
          <a:lstStyle/>
          <a:p>
            <a:r>
              <a:rPr lang="hu-HU" sz="3200" dirty="0">
                <a:latin typeface="Tele-GroteskEEUlt" pitchFamily="2" charset="0"/>
                <a:ea typeface="+mn-ea"/>
                <a:cs typeface="Arial" pitchFamily="34" charset="0"/>
              </a:rPr>
              <a:t>WHY VIRTUAL PROJECT MANAGEMENT?</a:t>
            </a:r>
            <a:endParaRPr lang="en-US" sz="3200" dirty="0">
              <a:latin typeface="Tele-GroteskEEUlt" pitchFamily="2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-900000">
            <a:off x="273945" y="1298062"/>
            <a:ext cx="3114257" cy="707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GLOBALISATION</a:t>
            </a:r>
          </a:p>
        </p:txBody>
      </p:sp>
      <p:sp>
        <p:nvSpPr>
          <p:cNvPr id="14" name="TextBox 13"/>
          <p:cNvSpPr txBox="1"/>
          <p:nvPr/>
        </p:nvSpPr>
        <p:spPr>
          <a:xfrm rot="-180000">
            <a:off x="2697963" y="4350145"/>
            <a:ext cx="2824162" cy="707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rgbClr val="53BAF2"/>
                </a:solidFill>
                <a:latin typeface="+mj-lt"/>
              </a:rPr>
              <a:t>COST EFFICIENCY</a:t>
            </a:r>
          </a:p>
        </p:txBody>
      </p:sp>
      <p:sp>
        <p:nvSpPr>
          <p:cNvPr id="15" name="TextBox 14"/>
          <p:cNvSpPr txBox="1"/>
          <p:nvPr/>
        </p:nvSpPr>
        <p:spPr>
          <a:xfrm rot="840000">
            <a:off x="4267585" y="1769129"/>
            <a:ext cx="2824162" cy="707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rgbClr val="BFCB44"/>
                </a:solidFill>
                <a:latin typeface="+mj-lt"/>
              </a:rPr>
              <a:t>HOME OFFICE</a:t>
            </a:r>
          </a:p>
        </p:txBody>
      </p:sp>
      <p:sp>
        <p:nvSpPr>
          <p:cNvPr id="16" name="TextBox 15"/>
          <p:cNvSpPr txBox="1"/>
          <p:nvPr/>
        </p:nvSpPr>
        <p:spPr>
          <a:xfrm rot="1020000">
            <a:off x="8739701" y="1517942"/>
            <a:ext cx="2824162" cy="707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rgbClr val="1BADA2"/>
                </a:solidFill>
                <a:latin typeface="+mj-lt"/>
              </a:rPr>
              <a:t>TIME EFFICIENCY</a:t>
            </a:r>
          </a:p>
        </p:txBody>
      </p:sp>
      <p:sp>
        <p:nvSpPr>
          <p:cNvPr id="17" name="TextBox 16"/>
          <p:cNvSpPr txBox="1"/>
          <p:nvPr/>
        </p:nvSpPr>
        <p:spPr>
          <a:xfrm rot="-540000">
            <a:off x="6598464" y="4418289"/>
            <a:ext cx="3489060" cy="1096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rgbClr val="FF9A1E"/>
                </a:solidFill>
                <a:latin typeface="+mj-lt"/>
              </a:rPr>
              <a:t>INTERNATIONAL EXPERIENCES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6105" y="3572317"/>
            <a:ext cx="1172369" cy="24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_MASTER_4-3_EN_20150916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4-3_EN_20150916" id="{A7A1B6D4-EF23-47E1-8DBF-D4889BDF75F5}" vid="{BD11E8BC-A3CB-4BDE-9CB7-9DAEC89B3BFF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FCB7E5F-2F4D-43BA-BFDD-9907C7690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D0CEE-C86C-43EA-A249-1D70AE74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F3FBA48-E1E8-4FC9-BA30-8BA88F963C0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T_MASTER_4-3_EN_20150916</Template>
  <TotalTime>0</TotalTime>
  <Words>1079</Words>
  <Application>Microsoft Office PowerPoint</Application>
  <PresentationFormat>Custom</PresentationFormat>
  <Paragraphs>321</Paragraphs>
  <Slides>35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MS PGothic</vt:lpstr>
      <vt:lpstr>Arial</vt:lpstr>
      <vt:lpstr>Arial Unicode MS</vt:lpstr>
      <vt:lpstr>Calibri</vt:lpstr>
      <vt:lpstr>Swagger</vt:lpstr>
      <vt:lpstr>TeleGrotesk Headline</vt:lpstr>
      <vt:lpstr>TeleGrotesk Headline Ultra</vt:lpstr>
      <vt:lpstr>Tele-GroteskEEUlt</vt:lpstr>
      <vt:lpstr>Tele-GroteskFet</vt:lpstr>
      <vt:lpstr>Tele-GroteskNor</vt:lpstr>
      <vt:lpstr>Tele-GroteskUlt</vt:lpstr>
      <vt:lpstr>Times New Roman</vt:lpstr>
      <vt:lpstr>Wingdings</vt:lpstr>
      <vt:lpstr>Wingdings 2</vt:lpstr>
      <vt:lpstr>T_MASTER_4-3_EN_20150916</vt:lpstr>
      <vt:lpstr>think-cell Folie</vt:lpstr>
      <vt:lpstr>think-cell Slide</vt:lpstr>
      <vt:lpstr>Project management  introduction</vt:lpstr>
      <vt:lpstr>Agenda</vt:lpstr>
      <vt:lpstr>Introduction</vt:lpstr>
      <vt:lpstr>PM SSC</vt:lpstr>
      <vt:lpstr>Who We are</vt:lpstr>
      <vt:lpstr>Our services</vt:lpstr>
      <vt:lpstr>HOW We WORK</vt:lpstr>
      <vt:lpstr>WHY PM SSC</vt:lpstr>
      <vt:lpstr>WHY VIRTUAL PROJECT MANAGEMENT?</vt:lpstr>
      <vt:lpstr>Year end party 2017 </vt:lpstr>
      <vt:lpstr>Vasa hajó – Stockholm - 1628</vt:lpstr>
      <vt:lpstr>Project  - different point of views</vt:lpstr>
      <vt:lpstr>Project management history</vt:lpstr>
      <vt:lpstr>ITIL - Information Technology Infrastructure Library</vt:lpstr>
      <vt:lpstr>project</vt:lpstr>
      <vt:lpstr>management</vt:lpstr>
      <vt:lpstr>project management</vt:lpstr>
      <vt:lpstr>project vs operation</vt:lpstr>
      <vt:lpstr>project vs operation</vt:lpstr>
      <vt:lpstr>Project – Program- Portfolio</vt:lpstr>
      <vt:lpstr>Project – Program- Portfolio</vt:lpstr>
      <vt:lpstr>project life cycle / product life cycle</vt:lpstr>
      <vt:lpstr>PROJECT MANAGEMENT methods</vt:lpstr>
      <vt:lpstr>PM methods – Waterfall model</vt:lpstr>
      <vt:lpstr>PM methods – Agile model</vt:lpstr>
      <vt:lpstr>PROJECT MANAGEMENT  - Lean, 6sigma</vt:lpstr>
      <vt:lpstr>project management roles – Project manager</vt:lpstr>
      <vt:lpstr>project management roles – PMO</vt:lpstr>
      <vt:lpstr>Organization structures</vt:lpstr>
      <vt:lpstr>Organization structures - Functional</vt:lpstr>
      <vt:lpstr>Organization structures - Hybrid</vt:lpstr>
      <vt:lpstr>Organization structures – weak matrix</vt:lpstr>
      <vt:lpstr>Organization structures – strong matrix</vt:lpstr>
      <vt:lpstr>Organization structures – Balanced matrix</vt:lpstr>
      <vt:lpstr>QUESTIONS?</vt:lpstr>
    </vt:vector>
  </TitlesOfParts>
  <Company>IT Services Hungary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4:3</dc:title>
  <dc:creator>Ronay, Alexandra</dc:creator>
  <cp:lastModifiedBy>Varga, Tibor</cp:lastModifiedBy>
  <cp:revision>174</cp:revision>
  <dcterms:created xsi:type="dcterms:W3CDTF">2015-10-15T13:17:13Z</dcterms:created>
  <dcterms:modified xsi:type="dcterms:W3CDTF">2019-09-20T10:13:40Z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