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91" r:id="rId23"/>
    <p:sldId id="263" r:id="rId24"/>
    <p:sldId id="264" r:id="rId25"/>
    <p:sldId id="265" r:id="rId26"/>
    <p:sldId id="302" r:id="rId27"/>
    <p:sldId id="292" r:id="rId28"/>
    <p:sldId id="293" r:id="rId29"/>
    <p:sldId id="294" r:id="rId30"/>
    <p:sldId id="295" r:id="rId31"/>
    <p:sldId id="296" r:id="rId32"/>
    <p:sldId id="297" r:id="rId33"/>
    <p:sldId id="300" r:id="rId34"/>
    <p:sldId id="301" r:id="rId35"/>
    <p:sldId id="299" r:id="rId36"/>
    <p:sldId id="267" r:id="rId37"/>
    <p:sldId id="268" r:id="rId38"/>
    <p:sldId id="269" r:id="rId39"/>
    <p:sldId id="270" r:id="rId40"/>
    <p:sldId id="271" r:id="rId41"/>
    <p:sldId id="272" r:id="rId42"/>
    <p:sldId id="273" r:id="rId43"/>
    <p:sldId id="274" r:id="rId44"/>
    <p:sldId id="275" r:id="rId45"/>
    <p:sldId id="276" r:id="rId46"/>
    <p:sldId id="277" r:id="rId47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29" autoAdjust="0"/>
    <p:restoredTop sz="94660"/>
  </p:normalViewPr>
  <p:slideViewPr>
    <p:cSldViewPr snapToGrid="0">
      <p:cViewPr varScale="1">
        <p:scale>
          <a:sx n="43" d="100"/>
          <a:sy n="43" d="100"/>
        </p:scale>
        <p:origin x="54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19-02-10T15:32:42.887"/>
    </inkml:context>
    <inkml:brush xml:id="br0">
      <inkml:brushProperty name="width" value="0.06667" units="cm"/>
      <inkml:brushProperty name="height" value="0.06667" units="cm"/>
      <inkml:brushProperty name="fitToCurve" value="1"/>
    </inkml:brush>
  </inkml:definitions>
  <inkml:traceGroup>
    <inkml:annotationXML>
      <emma:emma xmlns:emma="http://www.w3.org/2003/04/emma" version="1.0">
        <emma:interpretation id="{CBC36F9D-4485-46AD-A302-535FD6935410}" emma:medium="tactile" emma:mode="ink">
          <msink:context xmlns:msink="http://schemas.microsoft.com/ink/2010/main" type="writingRegion" rotatedBoundingBox="6381,12947 6581,12947 6581,13210 6381,13210"/>
        </emma:interpretation>
      </emma:emma>
    </inkml:annotationXML>
    <inkml:traceGroup>
      <inkml:annotationXML>
        <emma:emma xmlns:emma="http://www.w3.org/2003/04/emma" version="1.0">
          <emma:interpretation id="{BCAB61B1-DE50-4E3B-96C1-C9AC632151D8}" emma:medium="tactile" emma:mode="ink">
            <msink:context xmlns:msink="http://schemas.microsoft.com/ink/2010/main" type="paragraph" rotatedBoundingBox="6381,12947 6581,12947 6581,13210 6381,1321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78B3B27-0B05-418F-B037-14756F8EFF5C}" emma:medium="tactile" emma:mode="ink">
              <msink:context xmlns:msink="http://schemas.microsoft.com/ink/2010/main" type="line" rotatedBoundingBox="6381,12947 6581,12947 6581,13210 6381,13210"/>
            </emma:interpretation>
          </emma:emma>
        </inkml:annotationXML>
        <inkml:traceGroup>
          <inkml:annotationXML>
            <emma:emma xmlns:emma="http://www.w3.org/2003/04/emma" version="1.0">
              <emma:interpretation id="{389CAB41-0A51-476A-BA73-92DBEA6B6797}" emma:medium="tactile" emma:mode="ink">
                <msink:context xmlns:msink="http://schemas.microsoft.com/ink/2010/main" type="inkWord" rotatedBoundingBox="6381,12947 6396,12947 6396,12962 6381,12962"/>
              </emma:interpretation>
            </emma:emma>
          </inkml:annotationXML>
          <inkml:trace contextRef="#ctx0" brushRef="#br0">-185-248 0</inkml:trace>
        </inkml:traceGroup>
        <inkml:traceGroup>
          <inkml:annotationXML>
            <emma:emma xmlns:emma="http://www.w3.org/2003/04/emma" version="1.0">
              <emma:interpretation id="{8697802E-E583-42D5-9811-5B65BEA14665}" emma:medium="tactile" emma:mode="ink">
                <msink:context xmlns:msink="http://schemas.microsoft.com/ink/2010/main" type="inkWord" rotatedBoundingBox="6566,13195 6581,13195 6581,13210 6566,13210"/>
              </emma:interpretation>
            </emma:emma>
          </inkml:annotationXML>
          <inkml:trace contextRef="#ctx0" brushRef="#br0" timeOffset="-4752.643">0 0 0</inkml:trace>
          <inkml:trace contextRef="#ctx0" brushRef="#br0" timeOffset="-4001.6787">0 0 0</inkml:trace>
        </inkml:traceGroup>
      </inkml:traceGroup>
    </inkml:traceGroup>
  </inkml:traceGroup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F5D96-32DC-46D5-874A-B7E761FE5401}" type="datetimeFigureOut">
              <a:rPr lang="hu-HU" smtClean="0"/>
              <a:t>2019. 03. 25.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1045-608C-47FC-BF7F-A8D4533AC97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0918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F5D96-32DC-46D5-874A-B7E761FE5401}" type="datetimeFigureOut">
              <a:rPr lang="hu-HU" smtClean="0"/>
              <a:t>2019. 03. 25.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1045-608C-47FC-BF7F-A8D4533AC97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2454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F5D96-32DC-46D5-874A-B7E761FE5401}" type="datetimeFigureOut">
              <a:rPr lang="hu-HU" smtClean="0"/>
              <a:t>2019. 03. 25.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1045-608C-47FC-BF7F-A8D4533AC97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134792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ess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799" y="4871989"/>
            <a:ext cx="4080000" cy="947810"/>
          </a:xfrm>
          <a:prstGeom prst="rect">
            <a:avLst/>
          </a:prstGeom>
        </p:spPr>
      </p:pic>
      <p:sp>
        <p:nvSpPr>
          <p:cNvPr id="20" name="Rechteck 19"/>
          <p:cNvSpPr/>
          <p:nvPr userDrawn="1"/>
        </p:nvSpPr>
        <p:spPr>
          <a:xfrm>
            <a:off x="11894400" y="-2"/>
            <a:ext cx="297600" cy="68576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07" tIns="60904" rIns="121807" bIns="609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398" noProof="0" dirty="0"/>
          </a:p>
        </p:txBody>
      </p:sp>
      <p:sp>
        <p:nvSpPr>
          <p:cNvPr id="21" name="Rechteck 20"/>
          <p:cNvSpPr/>
          <p:nvPr userDrawn="1"/>
        </p:nvSpPr>
        <p:spPr>
          <a:xfrm>
            <a:off x="11136000" y="-2"/>
            <a:ext cx="758400" cy="6857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07" tIns="60904" rIns="121807" bIns="609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398" noProof="0" dirty="0"/>
          </a:p>
        </p:txBody>
      </p:sp>
      <p:sp>
        <p:nvSpPr>
          <p:cNvPr id="22" name="Rechteck 21"/>
          <p:cNvSpPr/>
          <p:nvPr userDrawn="1"/>
        </p:nvSpPr>
        <p:spPr>
          <a:xfrm>
            <a:off x="10632000" y="-2"/>
            <a:ext cx="504000" cy="68576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07" tIns="60904" rIns="121807" bIns="609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398" noProof="0" dirty="0"/>
          </a:p>
        </p:txBody>
      </p:sp>
    </p:spTree>
    <p:extLst>
      <p:ext uri="{BB962C8B-B14F-4D97-AF65-F5344CB8AC3E}">
        <p14:creationId xmlns:p14="http://schemas.microsoft.com/office/powerpoint/2010/main" val="38463760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full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873" y="4872288"/>
            <a:ext cx="4080000" cy="94781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08984" y="2094028"/>
            <a:ext cx="8015816" cy="1630490"/>
          </a:xfrm>
        </p:spPr>
        <p:txBody>
          <a:bodyPr anchor="b" anchorCtr="0"/>
          <a:lstStyle>
            <a:lvl1pPr>
              <a:lnSpc>
                <a:spcPts val="6128"/>
              </a:lnSpc>
              <a:defRPr sz="6128">
                <a:solidFill>
                  <a:schemeClr val="bg1"/>
                </a:solidFill>
              </a:defRPr>
            </a:lvl1pPr>
          </a:lstStyle>
          <a:p>
            <a:r>
              <a:rPr lang="hu-HU" noProof="0" dirty="0"/>
              <a:t>Mintacím szerkesztése</a:t>
            </a:r>
            <a:endParaRPr lang="en-GB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08984" y="3863915"/>
            <a:ext cx="8015816" cy="723802"/>
          </a:xfrm>
        </p:spPr>
        <p:txBody>
          <a:bodyPr/>
          <a:lstStyle>
            <a:lvl1pPr marL="0" indent="0" algn="r">
              <a:lnSpc>
                <a:spcPct val="100000"/>
              </a:lnSpc>
              <a:buNone/>
              <a:defRPr sz="2531">
                <a:solidFill>
                  <a:schemeClr val="bg1"/>
                </a:solidFill>
                <a:latin typeface="+mj-lt"/>
              </a:defRPr>
            </a:lvl1pPr>
            <a:lvl2pPr marL="609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1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51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42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32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2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noProof="0" dirty="0"/>
              <a:t>Kattintson ide az alcím mintájának szerkesztéséhez</a:t>
            </a:r>
            <a:endParaRPr lang="en-GB" noProof="0" dirty="0"/>
          </a:p>
        </p:txBody>
      </p:sp>
      <p:sp>
        <p:nvSpPr>
          <p:cNvPr id="21" name="Rechteck 20"/>
          <p:cNvSpPr/>
          <p:nvPr userDrawn="1"/>
        </p:nvSpPr>
        <p:spPr>
          <a:xfrm>
            <a:off x="10382400" y="-2"/>
            <a:ext cx="1809600" cy="6857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07" tIns="60904" rIns="121807" bIns="609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398" noProof="0" dirty="0"/>
          </a:p>
        </p:txBody>
      </p:sp>
      <p:sp>
        <p:nvSpPr>
          <p:cNvPr id="22" name="Rechteck 21"/>
          <p:cNvSpPr/>
          <p:nvPr userDrawn="1"/>
        </p:nvSpPr>
        <p:spPr>
          <a:xfrm>
            <a:off x="9624000" y="-2"/>
            <a:ext cx="758400" cy="68576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07" tIns="60904" rIns="121807" bIns="609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398" noProof="0" dirty="0"/>
          </a:p>
        </p:txBody>
      </p:sp>
      <p:sp>
        <p:nvSpPr>
          <p:cNvPr id="11" name="Rechteck 10"/>
          <p:cNvSpPr/>
          <p:nvPr userDrawn="1"/>
        </p:nvSpPr>
        <p:spPr>
          <a:xfrm>
            <a:off x="0" y="-2"/>
            <a:ext cx="297600" cy="68576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07" tIns="60904" rIns="121807" bIns="609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398" noProof="0" dirty="0"/>
          </a:p>
        </p:txBody>
      </p:sp>
      <p:sp>
        <p:nvSpPr>
          <p:cNvPr id="14" name="Textplatzhalter 29"/>
          <p:cNvSpPr>
            <a:spLocks noGrp="1"/>
          </p:cNvSpPr>
          <p:nvPr>
            <p:ph type="body" sz="quarter" idx="13" hasCustomPrompt="1"/>
          </p:nvPr>
        </p:nvSpPr>
        <p:spPr>
          <a:xfrm>
            <a:off x="7219767" y="501187"/>
            <a:ext cx="1920000" cy="191822"/>
          </a:xfrm>
        </p:spPr>
        <p:txBody>
          <a:bodyPr anchor="b"/>
          <a:lstStyle>
            <a:lvl1pPr algn="r">
              <a:lnSpc>
                <a:spcPts val="1432"/>
              </a:lnSpc>
              <a:defRPr sz="1199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3" name="Datumsplatzhalter 3"/>
          <p:cNvSpPr>
            <a:spLocks noGrp="1"/>
          </p:cNvSpPr>
          <p:nvPr>
            <p:ph type="dt" sz="half" idx="10"/>
          </p:nvPr>
        </p:nvSpPr>
        <p:spPr>
          <a:xfrm>
            <a:off x="7219767" y="695356"/>
            <a:ext cx="1920000" cy="191822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lnSpc>
                <a:spcPts val="1432"/>
              </a:lnSpc>
              <a:defRPr sz="1199">
                <a:solidFill>
                  <a:schemeClr val="bg1"/>
                </a:solidFill>
              </a:defRPr>
            </a:lvl1pPr>
          </a:lstStyle>
          <a:p>
            <a:r>
              <a:rPr lang="de-DE"/>
              <a:t>TT.MM.JJJJ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436120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497" y="4843515"/>
            <a:ext cx="4080000" cy="94781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05600" y="2094028"/>
            <a:ext cx="7060800" cy="1630490"/>
          </a:xfrm>
        </p:spPr>
        <p:txBody>
          <a:bodyPr anchor="b" anchorCtr="0"/>
          <a:lstStyle>
            <a:lvl1pPr>
              <a:lnSpc>
                <a:spcPts val="6128"/>
              </a:lnSpc>
              <a:defRPr sz="6128">
                <a:solidFill>
                  <a:schemeClr val="accent1"/>
                </a:solidFill>
              </a:defRPr>
            </a:lvl1pPr>
          </a:lstStyle>
          <a:p>
            <a:r>
              <a:rPr lang="hu-HU" noProof="0" dirty="0"/>
              <a:t>Mintacím szerkesztése</a:t>
            </a:r>
            <a:endParaRPr lang="en-GB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05600" y="3863915"/>
            <a:ext cx="7060800" cy="723802"/>
          </a:xfrm>
        </p:spPr>
        <p:txBody>
          <a:bodyPr/>
          <a:lstStyle>
            <a:lvl1pPr marL="0" indent="0" algn="r">
              <a:lnSpc>
                <a:spcPct val="100000"/>
              </a:lnSpc>
              <a:buNone/>
              <a:defRPr sz="2531">
                <a:solidFill>
                  <a:schemeClr val="accent1"/>
                </a:solidFill>
                <a:latin typeface="+mj-lt"/>
              </a:defRPr>
            </a:lvl1pPr>
            <a:lvl2pPr marL="609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1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51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42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32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2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noProof="0" dirty="0"/>
              <a:t>Kattintson ide az alcím mintájának szerkesztéséhez</a:t>
            </a:r>
            <a:endParaRPr lang="en-GB" noProof="0" dirty="0"/>
          </a:p>
        </p:txBody>
      </p:sp>
      <p:sp>
        <p:nvSpPr>
          <p:cNvPr id="26" name="Textplatzhalter 29"/>
          <p:cNvSpPr>
            <a:spLocks noGrp="1"/>
          </p:cNvSpPr>
          <p:nvPr>
            <p:ph type="body" sz="quarter" idx="13" hasCustomPrompt="1"/>
          </p:nvPr>
        </p:nvSpPr>
        <p:spPr>
          <a:xfrm>
            <a:off x="6459884" y="501187"/>
            <a:ext cx="1920000" cy="191822"/>
          </a:xfrm>
        </p:spPr>
        <p:txBody>
          <a:bodyPr anchor="b"/>
          <a:lstStyle>
            <a:lvl1pPr algn="r">
              <a:lnSpc>
                <a:spcPts val="1432"/>
              </a:lnSpc>
              <a:defRPr sz="1199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Author</a:t>
            </a:r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10"/>
          </p:nvPr>
        </p:nvSpPr>
        <p:spPr>
          <a:xfrm>
            <a:off x="6460800" y="695356"/>
            <a:ext cx="1920000" cy="191822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lnSpc>
                <a:spcPts val="1432"/>
              </a:lnSpc>
              <a:defRPr sz="1199">
                <a:solidFill>
                  <a:schemeClr val="bg1"/>
                </a:solidFill>
              </a:defRPr>
            </a:lvl1pPr>
          </a:lstStyle>
          <a:p>
            <a:r>
              <a:rPr lang="de-DE"/>
              <a:t>TT.MM.JJJJ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697103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942" y="5898538"/>
            <a:ext cx="2642333" cy="61383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hu-HU" noProof="0"/>
              <a:t>Mintacím szerkesztése</a:t>
            </a:r>
            <a:endParaRPr lang="en-GB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73695" indent="-473695">
              <a:spcAft>
                <a:spcPts val="1332"/>
              </a:spcAft>
              <a:buFont typeface="+mj-lt"/>
              <a:buAutoNum type="arabicPeriod"/>
              <a:defRPr>
                <a:latin typeface="+mj-lt"/>
              </a:defRPr>
            </a:lvl1pPr>
            <a:lvl2pPr marL="723230" indent="-249536">
              <a:spcAft>
                <a:spcPts val="1332"/>
              </a:spcAft>
              <a:defRPr/>
            </a:lvl2pPr>
            <a:lvl3pPr marL="960078" indent="-236847">
              <a:spcAft>
                <a:spcPts val="1332"/>
              </a:spcAft>
              <a:defRPr/>
            </a:lvl3pPr>
            <a:lvl4pPr marL="1196925" indent="-236847">
              <a:spcAft>
                <a:spcPts val="1332"/>
              </a:spcAft>
              <a:defRPr/>
            </a:lvl4pPr>
            <a:lvl5pPr marL="1433773" indent="-236847">
              <a:spcAft>
                <a:spcPts val="1332"/>
              </a:spcAft>
              <a:defRPr/>
            </a:lvl5pPr>
          </a:lstStyle>
          <a:p>
            <a:pPr lvl="0"/>
            <a:r>
              <a:rPr lang="hu-HU" noProof="0"/>
              <a:t>Mintaszöveg szerkesztése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  <a:endParaRPr lang="en-GB" noProof="0" dirty="0"/>
          </a:p>
        </p:txBody>
      </p:sp>
      <p:sp>
        <p:nvSpPr>
          <p:cNvPr id="14" name="Datumsplatzhalter 3"/>
          <p:cNvSpPr>
            <a:spLocks noGrp="1"/>
          </p:cNvSpPr>
          <p:nvPr>
            <p:ph type="dt" sz="half" idx="10"/>
          </p:nvPr>
        </p:nvSpPr>
        <p:spPr>
          <a:xfrm>
            <a:off x="503767" y="695356"/>
            <a:ext cx="1008000" cy="191822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ts val="1432"/>
              </a:lnSpc>
              <a:defRPr sz="1199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TT.MM.JJJJ</a:t>
            </a:r>
            <a:endParaRPr lang="fr-FR" dirty="0"/>
          </a:p>
        </p:txBody>
      </p:sp>
      <p:sp>
        <p:nvSpPr>
          <p:cNvPr id="1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680000" y="503533"/>
            <a:ext cx="4248784" cy="407623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432"/>
              </a:lnSpc>
              <a:defRPr sz="1199">
                <a:solidFill>
                  <a:schemeClr val="accent1"/>
                </a:solidFill>
                <a:latin typeface="+mj-lt"/>
              </a:defRPr>
            </a:lvl1pPr>
          </a:lstStyle>
          <a:p>
            <a:pPr algn="l"/>
            <a:r>
              <a:rPr lang="fr-FR" dirty="0" err="1"/>
              <a:t>Title</a:t>
            </a:r>
            <a:r>
              <a:rPr lang="fr-FR"/>
              <a:t> (Change via “Insert/Header &amp; Footer”)</a:t>
            </a:r>
            <a:endParaRPr lang="fr-FR" dirty="0"/>
          </a:p>
        </p:txBody>
      </p:sp>
      <p:sp>
        <p:nvSpPr>
          <p:cNvPr id="18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503767" y="503534"/>
            <a:ext cx="1008000" cy="19182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1432"/>
              </a:lnSpc>
              <a:defRPr sz="1199">
                <a:solidFill>
                  <a:schemeClr val="accent1"/>
                </a:solidFill>
                <a:latin typeface="+mj-lt"/>
              </a:defRPr>
            </a:lvl1pPr>
          </a:lstStyle>
          <a:p>
            <a:fld id="{E7FD5840-E3E9-4F85-91F5-A8B3ACD4DE52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44421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5898538"/>
            <a:ext cx="2642336" cy="61383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hu-HU" noProof="0"/>
              <a:t>Mintacím szerkesztése</a:t>
            </a:r>
            <a:endParaRPr lang="en-GB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04000" y="1827108"/>
            <a:ext cx="3502851" cy="3117113"/>
          </a:xfrm>
        </p:spPr>
        <p:txBody>
          <a:bodyPr/>
          <a:lstStyle>
            <a:lvl1pPr marL="475810" indent="-475810">
              <a:spcAft>
                <a:spcPts val="1332"/>
              </a:spcAft>
              <a:buFont typeface="+mj-lt"/>
              <a:buAutoNum type="arabicPeriod"/>
              <a:defRPr>
                <a:solidFill>
                  <a:schemeClr val="bg1"/>
                </a:solidFill>
                <a:latin typeface="+mj-lt"/>
              </a:defRPr>
            </a:lvl1pPr>
            <a:lvl2pPr marL="721116" indent="-245306">
              <a:spcAft>
                <a:spcPts val="1332"/>
              </a:spcAft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 marL="953734" indent="-232618">
              <a:spcAft>
                <a:spcPts val="1332"/>
              </a:spcAft>
              <a:defRPr>
                <a:solidFill>
                  <a:schemeClr val="bg1"/>
                </a:solidFill>
              </a:defRPr>
            </a:lvl3pPr>
            <a:lvl4pPr marL="1196925" indent="-243192">
              <a:spcAft>
                <a:spcPts val="1332"/>
              </a:spcAft>
              <a:defRPr>
                <a:solidFill>
                  <a:schemeClr val="bg1"/>
                </a:solidFill>
              </a:defRPr>
            </a:lvl4pPr>
            <a:lvl5pPr marL="1429543" indent="-232618">
              <a:spcAft>
                <a:spcPts val="1332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u-HU" noProof="0"/>
              <a:t>Mintaszöveg szerkesztése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  <a:endParaRPr lang="en-GB" noProof="0" dirty="0"/>
          </a:p>
        </p:txBody>
      </p:sp>
      <p:sp>
        <p:nvSpPr>
          <p:cNvPr id="10" name="Inhaltsplatzhalter 2"/>
          <p:cNvSpPr>
            <a:spLocks noGrp="1"/>
          </p:cNvSpPr>
          <p:nvPr>
            <p:ph idx="13"/>
          </p:nvPr>
        </p:nvSpPr>
        <p:spPr>
          <a:xfrm>
            <a:off x="4331228" y="1827108"/>
            <a:ext cx="3502851" cy="3117113"/>
          </a:xfrm>
        </p:spPr>
        <p:txBody>
          <a:bodyPr/>
          <a:lstStyle>
            <a:lvl1pPr marL="475810" indent="-475810">
              <a:spcAft>
                <a:spcPts val="1332"/>
              </a:spcAft>
              <a:buFont typeface="+mj-lt"/>
              <a:buAutoNum type="arabicPeriod"/>
              <a:defRPr>
                <a:solidFill>
                  <a:schemeClr val="bg1"/>
                </a:solidFill>
                <a:latin typeface="+mj-lt"/>
              </a:defRPr>
            </a:lvl1pPr>
            <a:lvl2pPr marL="721116" indent="-245306">
              <a:spcAft>
                <a:spcPts val="1332"/>
              </a:spcAft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 marL="953734" indent="-232618">
              <a:spcAft>
                <a:spcPts val="1332"/>
              </a:spcAft>
              <a:defRPr>
                <a:solidFill>
                  <a:schemeClr val="bg1"/>
                </a:solidFill>
              </a:defRPr>
            </a:lvl3pPr>
            <a:lvl4pPr marL="1196925" indent="-243192">
              <a:spcAft>
                <a:spcPts val="1332"/>
              </a:spcAft>
              <a:defRPr>
                <a:solidFill>
                  <a:schemeClr val="bg1"/>
                </a:solidFill>
              </a:defRPr>
            </a:lvl4pPr>
            <a:lvl5pPr marL="1429543" indent="-232618">
              <a:spcAft>
                <a:spcPts val="1332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u-HU" noProof="0"/>
              <a:t>Mintaszöveg szerkesztése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  <a:endParaRPr lang="en-GB" noProof="0" dirty="0"/>
          </a:p>
        </p:txBody>
      </p:sp>
      <p:sp>
        <p:nvSpPr>
          <p:cNvPr id="9" name="Inhaltsplatzhalter 2"/>
          <p:cNvSpPr>
            <a:spLocks noGrp="1"/>
          </p:cNvSpPr>
          <p:nvPr>
            <p:ph idx="14"/>
          </p:nvPr>
        </p:nvSpPr>
        <p:spPr>
          <a:xfrm>
            <a:off x="8185151" y="1827108"/>
            <a:ext cx="3502851" cy="3117113"/>
          </a:xfrm>
        </p:spPr>
        <p:txBody>
          <a:bodyPr/>
          <a:lstStyle>
            <a:lvl1pPr marL="475810" indent="-475810">
              <a:spcAft>
                <a:spcPts val="1332"/>
              </a:spcAft>
              <a:buFont typeface="+mj-lt"/>
              <a:buAutoNum type="arabicPeriod"/>
              <a:defRPr>
                <a:solidFill>
                  <a:schemeClr val="bg1"/>
                </a:solidFill>
                <a:latin typeface="+mj-lt"/>
              </a:defRPr>
            </a:lvl1pPr>
            <a:lvl2pPr marL="721116" indent="-245306">
              <a:spcAft>
                <a:spcPts val="1332"/>
              </a:spcAft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 marL="953734" indent="-232618">
              <a:spcAft>
                <a:spcPts val="1332"/>
              </a:spcAft>
              <a:defRPr>
                <a:solidFill>
                  <a:schemeClr val="bg1"/>
                </a:solidFill>
              </a:defRPr>
            </a:lvl3pPr>
            <a:lvl4pPr marL="1196925" indent="-243192">
              <a:spcAft>
                <a:spcPts val="1332"/>
              </a:spcAft>
              <a:defRPr>
                <a:solidFill>
                  <a:schemeClr val="bg1"/>
                </a:solidFill>
              </a:defRPr>
            </a:lvl4pPr>
            <a:lvl5pPr marL="1429543" indent="-232618">
              <a:spcAft>
                <a:spcPts val="1332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hu-HU" noProof="0"/>
              <a:t>Mintaszöveg szerkesztése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  <a:endParaRPr lang="en-GB" noProof="0" dirty="0"/>
          </a:p>
        </p:txBody>
      </p:sp>
      <p:sp>
        <p:nvSpPr>
          <p:cNvPr id="21" name="Datumsplatzhalter 3"/>
          <p:cNvSpPr>
            <a:spLocks noGrp="1"/>
          </p:cNvSpPr>
          <p:nvPr>
            <p:ph type="dt" sz="half" idx="10"/>
          </p:nvPr>
        </p:nvSpPr>
        <p:spPr>
          <a:xfrm>
            <a:off x="503767" y="695356"/>
            <a:ext cx="1008000" cy="191822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ts val="1432"/>
              </a:lnSpc>
              <a:defRPr sz="1199">
                <a:solidFill>
                  <a:schemeClr val="bg1"/>
                </a:solidFill>
              </a:defRPr>
            </a:lvl1pPr>
          </a:lstStyle>
          <a:p>
            <a:r>
              <a:rPr lang="de-DE"/>
              <a:t>TT.MM.JJJJ</a:t>
            </a:r>
            <a:endParaRPr lang="fr-FR" dirty="0"/>
          </a:p>
        </p:txBody>
      </p:sp>
      <p:sp>
        <p:nvSpPr>
          <p:cNvPr id="22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680000" y="503533"/>
            <a:ext cx="4248784" cy="407623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1432"/>
              </a:lnSpc>
              <a:defRPr sz="1199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 err="1"/>
              <a:t>Title</a:t>
            </a:r>
            <a:r>
              <a:rPr lang="fr-FR" dirty="0"/>
              <a:t> (Change via “Insert/Header &amp; </a:t>
            </a:r>
            <a:r>
              <a:rPr lang="fr-FR" dirty="0" err="1"/>
              <a:t>Footer</a:t>
            </a:r>
            <a:r>
              <a:rPr lang="fr-FR" dirty="0"/>
              <a:t>”)</a:t>
            </a:r>
          </a:p>
        </p:txBody>
      </p:sp>
      <p:sp>
        <p:nvSpPr>
          <p:cNvPr id="23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503767" y="503534"/>
            <a:ext cx="1008000" cy="19182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1432"/>
              </a:lnSpc>
              <a:defRPr sz="1199">
                <a:solidFill>
                  <a:schemeClr val="bg1"/>
                </a:solidFill>
                <a:latin typeface="+mj-lt"/>
              </a:defRPr>
            </a:lvl1pPr>
          </a:lstStyle>
          <a:p>
            <a:fld id="{E7FD5840-E3E9-4F85-91F5-A8B3ACD4DE52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024626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less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089151" y="1542028"/>
            <a:ext cx="8015816" cy="3427701"/>
          </a:xfrm>
        </p:spPr>
        <p:txBody>
          <a:bodyPr anchor="b" anchorCtr="0"/>
          <a:lstStyle>
            <a:lvl1pPr>
              <a:lnSpc>
                <a:spcPts val="8525"/>
              </a:lnSpc>
              <a:defRPr sz="8525">
                <a:solidFill>
                  <a:schemeClr val="accent1"/>
                </a:solidFill>
              </a:defRPr>
            </a:lvl1pPr>
          </a:lstStyle>
          <a:p>
            <a:r>
              <a:rPr lang="hu-HU" noProof="0"/>
              <a:t>Mintacím szerkesztése</a:t>
            </a:r>
            <a:endParaRPr lang="en-GB" noProof="0" dirty="0"/>
          </a:p>
        </p:txBody>
      </p:sp>
      <p:sp>
        <p:nvSpPr>
          <p:cNvPr id="20" name="Rechteck 19"/>
          <p:cNvSpPr/>
          <p:nvPr userDrawn="1"/>
        </p:nvSpPr>
        <p:spPr>
          <a:xfrm>
            <a:off x="10632000" y="-2"/>
            <a:ext cx="297600" cy="6857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07" tIns="60904" rIns="121807" bIns="609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398" noProof="0" dirty="0"/>
          </a:p>
        </p:txBody>
      </p:sp>
      <p:sp>
        <p:nvSpPr>
          <p:cNvPr id="21" name="Rechteck 20"/>
          <p:cNvSpPr/>
          <p:nvPr userDrawn="1"/>
        </p:nvSpPr>
        <p:spPr>
          <a:xfrm>
            <a:off x="10929600" y="-2"/>
            <a:ext cx="758400" cy="6857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07" tIns="60904" rIns="121807" bIns="609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398" noProof="0" dirty="0"/>
          </a:p>
        </p:txBody>
      </p:sp>
      <p:sp>
        <p:nvSpPr>
          <p:cNvPr id="22" name="Rechteck 21"/>
          <p:cNvSpPr/>
          <p:nvPr userDrawn="1"/>
        </p:nvSpPr>
        <p:spPr>
          <a:xfrm>
            <a:off x="11688000" y="-2"/>
            <a:ext cx="504000" cy="68576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07" tIns="60904" rIns="121807" bIns="609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398" noProof="0" dirty="0"/>
          </a:p>
        </p:txBody>
      </p:sp>
    </p:spTree>
    <p:extLst>
      <p:ext uri="{BB962C8B-B14F-4D97-AF65-F5344CB8AC3E}">
        <p14:creationId xmlns:p14="http://schemas.microsoft.com/office/powerpoint/2010/main" val="14369773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full col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ck 20"/>
          <p:cNvSpPr/>
          <p:nvPr userDrawn="1"/>
        </p:nvSpPr>
        <p:spPr>
          <a:xfrm>
            <a:off x="9374400" y="-2"/>
            <a:ext cx="2817600" cy="6857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07" tIns="60904" rIns="121807" bIns="609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398" noProof="0" dirty="0"/>
          </a:p>
        </p:txBody>
      </p:sp>
      <p:sp>
        <p:nvSpPr>
          <p:cNvPr id="22" name="Rechteck 21"/>
          <p:cNvSpPr/>
          <p:nvPr userDrawn="1"/>
        </p:nvSpPr>
        <p:spPr>
          <a:xfrm>
            <a:off x="8870400" y="-2"/>
            <a:ext cx="504000" cy="6857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07" tIns="60904" rIns="121807" bIns="609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398" noProof="0" dirty="0"/>
          </a:p>
        </p:txBody>
      </p:sp>
      <p:sp>
        <p:nvSpPr>
          <p:cNvPr id="10" name="Titel 1"/>
          <p:cNvSpPr>
            <a:spLocks noGrp="1"/>
          </p:cNvSpPr>
          <p:nvPr>
            <p:ph type="ctrTitle"/>
          </p:nvPr>
        </p:nvSpPr>
        <p:spPr>
          <a:xfrm>
            <a:off x="350584" y="1542028"/>
            <a:ext cx="8015816" cy="3427701"/>
          </a:xfrm>
        </p:spPr>
        <p:txBody>
          <a:bodyPr anchor="b" anchorCtr="0"/>
          <a:lstStyle>
            <a:lvl1pPr>
              <a:lnSpc>
                <a:spcPts val="8525"/>
              </a:lnSpc>
              <a:defRPr sz="8525">
                <a:solidFill>
                  <a:schemeClr val="bg1"/>
                </a:solidFill>
              </a:defRPr>
            </a:lvl1pPr>
          </a:lstStyle>
          <a:p>
            <a:r>
              <a:rPr lang="hu-HU" noProof="0" dirty="0"/>
              <a:t>Mintacím szerkesztése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9146275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full colo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ck 20"/>
          <p:cNvSpPr/>
          <p:nvPr userDrawn="1"/>
        </p:nvSpPr>
        <p:spPr>
          <a:xfrm>
            <a:off x="9878400" y="-2"/>
            <a:ext cx="2313600" cy="6857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07" tIns="60904" rIns="121807" bIns="609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398" noProof="0" dirty="0"/>
          </a:p>
        </p:txBody>
      </p:sp>
      <p:sp>
        <p:nvSpPr>
          <p:cNvPr id="10" name="Titel 1"/>
          <p:cNvSpPr>
            <a:spLocks noGrp="1"/>
          </p:cNvSpPr>
          <p:nvPr>
            <p:ph type="ctrTitle"/>
          </p:nvPr>
        </p:nvSpPr>
        <p:spPr>
          <a:xfrm>
            <a:off x="1358584" y="1542028"/>
            <a:ext cx="8015816" cy="3427701"/>
          </a:xfrm>
        </p:spPr>
        <p:txBody>
          <a:bodyPr anchor="b" anchorCtr="0"/>
          <a:lstStyle>
            <a:lvl1pPr>
              <a:lnSpc>
                <a:spcPts val="8525"/>
              </a:lnSpc>
              <a:defRPr sz="8525">
                <a:solidFill>
                  <a:schemeClr val="bg1"/>
                </a:solidFill>
              </a:defRPr>
            </a:lvl1pPr>
          </a:lstStyle>
          <a:p>
            <a:r>
              <a:rPr lang="hu-HU" noProof="0"/>
              <a:t>Mintacím szerkesztése</a:t>
            </a:r>
            <a:endParaRPr lang="en-GB" noProof="0" dirty="0"/>
          </a:p>
        </p:txBody>
      </p:sp>
      <p:sp>
        <p:nvSpPr>
          <p:cNvPr id="5" name="Rechteck 4"/>
          <p:cNvSpPr/>
          <p:nvPr userDrawn="1"/>
        </p:nvSpPr>
        <p:spPr>
          <a:xfrm>
            <a:off x="0" y="-2"/>
            <a:ext cx="801600" cy="68576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807" tIns="60904" rIns="121807" bIns="609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398" noProof="0" dirty="0"/>
          </a:p>
        </p:txBody>
      </p:sp>
    </p:spTree>
    <p:extLst>
      <p:ext uri="{BB962C8B-B14F-4D97-AF65-F5344CB8AC3E}">
        <p14:creationId xmlns:p14="http://schemas.microsoft.com/office/powerpoint/2010/main" val="4002210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F5D96-32DC-46D5-874A-B7E761FE5401}" type="datetimeFigureOut">
              <a:rPr lang="hu-HU" smtClean="0"/>
              <a:t>2019. 03. 25.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1045-608C-47FC-BF7F-A8D4533AC97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374479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hu-HU" noProof="0"/>
              <a:t>Mintacím szerkesztése</a:t>
            </a:r>
            <a:endParaRPr lang="en-GB" noProof="0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 hasCustomPrompt="1"/>
          </p:nvPr>
        </p:nvSpPr>
        <p:spPr>
          <a:xfrm>
            <a:off x="10104967" y="1827108"/>
            <a:ext cx="1585384" cy="4569342"/>
          </a:xfrm>
        </p:spPr>
        <p:txBody>
          <a:bodyPr anchor="b"/>
          <a:lstStyle>
            <a:lvl1pPr>
              <a:lnSpc>
                <a:spcPts val="1499"/>
              </a:lnSpc>
              <a:defRPr sz="1199">
                <a:solidFill>
                  <a:schemeClr val="accent2"/>
                </a:solidFill>
              </a:defRPr>
            </a:lvl1pPr>
            <a:lvl2pPr>
              <a:lnSpc>
                <a:spcPts val="1499"/>
              </a:lnSpc>
              <a:defRPr sz="1199">
                <a:solidFill>
                  <a:schemeClr val="accent4"/>
                </a:solidFill>
              </a:defRPr>
            </a:lvl2pPr>
            <a:lvl3pPr>
              <a:lnSpc>
                <a:spcPts val="1499"/>
              </a:lnSpc>
              <a:defRPr sz="1199">
                <a:solidFill>
                  <a:schemeClr val="accent4"/>
                </a:solidFill>
              </a:defRPr>
            </a:lvl3pPr>
            <a:lvl4pPr>
              <a:lnSpc>
                <a:spcPts val="1499"/>
              </a:lnSpc>
              <a:defRPr sz="1199">
                <a:solidFill>
                  <a:schemeClr val="accent4"/>
                </a:solidFill>
              </a:defRPr>
            </a:lvl4pPr>
            <a:lvl5pPr>
              <a:lnSpc>
                <a:spcPts val="1499"/>
              </a:lnSpc>
              <a:defRPr sz="1199">
                <a:solidFill>
                  <a:schemeClr val="accent4"/>
                </a:solidFill>
              </a:defRPr>
            </a:lvl5pPr>
          </a:lstStyle>
          <a:p>
            <a:pPr lvl="0"/>
            <a:r>
              <a:rPr lang="en-GB" noProof="0" dirty="0"/>
              <a:t>Insert note or quote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idx="1" hasCustomPrompt="1"/>
          </p:nvPr>
        </p:nvSpPr>
        <p:spPr>
          <a:xfrm>
            <a:off x="504000" y="1827108"/>
            <a:ext cx="7342485" cy="45254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 dirty="0" err="1"/>
              <a:t>Textmasterformat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>
          <a:xfrm>
            <a:off x="503767" y="695356"/>
            <a:ext cx="1008000" cy="191822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ts val="1432"/>
              </a:lnSpc>
              <a:defRPr sz="1199">
                <a:solidFill>
                  <a:schemeClr val="accent1"/>
                </a:solidFill>
              </a:defRPr>
            </a:lvl1pPr>
          </a:lstStyle>
          <a:p>
            <a:r>
              <a:rPr lang="de-DE"/>
              <a:t>TT.MM.JJJJ</a:t>
            </a:r>
            <a:endParaRPr lang="fr-FR" dirty="0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680000" y="503533"/>
            <a:ext cx="4248784" cy="407623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1432"/>
              </a:lnSpc>
              <a:defRPr sz="1199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FR" dirty="0" err="1"/>
              <a:t>Title</a:t>
            </a:r>
            <a:r>
              <a:rPr lang="fr-FR" dirty="0"/>
              <a:t> (Change via “Insert/Header &amp; </a:t>
            </a:r>
            <a:r>
              <a:rPr lang="fr-FR" dirty="0" err="1"/>
              <a:t>Footer</a:t>
            </a:r>
            <a:r>
              <a:rPr lang="fr-FR" dirty="0"/>
              <a:t>”)</a:t>
            </a: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503767" y="503534"/>
            <a:ext cx="1008000" cy="19182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1432"/>
              </a:lnSpc>
              <a:defRPr sz="1199">
                <a:solidFill>
                  <a:schemeClr val="accent1"/>
                </a:solidFill>
                <a:latin typeface="+mj-lt"/>
              </a:defRPr>
            </a:lvl1pPr>
          </a:lstStyle>
          <a:p>
            <a:fld id="{E7FD5840-E3E9-4F85-91F5-A8B3ACD4DE52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008587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hu-HU" noProof="0"/>
              <a:t>Mintacím szerkesztése</a:t>
            </a:r>
            <a:endParaRPr lang="en-GB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04000" y="1827108"/>
            <a:ext cx="5424784" cy="4525476"/>
          </a:xfrm>
        </p:spPr>
        <p:txBody>
          <a:bodyPr/>
          <a:lstStyle/>
          <a:p>
            <a:pPr lvl="0"/>
            <a:r>
              <a:rPr lang="hu-HU" noProof="0"/>
              <a:t>Mintaszöveg szerkesztése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  <a:endParaRPr lang="en-GB" noProof="0" dirty="0"/>
          </a:p>
        </p:txBody>
      </p:sp>
      <p:sp>
        <p:nvSpPr>
          <p:cNvPr id="10" name="Inhaltsplatzhalter 2"/>
          <p:cNvSpPr>
            <a:spLocks noGrp="1"/>
          </p:cNvSpPr>
          <p:nvPr>
            <p:ph idx="13"/>
          </p:nvPr>
        </p:nvSpPr>
        <p:spPr>
          <a:xfrm>
            <a:off x="6263217" y="1827108"/>
            <a:ext cx="5424784" cy="4525476"/>
          </a:xfrm>
        </p:spPr>
        <p:txBody>
          <a:bodyPr/>
          <a:lstStyle/>
          <a:p>
            <a:pPr lvl="0"/>
            <a:r>
              <a:rPr lang="hu-HU" noProof="0"/>
              <a:t>Mintaszöveg szerkesztése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  <a:endParaRPr lang="en-GB" noProof="0" dirty="0"/>
          </a:p>
        </p:txBody>
      </p:sp>
      <p:sp>
        <p:nvSpPr>
          <p:cNvPr id="15" name="Datumsplatzhalter 3"/>
          <p:cNvSpPr>
            <a:spLocks noGrp="1"/>
          </p:cNvSpPr>
          <p:nvPr>
            <p:ph type="dt" sz="half" idx="10"/>
          </p:nvPr>
        </p:nvSpPr>
        <p:spPr>
          <a:xfrm>
            <a:off x="504000" y="695356"/>
            <a:ext cx="1008000" cy="191822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ts val="1432"/>
              </a:lnSpc>
              <a:defRPr sz="1199">
                <a:solidFill>
                  <a:srgbClr val="FF0000"/>
                </a:solidFill>
              </a:defRPr>
            </a:lvl1pPr>
          </a:lstStyle>
          <a:p>
            <a:r>
              <a:rPr lang="de-DE">
                <a:solidFill>
                  <a:schemeClr val="accent1"/>
                </a:solidFill>
              </a:rPr>
              <a:t>TT.MM.JJJJ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680000" y="503533"/>
            <a:ext cx="4248784" cy="407623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1432"/>
              </a:lnSpc>
              <a:defRPr sz="1199">
                <a:solidFill>
                  <a:srgbClr val="FF0000"/>
                </a:solidFill>
                <a:latin typeface="+mj-lt"/>
              </a:defRPr>
            </a:lvl1pPr>
          </a:lstStyle>
          <a:p>
            <a:r>
              <a:rPr lang="fr-FR" dirty="0" err="1">
                <a:solidFill>
                  <a:schemeClr val="accent1"/>
                </a:solidFill>
              </a:rPr>
              <a:t>Title</a:t>
            </a:r>
            <a:r>
              <a:rPr lang="fr-FR" dirty="0">
                <a:solidFill>
                  <a:schemeClr val="accent1"/>
                </a:solidFill>
              </a:rPr>
              <a:t> (Change via “Insert/Header &amp; </a:t>
            </a:r>
            <a:r>
              <a:rPr lang="fr-FR" dirty="0" err="1">
                <a:solidFill>
                  <a:schemeClr val="accent1"/>
                </a:solidFill>
              </a:rPr>
              <a:t>Footer</a:t>
            </a:r>
            <a:r>
              <a:rPr lang="fr-FR" dirty="0">
                <a:solidFill>
                  <a:schemeClr val="accent1"/>
                </a:solidFill>
              </a:rPr>
              <a:t>”)</a:t>
            </a:r>
          </a:p>
        </p:txBody>
      </p:sp>
      <p:sp>
        <p:nvSpPr>
          <p:cNvPr id="20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504000" y="503534"/>
            <a:ext cx="1008000" cy="19182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1432"/>
              </a:lnSpc>
              <a:defRPr sz="1199">
                <a:solidFill>
                  <a:srgbClr val="FF0000"/>
                </a:solidFill>
                <a:latin typeface="+mj-lt"/>
              </a:defRPr>
            </a:lvl1pPr>
          </a:lstStyle>
          <a:p>
            <a:fld id="{E7FD5840-E3E9-4F85-91F5-A8B3ACD4DE52}" type="slidenum">
              <a:rPr lang="fr-FR" smtClean="0">
                <a:solidFill>
                  <a:schemeClr val="accent1"/>
                </a:solidFill>
              </a:rPr>
              <a:pPr/>
              <a:t>‹#›</a:t>
            </a:fld>
            <a:endParaRPr lang="fr-FR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7644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hu-HU" noProof="0"/>
              <a:t>Mintacím szerkesztése</a:t>
            </a:r>
            <a:endParaRPr lang="en-GB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04000" y="1827108"/>
            <a:ext cx="3502851" cy="4525476"/>
          </a:xfrm>
        </p:spPr>
        <p:txBody>
          <a:bodyPr/>
          <a:lstStyle>
            <a:lvl1pPr>
              <a:lnSpc>
                <a:spcPts val="1832"/>
              </a:lnSpc>
              <a:defRPr sz="1465"/>
            </a:lvl1pPr>
            <a:lvl2pPr>
              <a:lnSpc>
                <a:spcPts val="1832"/>
              </a:lnSpc>
              <a:defRPr sz="1465"/>
            </a:lvl2pPr>
            <a:lvl3pPr>
              <a:lnSpc>
                <a:spcPts val="1832"/>
              </a:lnSpc>
              <a:defRPr sz="1465"/>
            </a:lvl3pPr>
            <a:lvl4pPr>
              <a:lnSpc>
                <a:spcPts val="1832"/>
              </a:lnSpc>
              <a:defRPr sz="1465"/>
            </a:lvl4pPr>
            <a:lvl5pPr>
              <a:lnSpc>
                <a:spcPts val="1832"/>
              </a:lnSpc>
              <a:defRPr sz="1465"/>
            </a:lvl5pPr>
          </a:lstStyle>
          <a:p>
            <a:pPr lvl="0"/>
            <a:r>
              <a:rPr lang="hu-HU" noProof="0"/>
              <a:t>Mintaszöveg szerkesztése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  <a:endParaRPr lang="en-GB" noProof="0" dirty="0"/>
          </a:p>
        </p:txBody>
      </p:sp>
      <p:sp>
        <p:nvSpPr>
          <p:cNvPr id="10" name="Inhaltsplatzhalter 2"/>
          <p:cNvSpPr>
            <a:spLocks noGrp="1"/>
          </p:cNvSpPr>
          <p:nvPr>
            <p:ph idx="13"/>
          </p:nvPr>
        </p:nvSpPr>
        <p:spPr>
          <a:xfrm>
            <a:off x="4343633" y="1827108"/>
            <a:ext cx="3502851" cy="4525476"/>
          </a:xfrm>
        </p:spPr>
        <p:txBody>
          <a:bodyPr/>
          <a:lstStyle>
            <a:lvl1pPr>
              <a:lnSpc>
                <a:spcPts val="1832"/>
              </a:lnSpc>
              <a:defRPr sz="1465"/>
            </a:lvl1pPr>
            <a:lvl2pPr>
              <a:lnSpc>
                <a:spcPts val="1832"/>
              </a:lnSpc>
              <a:defRPr sz="1465"/>
            </a:lvl2pPr>
            <a:lvl3pPr>
              <a:lnSpc>
                <a:spcPts val="1832"/>
              </a:lnSpc>
              <a:defRPr sz="1465"/>
            </a:lvl3pPr>
            <a:lvl4pPr>
              <a:lnSpc>
                <a:spcPts val="1832"/>
              </a:lnSpc>
              <a:defRPr sz="1465"/>
            </a:lvl4pPr>
            <a:lvl5pPr>
              <a:lnSpc>
                <a:spcPts val="1832"/>
              </a:lnSpc>
              <a:defRPr sz="1465"/>
            </a:lvl5pPr>
          </a:lstStyle>
          <a:p>
            <a:pPr lvl="0"/>
            <a:r>
              <a:rPr lang="hu-HU" noProof="0"/>
              <a:t>Mintaszöveg szerkesztése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  <a:endParaRPr lang="en-GB" noProof="0" dirty="0"/>
          </a:p>
        </p:txBody>
      </p:sp>
      <p:sp>
        <p:nvSpPr>
          <p:cNvPr id="11" name="Inhaltsplatzhalter 2"/>
          <p:cNvSpPr>
            <a:spLocks noGrp="1"/>
          </p:cNvSpPr>
          <p:nvPr>
            <p:ph idx="14"/>
          </p:nvPr>
        </p:nvSpPr>
        <p:spPr>
          <a:xfrm>
            <a:off x="8187500" y="1827108"/>
            <a:ext cx="3502851" cy="4525476"/>
          </a:xfrm>
        </p:spPr>
        <p:txBody>
          <a:bodyPr/>
          <a:lstStyle>
            <a:lvl1pPr>
              <a:lnSpc>
                <a:spcPts val="1832"/>
              </a:lnSpc>
              <a:defRPr sz="1465"/>
            </a:lvl1pPr>
            <a:lvl2pPr>
              <a:lnSpc>
                <a:spcPts val="1832"/>
              </a:lnSpc>
              <a:defRPr sz="1465"/>
            </a:lvl2pPr>
            <a:lvl3pPr>
              <a:lnSpc>
                <a:spcPts val="1832"/>
              </a:lnSpc>
              <a:defRPr sz="1465"/>
            </a:lvl3pPr>
            <a:lvl4pPr>
              <a:lnSpc>
                <a:spcPts val="1832"/>
              </a:lnSpc>
              <a:defRPr sz="1465"/>
            </a:lvl4pPr>
            <a:lvl5pPr>
              <a:lnSpc>
                <a:spcPts val="1832"/>
              </a:lnSpc>
              <a:defRPr sz="1465"/>
            </a:lvl5pPr>
          </a:lstStyle>
          <a:p>
            <a:pPr lvl="0"/>
            <a:r>
              <a:rPr lang="hu-HU" noProof="0"/>
              <a:t>Mintaszöveg szerkesztése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  <a:endParaRPr lang="en-GB" noProof="0" dirty="0"/>
          </a:p>
        </p:txBody>
      </p:sp>
      <p:sp>
        <p:nvSpPr>
          <p:cNvPr id="14" name="Datumsplatzhalter 3"/>
          <p:cNvSpPr>
            <a:spLocks noGrp="1"/>
          </p:cNvSpPr>
          <p:nvPr>
            <p:ph type="dt" sz="half" idx="10"/>
          </p:nvPr>
        </p:nvSpPr>
        <p:spPr>
          <a:xfrm>
            <a:off x="504000" y="695356"/>
            <a:ext cx="1008000" cy="191822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ts val="1432"/>
              </a:lnSpc>
              <a:defRPr sz="1199">
                <a:solidFill>
                  <a:srgbClr val="FF0000"/>
                </a:solidFill>
              </a:defRPr>
            </a:lvl1pPr>
          </a:lstStyle>
          <a:p>
            <a:r>
              <a:rPr lang="de-DE">
                <a:solidFill>
                  <a:schemeClr val="accent1"/>
                </a:solidFill>
              </a:rPr>
              <a:t>TT.MM.JJJJ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1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680000" y="503533"/>
            <a:ext cx="4248784" cy="407623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1432"/>
              </a:lnSpc>
              <a:defRPr sz="1199">
                <a:solidFill>
                  <a:srgbClr val="FF0000"/>
                </a:solidFill>
                <a:latin typeface="+mj-lt"/>
              </a:defRPr>
            </a:lvl1pPr>
          </a:lstStyle>
          <a:p>
            <a:r>
              <a:rPr lang="fr-FR">
                <a:solidFill>
                  <a:schemeClr val="accent1"/>
                </a:solidFill>
              </a:rPr>
              <a:t>Title (Change via “Insert/Header &amp; Footer”)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1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504000" y="503534"/>
            <a:ext cx="1008000" cy="19182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1432"/>
              </a:lnSpc>
              <a:defRPr sz="1199">
                <a:solidFill>
                  <a:srgbClr val="FF0000"/>
                </a:solidFill>
                <a:latin typeface="+mj-lt"/>
              </a:defRPr>
            </a:lvl1pPr>
          </a:lstStyle>
          <a:p>
            <a:fld id="{E7FD5840-E3E9-4F85-91F5-A8B3ACD4DE52}" type="slidenum">
              <a:rPr lang="fr-FR" smtClean="0">
                <a:solidFill>
                  <a:schemeClr val="accent1"/>
                </a:solidFill>
              </a:rPr>
              <a:pPr/>
              <a:t>‹#›</a:t>
            </a:fld>
            <a:endParaRPr lang="fr-FR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8417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m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hu-HU" noProof="0"/>
              <a:t>Mintacím szerkesztése</a:t>
            </a:r>
            <a:endParaRPr lang="en-GB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03999" y="1827108"/>
            <a:ext cx="7342484" cy="4525476"/>
          </a:xfrm>
        </p:spPr>
        <p:txBody>
          <a:bodyPr/>
          <a:lstStyle/>
          <a:p>
            <a:pPr lvl="0"/>
            <a:r>
              <a:rPr lang="hu-HU" noProof="0"/>
              <a:t>Mintaszöveg szerkesztése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  <a:endParaRPr lang="en-GB" noProof="0" dirty="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3"/>
          </p:nvPr>
        </p:nvSpPr>
        <p:spPr>
          <a:xfrm>
            <a:off x="8185151" y="1827108"/>
            <a:ext cx="3505200" cy="3500758"/>
          </a:xfrm>
        </p:spPr>
        <p:txBody>
          <a:bodyPr/>
          <a:lstStyle/>
          <a:p>
            <a:r>
              <a:rPr lang="hu-HU" noProof="0"/>
              <a:t>Kép beszúrásához kattintson az ikonra</a:t>
            </a:r>
            <a:endParaRPr lang="en-GB" noProof="0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8185149" y="5918714"/>
            <a:ext cx="3505201" cy="479556"/>
          </a:xfrm>
        </p:spPr>
        <p:txBody>
          <a:bodyPr anchor="b"/>
          <a:lstStyle>
            <a:lvl1pPr>
              <a:lnSpc>
                <a:spcPts val="1499"/>
              </a:lnSpc>
              <a:defRPr sz="1199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noProof="0" dirty="0"/>
              <a:t>Image title, 9 </a:t>
            </a:r>
            <a:r>
              <a:rPr lang="en-GB" noProof="0" dirty="0" err="1"/>
              <a:t>pt</a:t>
            </a:r>
            <a:r>
              <a:rPr lang="en-GB" noProof="0" dirty="0"/>
              <a:t>, Brix Sans Regular</a:t>
            </a:r>
          </a:p>
        </p:txBody>
      </p:sp>
      <p:sp>
        <p:nvSpPr>
          <p:cNvPr id="13" name="Datumsplatzhalter 3"/>
          <p:cNvSpPr>
            <a:spLocks noGrp="1"/>
          </p:cNvSpPr>
          <p:nvPr>
            <p:ph type="dt" sz="half" idx="10"/>
          </p:nvPr>
        </p:nvSpPr>
        <p:spPr>
          <a:xfrm>
            <a:off x="503999" y="695356"/>
            <a:ext cx="1008000" cy="191822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ts val="1432"/>
              </a:lnSpc>
              <a:defRPr sz="1199">
                <a:solidFill>
                  <a:srgbClr val="FF0000"/>
                </a:solidFill>
              </a:defRPr>
            </a:lvl1pPr>
          </a:lstStyle>
          <a:p>
            <a:r>
              <a:rPr lang="de-DE">
                <a:solidFill>
                  <a:schemeClr val="accent1"/>
                </a:solidFill>
              </a:rPr>
              <a:t>TT.MM.JJJJ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680000" y="503533"/>
            <a:ext cx="4248784" cy="407623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1432"/>
              </a:lnSpc>
              <a:defRPr sz="1199">
                <a:solidFill>
                  <a:srgbClr val="FF0000"/>
                </a:solidFill>
                <a:latin typeface="+mj-lt"/>
              </a:defRPr>
            </a:lvl1pPr>
          </a:lstStyle>
          <a:p>
            <a:r>
              <a:rPr lang="fr-FR">
                <a:solidFill>
                  <a:schemeClr val="accent1"/>
                </a:solidFill>
              </a:rPr>
              <a:t>Title (Change via “Insert/Header &amp; Footer”)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503999" y="503534"/>
            <a:ext cx="1008000" cy="19182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1432"/>
              </a:lnSpc>
              <a:defRPr sz="1199">
                <a:solidFill>
                  <a:srgbClr val="FF0000"/>
                </a:solidFill>
                <a:latin typeface="+mj-lt"/>
              </a:defRPr>
            </a:lvl1pPr>
          </a:lstStyle>
          <a:p>
            <a:fld id="{E7FD5840-E3E9-4F85-91F5-A8B3ACD4DE52}" type="slidenum">
              <a:rPr lang="fr-FR" smtClean="0">
                <a:solidFill>
                  <a:schemeClr val="accent1"/>
                </a:solidFill>
              </a:rPr>
              <a:pPr/>
              <a:t>‹#›</a:t>
            </a:fld>
            <a:endParaRPr lang="fr-FR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9256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mediu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hu-HU" noProof="0"/>
              <a:t>Mintacím szerkesztése</a:t>
            </a:r>
            <a:endParaRPr lang="en-GB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185150" y="1827108"/>
            <a:ext cx="3505201" cy="3500758"/>
          </a:xfrm>
        </p:spPr>
        <p:txBody>
          <a:bodyPr/>
          <a:lstStyle>
            <a:lvl1pPr>
              <a:lnSpc>
                <a:spcPts val="1832"/>
              </a:lnSpc>
              <a:defRPr sz="1465"/>
            </a:lvl1pPr>
            <a:lvl2pPr>
              <a:lnSpc>
                <a:spcPts val="1832"/>
              </a:lnSpc>
              <a:defRPr sz="1465"/>
            </a:lvl2pPr>
            <a:lvl3pPr>
              <a:lnSpc>
                <a:spcPts val="1832"/>
              </a:lnSpc>
              <a:defRPr sz="1465"/>
            </a:lvl3pPr>
            <a:lvl4pPr>
              <a:lnSpc>
                <a:spcPts val="1832"/>
              </a:lnSpc>
              <a:defRPr sz="1465"/>
            </a:lvl4pPr>
            <a:lvl5pPr>
              <a:lnSpc>
                <a:spcPts val="1832"/>
              </a:lnSpc>
              <a:defRPr sz="1465"/>
            </a:lvl5pPr>
          </a:lstStyle>
          <a:p>
            <a:pPr lvl="0"/>
            <a:r>
              <a:rPr lang="hu-HU" noProof="0"/>
              <a:t>Mintaszöveg szerkesztése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  <a:endParaRPr lang="en-GB" noProof="0" dirty="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3"/>
          </p:nvPr>
        </p:nvSpPr>
        <p:spPr>
          <a:xfrm>
            <a:off x="-1" y="1827107"/>
            <a:ext cx="7846484" cy="5030892"/>
          </a:xfrm>
        </p:spPr>
        <p:txBody>
          <a:bodyPr/>
          <a:lstStyle/>
          <a:p>
            <a:r>
              <a:rPr lang="hu-HU" noProof="0"/>
              <a:t>Kép beszúrásához kattintson az ikonra</a:t>
            </a:r>
            <a:endParaRPr lang="en-GB" noProof="0" dirty="0"/>
          </a:p>
        </p:txBody>
      </p:sp>
      <p:sp>
        <p:nvSpPr>
          <p:cNvPr id="9" name="Textplatzhalt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8185149" y="5918714"/>
            <a:ext cx="3505201" cy="479556"/>
          </a:xfrm>
        </p:spPr>
        <p:txBody>
          <a:bodyPr anchor="b"/>
          <a:lstStyle>
            <a:lvl1pPr>
              <a:lnSpc>
                <a:spcPts val="1499"/>
              </a:lnSpc>
              <a:defRPr sz="1199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noProof="0" dirty="0"/>
              <a:t>Image title, 9 </a:t>
            </a:r>
            <a:r>
              <a:rPr lang="en-GB" noProof="0" dirty="0" err="1"/>
              <a:t>pt</a:t>
            </a:r>
            <a:r>
              <a:rPr lang="en-GB" noProof="0" dirty="0"/>
              <a:t>, Brix Sans Regular</a:t>
            </a:r>
          </a:p>
        </p:txBody>
      </p:sp>
      <p:sp>
        <p:nvSpPr>
          <p:cNvPr id="13" name="Datumsplatzhalter 3"/>
          <p:cNvSpPr>
            <a:spLocks noGrp="1"/>
          </p:cNvSpPr>
          <p:nvPr>
            <p:ph type="dt" sz="half" idx="10"/>
          </p:nvPr>
        </p:nvSpPr>
        <p:spPr>
          <a:xfrm>
            <a:off x="503767" y="695356"/>
            <a:ext cx="1008000" cy="191822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ts val="1432"/>
              </a:lnSpc>
              <a:defRPr sz="1199">
                <a:solidFill>
                  <a:srgbClr val="FF0000"/>
                </a:solidFill>
              </a:defRPr>
            </a:lvl1pPr>
          </a:lstStyle>
          <a:p>
            <a:r>
              <a:rPr lang="de-DE">
                <a:solidFill>
                  <a:schemeClr val="accent1"/>
                </a:solidFill>
              </a:rPr>
              <a:t>TT.MM.JJJJ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680000" y="503533"/>
            <a:ext cx="4248784" cy="407623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1432"/>
              </a:lnSpc>
              <a:defRPr sz="1199">
                <a:solidFill>
                  <a:srgbClr val="FF0000"/>
                </a:solidFill>
                <a:latin typeface="+mj-lt"/>
              </a:defRPr>
            </a:lvl1pPr>
          </a:lstStyle>
          <a:p>
            <a:r>
              <a:rPr lang="fr-FR" dirty="0" err="1">
                <a:solidFill>
                  <a:schemeClr val="accent1"/>
                </a:solidFill>
              </a:rPr>
              <a:t>Title</a:t>
            </a:r>
            <a:r>
              <a:rPr lang="fr-FR" dirty="0">
                <a:solidFill>
                  <a:schemeClr val="accent1"/>
                </a:solidFill>
              </a:rPr>
              <a:t> (Change via “Insert/Header &amp; </a:t>
            </a:r>
            <a:r>
              <a:rPr lang="fr-FR" dirty="0" err="1">
                <a:solidFill>
                  <a:schemeClr val="accent1"/>
                </a:solidFill>
              </a:rPr>
              <a:t>Footer</a:t>
            </a:r>
            <a:r>
              <a:rPr lang="fr-FR" dirty="0">
                <a:solidFill>
                  <a:schemeClr val="accent1"/>
                </a:solidFill>
              </a:rPr>
              <a:t>”)</a:t>
            </a:r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503767" y="503534"/>
            <a:ext cx="1008000" cy="19182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1432"/>
              </a:lnSpc>
              <a:defRPr sz="1199">
                <a:solidFill>
                  <a:srgbClr val="FF0000"/>
                </a:solidFill>
                <a:latin typeface="+mj-lt"/>
              </a:defRPr>
            </a:lvl1pPr>
          </a:lstStyle>
          <a:p>
            <a:fld id="{E7FD5840-E3E9-4F85-91F5-A8B3ACD4DE52}" type="slidenum">
              <a:rPr lang="fr-FR" smtClean="0">
                <a:solidFill>
                  <a:schemeClr val="accent1"/>
                </a:solidFill>
              </a:rPr>
              <a:pPr/>
              <a:t>‹#›</a:t>
            </a:fld>
            <a:endParaRPr lang="fr-FR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7364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hu-HU" noProof="0"/>
              <a:t>Mintacím szerkesztése</a:t>
            </a:r>
            <a:endParaRPr lang="en-GB" noProof="0" dirty="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3"/>
          </p:nvPr>
        </p:nvSpPr>
        <p:spPr>
          <a:xfrm>
            <a:off x="-1" y="1827107"/>
            <a:ext cx="12192001" cy="5030892"/>
          </a:xfrm>
        </p:spPr>
        <p:txBody>
          <a:bodyPr/>
          <a:lstStyle/>
          <a:p>
            <a:r>
              <a:rPr lang="hu-HU" noProof="0"/>
              <a:t>Kép beszúrásához kattintson az ikonra</a:t>
            </a:r>
            <a:endParaRPr lang="en-GB" noProof="0" dirty="0"/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8185149" y="5918714"/>
            <a:ext cx="3505201" cy="479556"/>
          </a:xfrm>
        </p:spPr>
        <p:txBody>
          <a:bodyPr anchor="b"/>
          <a:lstStyle>
            <a:lvl1pPr>
              <a:lnSpc>
                <a:spcPts val="1499"/>
              </a:lnSpc>
              <a:defRPr sz="1199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noProof="0" dirty="0"/>
              <a:t>Image title, 9 </a:t>
            </a:r>
            <a:r>
              <a:rPr lang="en-GB" noProof="0" dirty="0" err="1"/>
              <a:t>pt</a:t>
            </a:r>
            <a:r>
              <a:rPr lang="en-GB" noProof="0" dirty="0"/>
              <a:t>, Brix Sans Regular</a:t>
            </a:r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10"/>
          </p:nvPr>
        </p:nvSpPr>
        <p:spPr>
          <a:xfrm>
            <a:off x="503767" y="695356"/>
            <a:ext cx="1008000" cy="191822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ts val="1432"/>
              </a:lnSpc>
              <a:defRPr sz="1199">
                <a:solidFill>
                  <a:srgbClr val="FF0000"/>
                </a:solidFill>
              </a:defRPr>
            </a:lvl1pPr>
          </a:lstStyle>
          <a:p>
            <a:r>
              <a:rPr lang="de-DE">
                <a:solidFill>
                  <a:schemeClr val="accent1"/>
                </a:solidFill>
              </a:rPr>
              <a:t>TT.MM.JJJJ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680000" y="503533"/>
            <a:ext cx="4248784" cy="407623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1432"/>
              </a:lnSpc>
              <a:defRPr sz="1199">
                <a:solidFill>
                  <a:srgbClr val="FF0000"/>
                </a:solidFill>
                <a:latin typeface="+mj-lt"/>
              </a:defRPr>
            </a:lvl1pPr>
          </a:lstStyle>
          <a:p>
            <a:r>
              <a:rPr lang="fr-FR">
                <a:solidFill>
                  <a:schemeClr val="accent1"/>
                </a:solidFill>
              </a:rPr>
              <a:t>Title (Change via “Insert/Header &amp; Footer”)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14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503767" y="503534"/>
            <a:ext cx="1008000" cy="19182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1432"/>
              </a:lnSpc>
              <a:defRPr sz="1199">
                <a:solidFill>
                  <a:srgbClr val="FF0000"/>
                </a:solidFill>
                <a:latin typeface="+mj-lt"/>
              </a:defRPr>
            </a:lvl1pPr>
          </a:lstStyle>
          <a:p>
            <a:fld id="{E7FD5840-E3E9-4F85-91F5-A8B3ACD4DE52}" type="slidenum">
              <a:rPr lang="fr-FR" smtClean="0">
                <a:solidFill>
                  <a:schemeClr val="accent1"/>
                </a:solidFill>
              </a:rPr>
              <a:pPr/>
              <a:t>‹#›</a:t>
            </a:fld>
            <a:endParaRPr lang="fr-FR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0802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/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hu-HU" noProof="0"/>
              <a:t>Mintacím szerkesztése</a:t>
            </a:r>
            <a:endParaRPr lang="en-GB" noProof="0" dirty="0"/>
          </a:p>
        </p:txBody>
      </p:sp>
      <p:sp>
        <p:nvSpPr>
          <p:cNvPr id="10" name="Inhaltsplatzhalter 2"/>
          <p:cNvSpPr>
            <a:spLocks noGrp="1"/>
          </p:cNvSpPr>
          <p:nvPr>
            <p:ph idx="13"/>
          </p:nvPr>
        </p:nvSpPr>
        <p:spPr>
          <a:xfrm>
            <a:off x="8185151" y="1827108"/>
            <a:ext cx="3502851" cy="3500758"/>
          </a:xfrm>
        </p:spPr>
        <p:txBody>
          <a:bodyPr/>
          <a:lstStyle>
            <a:lvl1pPr>
              <a:lnSpc>
                <a:spcPts val="1832"/>
              </a:lnSpc>
              <a:defRPr sz="1465"/>
            </a:lvl1pPr>
            <a:lvl2pPr>
              <a:lnSpc>
                <a:spcPts val="1832"/>
              </a:lnSpc>
              <a:defRPr sz="1465"/>
            </a:lvl2pPr>
            <a:lvl3pPr>
              <a:lnSpc>
                <a:spcPts val="1832"/>
              </a:lnSpc>
              <a:defRPr sz="1465"/>
            </a:lvl3pPr>
            <a:lvl4pPr>
              <a:lnSpc>
                <a:spcPts val="1832"/>
              </a:lnSpc>
              <a:defRPr sz="1465"/>
            </a:lvl4pPr>
            <a:lvl5pPr>
              <a:lnSpc>
                <a:spcPts val="1832"/>
              </a:lnSpc>
              <a:defRPr sz="1465"/>
            </a:lvl5pPr>
          </a:lstStyle>
          <a:p>
            <a:pPr lvl="0"/>
            <a:r>
              <a:rPr lang="hu-HU" noProof="0"/>
              <a:t>Mintaszöveg szerkesztése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  <a:endParaRPr lang="en-GB" noProof="0" dirty="0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4"/>
          </p:nvPr>
        </p:nvSpPr>
        <p:spPr>
          <a:xfrm>
            <a:off x="503767" y="1827108"/>
            <a:ext cx="7342717" cy="4525476"/>
          </a:xfrm>
        </p:spPr>
        <p:txBody>
          <a:bodyPr/>
          <a:lstStyle/>
          <a:p>
            <a:pPr lvl="0"/>
            <a:r>
              <a:rPr lang="hu-HU" noProof="0"/>
              <a:t>Mintaszöveg szerkesztése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  <a:endParaRPr lang="en-GB" noProof="0" dirty="0"/>
          </a:p>
        </p:txBody>
      </p:sp>
      <p:sp>
        <p:nvSpPr>
          <p:cNvPr id="9" name="Textplatzhalt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8185149" y="5918714"/>
            <a:ext cx="3505201" cy="479556"/>
          </a:xfrm>
        </p:spPr>
        <p:txBody>
          <a:bodyPr anchor="b"/>
          <a:lstStyle>
            <a:lvl1pPr>
              <a:lnSpc>
                <a:spcPts val="1499"/>
              </a:lnSpc>
              <a:defRPr sz="1199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 noProof="0" dirty="0"/>
              <a:t>Image title, 9 </a:t>
            </a:r>
            <a:r>
              <a:rPr lang="en-GB" noProof="0" dirty="0" err="1"/>
              <a:t>pt</a:t>
            </a:r>
            <a:r>
              <a:rPr lang="en-GB" noProof="0" dirty="0"/>
              <a:t>, Brix Sans Regular</a:t>
            </a:r>
          </a:p>
        </p:txBody>
      </p:sp>
      <p:sp>
        <p:nvSpPr>
          <p:cNvPr id="15" name="Datumsplatzhalter 3"/>
          <p:cNvSpPr>
            <a:spLocks noGrp="1"/>
          </p:cNvSpPr>
          <p:nvPr>
            <p:ph type="dt" sz="half" idx="10"/>
          </p:nvPr>
        </p:nvSpPr>
        <p:spPr>
          <a:xfrm>
            <a:off x="503767" y="695356"/>
            <a:ext cx="1008000" cy="191822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ts val="1432"/>
              </a:lnSpc>
              <a:defRPr sz="1199">
                <a:solidFill>
                  <a:srgbClr val="FF0000"/>
                </a:solidFill>
              </a:defRPr>
            </a:lvl1pPr>
          </a:lstStyle>
          <a:p>
            <a:r>
              <a:rPr lang="de-DE">
                <a:solidFill>
                  <a:schemeClr val="accent1"/>
                </a:solidFill>
              </a:rPr>
              <a:t>TT.MM.JJJJ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19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680000" y="503533"/>
            <a:ext cx="4248784" cy="407623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1432"/>
              </a:lnSpc>
              <a:defRPr sz="1199">
                <a:solidFill>
                  <a:srgbClr val="FF0000"/>
                </a:solidFill>
                <a:latin typeface="+mj-lt"/>
              </a:defRPr>
            </a:lvl1pPr>
          </a:lstStyle>
          <a:p>
            <a:r>
              <a:rPr lang="fr-FR">
                <a:solidFill>
                  <a:schemeClr val="accent1"/>
                </a:solidFill>
              </a:rPr>
              <a:t>Title (Change via “Insert/Header &amp; Footer”)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20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503767" y="503534"/>
            <a:ext cx="1008000" cy="19182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1432"/>
              </a:lnSpc>
              <a:defRPr sz="1199">
                <a:solidFill>
                  <a:srgbClr val="FF0000"/>
                </a:solidFill>
                <a:latin typeface="+mj-lt"/>
              </a:defRPr>
            </a:lvl1pPr>
          </a:lstStyle>
          <a:p>
            <a:fld id="{E7FD5840-E3E9-4F85-91F5-A8B3ACD4DE52}" type="slidenum">
              <a:rPr lang="fr-FR" smtClean="0">
                <a:solidFill>
                  <a:schemeClr val="accent1"/>
                </a:solidFill>
              </a:rPr>
              <a:pPr/>
              <a:t>‹#›</a:t>
            </a:fld>
            <a:endParaRPr lang="fr-FR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9620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hu-HU" noProof="0"/>
              <a:t>Mintacím szerkesztése</a:t>
            </a:r>
            <a:endParaRPr lang="en-GB" noProof="0" dirty="0"/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10"/>
          </p:nvPr>
        </p:nvSpPr>
        <p:spPr>
          <a:xfrm>
            <a:off x="503767" y="695356"/>
            <a:ext cx="1008000" cy="191822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ts val="1432"/>
              </a:lnSpc>
              <a:defRPr sz="1199">
                <a:solidFill>
                  <a:srgbClr val="FF0000"/>
                </a:solidFill>
              </a:defRPr>
            </a:lvl1pPr>
          </a:lstStyle>
          <a:p>
            <a:r>
              <a:rPr lang="de-DE">
                <a:solidFill>
                  <a:schemeClr val="accent1"/>
                </a:solidFill>
              </a:rPr>
              <a:t>TT.MM.JJJJ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680000" y="503533"/>
            <a:ext cx="4248784" cy="407623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1432"/>
              </a:lnSpc>
              <a:defRPr sz="1199">
                <a:solidFill>
                  <a:srgbClr val="FF0000"/>
                </a:solidFill>
                <a:latin typeface="+mj-lt"/>
              </a:defRPr>
            </a:lvl1pPr>
          </a:lstStyle>
          <a:p>
            <a:r>
              <a:rPr lang="fr-FR">
                <a:solidFill>
                  <a:schemeClr val="accent1"/>
                </a:solidFill>
              </a:rPr>
              <a:t>Title (Change via “Insert/Header &amp; Footer”)</a:t>
            </a:r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503767" y="503534"/>
            <a:ext cx="1008000" cy="19182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ts val="1432"/>
              </a:lnSpc>
              <a:defRPr sz="1199">
                <a:solidFill>
                  <a:srgbClr val="FF0000"/>
                </a:solidFill>
                <a:latin typeface="+mj-lt"/>
              </a:defRPr>
            </a:lvl1pPr>
          </a:lstStyle>
          <a:p>
            <a:fld id="{E7FD5840-E3E9-4F85-91F5-A8B3ACD4DE52}" type="slidenum">
              <a:rPr lang="fr-FR" smtClean="0">
                <a:solidFill>
                  <a:schemeClr val="accent1"/>
                </a:solidFill>
              </a:rPr>
              <a:pPr/>
              <a:t>‹#›</a:t>
            </a:fld>
            <a:endParaRPr lang="fr-FR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8482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chart less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18809" y="1750379"/>
            <a:ext cx="9609191" cy="1372550"/>
          </a:xfrm>
        </p:spPr>
        <p:txBody>
          <a:bodyPr/>
          <a:lstStyle>
            <a:lvl1pPr>
              <a:lnSpc>
                <a:spcPct val="100000"/>
              </a:lnSpc>
              <a:defRPr sz="7993">
                <a:solidFill>
                  <a:srgbClr val="FF0000"/>
                </a:solidFill>
                <a:latin typeface="+mj-lt"/>
              </a:defRPr>
            </a:lvl1pPr>
          </a:lstStyle>
          <a:p>
            <a:r>
              <a:rPr lang="hu-HU" dirty="0"/>
              <a:t>Mintacím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quarter" idx="10"/>
          </p:nvPr>
        </p:nvSpPr>
        <p:spPr>
          <a:xfrm>
            <a:off x="3527899" y="3161941"/>
            <a:ext cx="6600101" cy="855105"/>
          </a:xfrm>
        </p:spPr>
        <p:txBody>
          <a:bodyPr/>
          <a:lstStyle>
            <a:lvl1pPr algn="r">
              <a:defRPr sz="3330">
                <a:solidFill>
                  <a:srgbClr val="FF0000"/>
                </a:solidFill>
              </a:defRPr>
            </a:lvl1pPr>
            <a:lvl2pPr algn="r">
              <a:defRPr sz="3330">
                <a:solidFill>
                  <a:srgbClr val="FF0000"/>
                </a:solidFill>
              </a:defRPr>
            </a:lvl2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</p:txBody>
      </p:sp>
      <p:pic>
        <p:nvPicPr>
          <p:cNvPr id="3" name="Kép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648" y="4261911"/>
            <a:ext cx="4080000" cy="94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0705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chart full color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164800" y="1581920"/>
            <a:ext cx="5784000" cy="1242968"/>
          </a:xfrm>
        </p:spPr>
        <p:txBody>
          <a:bodyPr/>
          <a:lstStyle>
            <a:lvl1pPr>
              <a:lnSpc>
                <a:spcPct val="100000"/>
              </a:lnSpc>
              <a:defRPr sz="7993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hu-HU" dirty="0"/>
              <a:t>Mintacím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quarter" idx="10"/>
          </p:nvPr>
        </p:nvSpPr>
        <p:spPr>
          <a:xfrm>
            <a:off x="2165351" y="3174051"/>
            <a:ext cx="5782733" cy="843769"/>
          </a:xfrm>
        </p:spPr>
        <p:txBody>
          <a:bodyPr/>
          <a:lstStyle>
            <a:lvl1pPr algn="r">
              <a:defRPr sz="3330">
                <a:solidFill>
                  <a:schemeClr val="bg1"/>
                </a:solidFill>
              </a:defRPr>
            </a:lvl1pPr>
            <a:lvl2pPr algn="r">
              <a:defRPr sz="3330">
                <a:solidFill>
                  <a:schemeClr val="bg1"/>
                </a:solidFill>
              </a:defRPr>
            </a:lvl2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</p:txBody>
      </p:sp>
      <p:pic>
        <p:nvPicPr>
          <p:cNvPr id="3" name="Kép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719" y="4366981"/>
            <a:ext cx="4080000" cy="94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435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F5D96-32DC-46D5-874A-B7E761FE5401}" type="datetimeFigureOut">
              <a:rPr lang="hu-HU" smtClean="0"/>
              <a:t>2019. 03. 25.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1045-608C-47FC-BF7F-A8D4533AC97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84854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F5D96-32DC-46D5-874A-B7E761FE5401}" type="datetimeFigureOut">
              <a:rPr lang="hu-HU" smtClean="0"/>
              <a:t>2019. 03. 25.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1045-608C-47FC-BF7F-A8D4533AC97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01367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F5D96-32DC-46D5-874A-B7E761FE5401}" type="datetimeFigureOut">
              <a:rPr lang="hu-HU" smtClean="0"/>
              <a:t>2019. 03. 25.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1045-608C-47FC-BF7F-A8D4533AC97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56710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F5D96-32DC-46D5-874A-B7E761FE5401}" type="datetimeFigureOut">
              <a:rPr lang="hu-HU" smtClean="0"/>
              <a:t>2019. 03. 25.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1045-608C-47FC-BF7F-A8D4533AC97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16765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F5D96-32DC-46D5-874A-B7E761FE5401}" type="datetimeFigureOut">
              <a:rPr lang="hu-HU" smtClean="0"/>
              <a:t>2019. 03. 25.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1045-608C-47FC-BF7F-A8D4533AC97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81636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F5D96-32DC-46D5-874A-B7E761FE5401}" type="datetimeFigureOut">
              <a:rPr lang="hu-HU" smtClean="0"/>
              <a:t>2019. 03. 25.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1045-608C-47FC-BF7F-A8D4533AC97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9978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F5D96-32DC-46D5-874A-B7E761FE5401}" type="datetimeFigureOut">
              <a:rPr lang="hu-HU" smtClean="0"/>
              <a:t>2019. 03. 25.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01045-608C-47FC-BF7F-A8D4533AC97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9556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7F5D96-32DC-46D5-874A-B7E761FE5401}" type="datetimeFigureOut">
              <a:rPr lang="hu-HU" smtClean="0"/>
              <a:t>2019. 03. 25.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01045-608C-47FC-BF7F-A8D4533AC97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06606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67451" y="503532"/>
            <a:ext cx="5422900" cy="9591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 err="1"/>
              <a:t>Titelmasterformat</a:t>
            </a:r>
            <a:r>
              <a:rPr lang="en-GB" noProof="0" dirty="0"/>
              <a:t> </a:t>
            </a:r>
            <a:r>
              <a:rPr lang="en-GB" noProof="0" dirty="0" err="1"/>
              <a:t>durch</a:t>
            </a:r>
            <a:r>
              <a:rPr lang="en-GB" noProof="0" dirty="0"/>
              <a:t> </a:t>
            </a:r>
            <a:r>
              <a:rPr lang="en-GB" noProof="0" dirty="0" err="1"/>
              <a:t>Klicken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04000" y="1827108"/>
            <a:ext cx="7342485" cy="45254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 err="1"/>
              <a:t>Textmasterformat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  <p:cxnSp>
        <p:nvCxnSpPr>
          <p:cNvPr id="9" name="Gerade Verbindung 8"/>
          <p:cNvCxnSpPr/>
          <p:nvPr userDrawn="1"/>
        </p:nvCxnSpPr>
        <p:spPr>
          <a:xfrm>
            <a:off x="504000" y="-383645"/>
            <a:ext cx="0" cy="23977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 userDrawn="1"/>
        </p:nvCxnSpPr>
        <p:spPr>
          <a:xfrm>
            <a:off x="2088000" y="-383645"/>
            <a:ext cx="0" cy="23977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 userDrawn="1"/>
        </p:nvCxnSpPr>
        <p:spPr>
          <a:xfrm>
            <a:off x="2424000" y="-383645"/>
            <a:ext cx="0" cy="23977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4008000" y="-383645"/>
            <a:ext cx="0" cy="23977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 userDrawn="1"/>
        </p:nvCxnSpPr>
        <p:spPr>
          <a:xfrm>
            <a:off x="4344000" y="-383645"/>
            <a:ext cx="0" cy="23977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 userDrawn="1"/>
        </p:nvCxnSpPr>
        <p:spPr>
          <a:xfrm>
            <a:off x="5928000" y="-383645"/>
            <a:ext cx="0" cy="23977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/>
          <p:cNvCxnSpPr/>
          <p:nvPr userDrawn="1"/>
        </p:nvCxnSpPr>
        <p:spPr>
          <a:xfrm>
            <a:off x="6263217" y="-383645"/>
            <a:ext cx="0" cy="23977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 userDrawn="1"/>
        </p:nvCxnSpPr>
        <p:spPr>
          <a:xfrm>
            <a:off x="7846484" y="-383645"/>
            <a:ext cx="0" cy="23977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 userDrawn="1"/>
        </p:nvCxnSpPr>
        <p:spPr>
          <a:xfrm>
            <a:off x="8185151" y="-383645"/>
            <a:ext cx="0" cy="23977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/>
          <p:cNvCxnSpPr/>
          <p:nvPr userDrawn="1"/>
        </p:nvCxnSpPr>
        <p:spPr>
          <a:xfrm>
            <a:off x="9768000" y="-383645"/>
            <a:ext cx="0" cy="23977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/>
          <p:cNvCxnSpPr/>
          <p:nvPr userDrawn="1"/>
        </p:nvCxnSpPr>
        <p:spPr>
          <a:xfrm>
            <a:off x="10104000" y="-383645"/>
            <a:ext cx="0" cy="23977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/>
          <p:cNvCxnSpPr/>
          <p:nvPr userDrawn="1"/>
        </p:nvCxnSpPr>
        <p:spPr>
          <a:xfrm>
            <a:off x="11688000" y="-383645"/>
            <a:ext cx="0" cy="23977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/>
          <p:cNvCxnSpPr/>
          <p:nvPr userDrawn="1"/>
        </p:nvCxnSpPr>
        <p:spPr>
          <a:xfrm>
            <a:off x="504000" y="7001516"/>
            <a:ext cx="0" cy="23977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21"/>
          <p:cNvCxnSpPr/>
          <p:nvPr userDrawn="1"/>
        </p:nvCxnSpPr>
        <p:spPr>
          <a:xfrm>
            <a:off x="2088000" y="7001516"/>
            <a:ext cx="0" cy="23977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/>
          <p:cNvCxnSpPr/>
          <p:nvPr userDrawn="1"/>
        </p:nvCxnSpPr>
        <p:spPr>
          <a:xfrm>
            <a:off x="2424000" y="7001516"/>
            <a:ext cx="0" cy="23977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4008000" y="7001516"/>
            <a:ext cx="0" cy="23977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24"/>
          <p:cNvCxnSpPr/>
          <p:nvPr userDrawn="1"/>
        </p:nvCxnSpPr>
        <p:spPr>
          <a:xfrm>
            <a:off x="4344000" y="7001516"/>
            <a:ext cx="0" cy="23977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25"/>
          <p:cNvCxnSpPr/>
          <p:nvPr userDrawn="1"/>
        </p:nvCxnSpPr>
        <p:spPr>
          <a:xfrm>
            <a:off x="5928000" y="7001516"/>
            <a:ext cx="0" cy="23977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26"/>
          <p:cNvCxnSpPr/>
          <p:nvPr userDrawn="1"/>
        </p:nvCxnSpPr>
        <p:spPr>
          <a:xfrm>
            <a:off x="6263217" y="7001516"/>
            <a:ext cx="0" cy="23977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27"/>
          <p:cNvCxnSpPr/>
          <p:nvPr userDrawn="1"/>
        </p:nvCxnSpPr>
        <p:spPr>
          <a:xfrm>
            <a:off x="7846484" y="7001516"/>
            <a:ext cx="0" cy="23977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28"/>
          <p:cNvCxnSpPr/>
          <p:nvPr userDrawn="1"/>
        </p:nvCxnSpPr>
        <p:spPr>
          <a:xfrm>
            <a:off x="8185151" y="7001516"/>
            <a:ext cx="0" cy="23977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29"/>
          <p:cNvCxnSpPr/>
          <p:nvPr userDrawn="1"/>
        </p:nvCxnSpPr>
        <p:spPr>
          <a:xfrm>
            <a:off x="9768000" y="7001516"/>
            <a:ext cx="0" cy="23977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0"/>
          <p:cNvCxnSpPr/>
          <p:nvPr userDrawn="1"/>
        </p:nvCxnSpPr>
        <p:spPr>
          <a:xfrm>
            <a:off x="10104000" y="7001516"/>
            <a:ext cx="0" cy="23977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1"/>
          <p:cNvCxnSpPr/>
          <p:nvPr userDrawn="1"/>
        </p:nvCxnSpPr>
        <p:spPr>
          <a:xfrm>
            <a:off x="11688000" y="7001516"/>
            <a:ext cx="0" cy="239778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5"/>
          <p:cNvCxnSpPr/>
          <p:nvPr userDrawn="1"/>
        </p:nvCxnSpPr>
        <p:spPr>
          <a:xfrm>
            <a:off x="-384000" y="503534"/>
            <a:ext cx="2400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36"/>
          <p:cNvCxnSpPr/>
          <p:nvPr userDrawn="1"/>
        </p:nvCxnSpPr>
        <p:spPr>
          <a:xfrm>
            <a:off x="-384000" y="6354116"/>
            <a:ext cx="2400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37"/>
          <p:cNvCxnSpPr/>
          <p:nvPr userDrawn="1"/>
        </p:nvCxnSpPr>
        <p:spPr>
          <a:xfrm>
            <a:off x="12336000" y="503534"/>
            <a:ext cx="2400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38"/>
          <p:cNvCxnSpPr/>
          <p:nvPr userDrawn="1"/>
        </p:nvCxnSpPr>
        <p:spPr>
          <a:xfrm>
            <a:off x="12336000" y="6354116"/>
            <a:ext cx="2400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0744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hf hdr="0"/>
  <p:txStyles>
    <p:titleStyle>
      <a:lvl1pPr algn="r" defTabSz="1218072" rtl="0" eaLnBrk="1" latinLnBrk="0" hangingPunct="1">
        <a:lnSpc>
          <a:spcPts val="3197"/>
        </a:lnSpc>
        <a:spcBef>
          <a:spcPct val="0"/>
        </a:spcBef>
        <a:buNone/>
        <a:defRPr sz="319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218072" rtl="0" eaLnBrk="1" latinLnBrk="0" hangingPunct="1">
        <a:lnSpc>
          <a:spcPts val="2331"/>
        </a:lnSpc>
        <a:spcBef>
          <a:spcPts val="0"/>
        </a:spcBef>
        <a:spcAft>
          <a:spcPts val="799"/>
        </a:spcAft>
        <a:buFont typeface="Arial" panose="020B0604020202020204" pitchFamily="34" charset="0"/>
        <a:buNone/>
        <a:defRPr sz="1865" kern="1200">
          <a:solidFill>
            <a:schemeClr val="tx1"/>
          </a:solidFill>
          <a:latin typeface="+mn-lt"/>
          <a:ea typeface="+mn-ea"/>
          <a:cs typeface="+mn-cs"/>
        </a:defRPr>
      </a:lvl1pPr>
      <a:lvl2pPr marL="238963" indent="-238963" algn="l" defTabSz="1218072" rtl="0" eaLnBrk="1" latinLnBrk="0" hangingPunct="1">
        <a:lnSpc>
          <a:spcPts val="2331"/>
        </a:lnSpc>
        <a:spcBef>
          <a:spcPts val="0"/>
        </a:spcBef>
        <a:spcAft>
          <a:spcPts val="799"/>
        </a:spcAft>
        <a:buClr>
          <a:schemeClr val="accent1"/>
        </a:buClr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477924" indent="-238963" algn="l" defTabSz="1218072" rtl="0" eaLnBrk="1" latinLnBrk="0" hangingPunct="1">
        <a:lnSpc>
          <a:spcPts val="2331"/>
        </a:lnSpc>
        <a:spcBef>
          <a:spcPts val="0"/>
        </a:spcBef>
        <a:spcAft>
          <a:spcPts val="799"/>
        </a:spcAft>
        <a:buFont typeface="Arial" panose="020B0604020202020204" pitchFamily="34" charset="0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3pPr>
      <a:lvl4pPr marL="716887" indent="-238963" algn="l" defTabSz="1218072" rtl="0" eaLnBrk="1" latinLnBrk="0" hangingPunct="1">
        <a:lnSpc>
          <a:spcPts val="2331"/>
        </a:lnSpc>
        <a:spcBef>
          <a:spcPts val="0"/>
        </a:spcBef>
        <a:spcAft>
          <a:spcPts val="799"/>
        </a:spcAft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4pPr>
      <a:lvl5pPr marL="955848" indent="-238963" algn="l" defTabSz="1218072" rtl="0" eaLnBrk="1" latinLnBrk="0" hangingPunct="1">
        <a:lnSpc>
          <a:spcPct val="125000"/>
        </a:lnSpc>
        <a:spcBef>
          <a:spcPts val="0"/>
        </a:spcBef>
        <a:buFont typeface="Symbol" panose="05050102010706020507" pitchFamily="18" charset="2"/>
        <a:buChar char="-"/>
        <a:defRPr sz="1865" kern="1200">
          <a:solidFill>
            <a:schemeClr val="tx1"/>
          </a:solidFill>
          <a:latin typeface="+mn-lt"/>
          <a:ea typeface="+mn-ea"/>
          <a:cs typeface="+mn-cs"/>
        </a:defRPr>
      </a:lvl5pPr>
      <a:lvl6pPr marL="3349699" indent="-304518" algn="l" defTabSz="1218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6pPr>
      <a:lvl7pPr marL="3958735" indent="-304518" algn="l" defTabSz="1218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7pPr>
      <a:lvl8pPr marL="4567771" indent="-304518" algn="l" defTabSz="1218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8pPr>
      <a:lvl9pPr marL="5176807" indent="-304518" algn="l" defTabSz="1218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1pPr>
      <a:lvl2pPr marL="609036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218072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3pPr>
      <a:lvl4pPr marL="1827108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4pPr>
      <a:lvl5pPr marL="2436144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5pPr>
      <a:lvl6pPr marL="3045181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6pPr>
      <a:lvl7pPr marL="3654217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7pPr>
      <a:lvl8pPr marL="4263253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8pPr>
      <a:lvl9pPr marL="4872289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40.em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u-HU" sz="4400" b="1" dirty="0" smtClean="0">
                <a:solidFill>
                  <a:srgbClr val="FF0000"/>
                </a:solidFill>
              </a:rPr>
              <a:t>ERŐÁRAMÚ KÁBELEK VILLAMOS JELLEMZŐI</a:t>
            </a:r>
            <a:endParaRPr lang="hu-HU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391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/>
          <a:lstStyle/>
          <a:p>
            <a:r>
              <a:rPr lang="hu-HU" b="1" dirty="0" smtClean="0"/>
              <a:t>Koaxiális hengerek tere</a:t>
            </a:r>
            <a:endParaRPr lang="hu-HU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</p:spPr>
            <p:txBody>
              <a:bodyPr/>
              <a:lstStyle/>
              <a:p>
                <a:r>
                  <a:rPr lang="hu-HU" dirty="0" smtClean="0"/>
                  <a:t>Adott egy-egy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hu-HU" dirty="0" smtClean="0"/>
                  <a:t> és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b="0" i="1" dirty="0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hu-HU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hu-HU" dirty="0" smtClean="0"/>
                  <a:t> sugarú, végtelen hosszú koaxiális körhenger,</a:t>
                </a:r>
              </a:p>
              <a:p>
                <a:pPr marL="0" indent="0">
                  <a:buNone/>
                </a:pPr>
                <a:r>
                  <a:rPr lang="hu-HU" dirty="0"/>
                  <a:t> </a:t>
                </a:r>
                <a:r>
                  <a:rPr lang="hu-HU" dirty="0" smtClean="0"/>
                  <a:t>  melynek valamely belső „l” hosszúságú részén „Q” töltés található.</a:t>
                </a:r>
              </a:p>
              <a:p>
                <a:pPr marL="0" indent="0">
                  <a:buNone/>
                </a:pPr>
                <a:r>
                  <a:rPr lang="hu-HU" dirty="0"/>
                  <a:t> </a:t>
                </a:r>
                <a:r>
                  <a:rPr lang="hu-HU" dirty="0" smtClean="0"/>
                  <a:t>  Vizsgáljuk meg a villamos viszonyokat a belsejében „r” helyeken:</a:t>
                </a:r>
                <a:endParaRPr lang="hu-HU" dirty="0"/>
              </a:p>
            </p:txBody>
          </p:sp>
        </mc:Choice>
        <mc:Fallback xmlns="">
          <p:sp>
            <p:nvSpPr>
              <p:cNvPr id="3" name="Tartalom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351338"/>
              </a:xfrm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8710" y="3389971"/>
            <a:ext cx="2682676" cy="278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15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Koaxiális hengerek tere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03611" y="1690688"/>
            <a:ext cx="10515600" cy="4351338"/>
          </a:xfrm>
        </p:spPr>
        <p:txBody>
          <a:bodyPr/>
          <a:lstStyle/>
          <a:p>
            <a:r>
              <a:rPr lang="hu-HU" dirty="0" smtClean="0"/>
              <a:t>Az eltolás, a térerősség és a feszültség megállapítása:</a:t>
            </a:r>
          </a:p>
          <a:p>
            <a:endParaRPr lang="hu-HU" dirty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611" y="2453269"/>
            <a:ext cx="3679902" cy="1091696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4234" y="2453269"/>
            <a:ext cx="4549698" cy="1091696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1171" y="4307547"/>
            <a:ext cx="7872761" cy="149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44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A legnagyobb térerősség számítása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hu-HU" dirty="0" smtClean="0"/>
              <a:t>A térerősség valamely „r” helyen</a:t>
            </a:r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r>
              <a:rPr lang="hu-HU" dirty="0" smtClean="0"/>
              <a:t>A kapacitás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23" y="2497873"/>
            <a:ext cx="3679901" cy="147196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6878" y="4594302"/>
            <a:ext cx="4572000" cy="144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08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ím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hu-HU" b="1" dirty="0" smtClean="0"/>
                  <a:t>A legnagyobb térerősség r=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hu-HU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sub>
                    </m:sSub>
                  </m:oMath>
                </a14:m>
                <a:r>
                  <a:rPr lang="hu-HU" b="1" dirty="0" smtClean="0"/>
                  <a:t>-</a:t>
                </a:r>
                <a:r>
                  <a:rPr lang="hu-HU" b="1" dirty="0" err="1" smtClean="0"/>
                  <a:t>nél</a:t>
                </a:r>
                <a:r>
                  <a:rPr lang="hu-HU" b="1" dirty="0" smtClean="0"/>
                  <a:t> van</a:t>
                </a:r>
                <a:endParaRPr lang="hu-HU" b="1" dirty="0"/>
              </a:p>
            </p:txBody>
          </p:sp>
        </mc:Choice>
        <mc:Fallback xmlns="">
          <p:sp>
            <p:nvSpPr>
              <p:cNvPr id="2" name="Cím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04332" y="2230244"/>
            <a:ext cx="4861931" cy="169498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0380" y="4282068"/>
            <a:ext cx="3501484" cy="1204332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5895279" y="4595199"/>
            <a:ext cx="728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smtClean="0"/>
              <a:t>ha</a:t>
            </a:r>
            <a:endParaRPr lang="hu-HU" sz="3600" dirty="0"/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1453" y="4595199"/>
            <a:ext cx="2051825" cy="64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8883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23441"/>
          </a:xfrm>
        </p:spPr>
        <p:txBody>
          <a:bodyPr/>
          <a:lstStyle/>
          <a:p>
            <a:r>
              <a:rPr lang="hu-HU" b="1" dirty="0" smtClean="0"/>
              <a:t>KÖF kábelek villamos terének befolyásolása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33646599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            Térvezérlés nélküli állapot</a:t>
            </a:r>
            <a:endParaRPr lang="hu-HU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2799" y="2193673"/>
            <a:ext cx="6846401" cy="36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70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199" y="426891"/>
            <a:ext cx="10515600" cy="1325563"/>
          </a:xfrm>
        </p:spPr>
        <p:txBody>
          <a:bodyPr/>
          <a:lstStyle/>
          <a:p>
            <a:r>
              <a:rPr lang="hu-HU" b="1" dirty="0" smtClean="0"/>
              <a:t>                    </a:t>
            </a:r>
            <a:r>
              <a:rPr lang="hu-HU" b="1" dirty="0" err="1" smtClean="0"/>
              <a:t>Refraktív</a:t>
            </a:r>
            <a:r>
              <a:rPr lang="hu-HU" b="1" dirty="0" smtClean="0"/>
              <a:t> térvezérlés</a:t>
            </a:r>
            <a:endParaRPr lang="hu-HU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06537" y="2269880"/>
            <a:ext cx="6447262" cy="346282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51" y="2832410"/>
            <a:ext cx="3791415" cy="3417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69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          Hibrid megoldás melegzsugorral</a:t>
            </a:r>
            <a:endParaRPr lang="hu-HU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1892" y="1825625"/>
            <a:ext cx="2386361" cy="435133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3239" y="1825624"/>
            <a:ext cx="1360448" cy="435133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3687" y="1825623"/>
            <a:ext cx="1873405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332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  Feltolható technológia beépített vezérléssel</a:t>
            </a:r>
            <a:endParaRPr lang="hu-HU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1171" y="1690688"/>
            <a:ext cx="2542478" cy="455399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0145" y="1690687"/>
            <a:ext cx="2074127" cy="455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5158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             </a:t>
            </a:r>
            <a:r>
              <a:rPr lang="hu-HU" b="1" dirty="0" err="1" smtClean="0"/>
              <a:t>ZnO</a:t>
            </a:r>
            <a:r>
              <a:rPr lang="hu-HU" b="1" dirty="0" smtClean="0"/>
              <a:t> </a:t>
            </a:r>
            <a:r>
              <a:rPr lang="hu-HU" b="1" dirty="0" err="1" smtClean="0"/>
              <a:t>varisztoros</a:t>
            </a:r>
            <a:r>
              <a:rPr lang="hu-HU" b="1" dirty="0" smtClean="0"/>
              <a:t> térvezérlés</a:t>
            </a:r>
            <a:endParaRPr lang="hu-HU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1588" y="3102056"/>
            <a:ext cx="8388823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72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Villamos alapismeretek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u-HU" sz="3600" dirty="0" smtClean="0"/>
              <a:t>Elektrosztatikai mennyiségek: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sz="3600" dirty="0" smtClean="0"/>
              <a:t>Q: villamos töltés  </a:t>
            </a:r>
            <a:r>
              <a:rPr lang="hu-HU" sz="3600" b="1" dirty="0" smtClean="0"/>
              <a:t>C </a:t>
            </a:r>
            <a:r>
              <a:rPr lang="hu-HU" sz="3600" dirty="0" smtClean="0"/>
              <a:t>vagy </a:t>
            </a:r>
            <a:r>
              <a:rPr lang="hu-HU" sz="3600" b="1" dirty="0" err="1" smtClean="0"/>
              <a:t>As</a:t>
            </a:r>
            <a:endParaRPr lang="hu-HU" sz="3600" b="1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hu-HU" sz="3600" dirty="0" smtClean="0"/>
              <a:t>E:  villamos térerősség </a:t>
            </a:r>
            <a:r>
              <a:rPr lang="hu-HU" sz="3600" b="1" dirty="0" smtClean="0"/>
              <a:t>V/m </a:t>
            </a:r>
            <a:r>
              <a:rPr lang="hu-HU" sz="3600" dirty="0" smtClean="0"/>
              <a:t>(F/Q 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sz="3600" dirty="0" smtClean="0"/>
              <a:t>U: villamos feszültség </a:t>
            </a:r>
            <a:r>
              <a:rPr lang="hu-HU" sz="3600" b="1" dirty="0" smtClean="0"/>
              <a:t>V  </a:t>
            </a:r>
            <a:r>
              <a:rPr lang="hu-HU" sz="3600" dirty="0" smtClean="0"/>
              <a:t>(∫ E .dl 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sz="3600" dirty="0" smtClean="0"/>
              <a:t>D: villamos eltolás </a:t>
            </a:r>
            <a:r>
              <a:rPr lang="hu-HU" sz="3600" b="1" dirty="0" err="1" smtClean="0"/>
              <a:t>As</a:t>
            </a:r>
            <a:r>
              <a:rPr lang="hu-HU" sz="3600" b="1" dirty="0" smtClean="0"/>
              <a:t>/</a:t>
            </a:r>
            <a:r>
              <a:rPr lang="hu-HU" sz="3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hu-HU" sz="3600" b="1" baseline="30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hu-HU" sz="3600" dirty="0" smtClean="0"/>
              <a:t>C: kapacitás </a:t>
            </a:r>
            <a:r>
              <a:rPr lang="hu-HU" sz="3600" b="1" dirty="0" err="1" smtClean="0"/>
              <a:t>As</a:t>
            </a:r>
            <a:r>
              <a:rPr lang="hu-HU" sz="3600" b="1" dirty="0" smtClean="0"/>
              <a:t>/V = F (farad)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l-GR" sz="3600" dirty="0" smtClean="0"/>
              <a:t>ε</a:t>
            </a:r>
            <a:r>
              <a:rPr lang="hu-HU" sz="3600" dirty="0" smtClean="0"/>
              <a:t>: </a:t>
            </a:r>
            <a:r>
              <a:rPr lang="hu-HU" sz="3600" dirty="0" err="1" smtClean="0"/>
              <a:t>permittivitás</a:t>
            </a:r>
            <a:r>
              <a:rPr lang="hu-HU" sz="3600" dirty="0" smtClean="0"/>
              <a:t> </a:t>
            </a:r>
            <a:r>
              <a:rPr lang="hu-HU" sz="3600" b="1" dirty="0" err="1" smtClean="0"/>
              <a:t>As</a:t>
            </a:r>
            <a:r>
              <a:rPr lang="hu-HU" sz="3600" b="1" dirty="0" smtClean="0"/>
              <a:t>/</a:t>
            </a:r>
            <a:r>
              <a:rPr lang="hu-HU" sz="3600" b="1" dirty="0" err="1" smtClean="0"/>
              <a:t>Vm</a:t>
            </a:r>
            <a:r>
              <a:rPr lang="hu-HU" sz="3600" b="1" dirty="0" smtClean="0"/>
              <a:t>  </a:t>
            </a:r>
            <a:r>
              <a:rPr lang="hu-HU" sz="3600" dirty="0" smtClean="0"/>
              <a:t>,</a:t>
            </a:r>
            <a:r>
              <a:rPr lang="el-GR" sz="3600" dirty="0" smtClean="0"/>
              <a:t>ε</a:t>
            </a:r>
            <a:r>
              <a:rPr lang="hu-HU" sz="3600" dirty="0" smtClean="0"/>
              <a:t>=</a:t>
            </a:r>
            <a:r>
              <a:rPr lang="el-GR" sz="3600" dirty="0" smtClean="0"/>
              <a:t>ε</a:t>
            </a:r>
            <a:r>
              <a:rPr lang="hu-HU" sz="2000" dirty="0"/>
              <a:t>o</a:t>
            </a:r>
            <a:r>
              <a:rPr lang="hu-HU" sz="3600" dirty="0" smtClean="0"/>
              <a:t> . </a:t>
            </a:r>
            <a:r>
              <a:rPr lang="el-GR" sz="3600" dirty="0" smtClean="0"/>
              <a:t>ε</a:t>
            </a:r>
            <a:r>
              <a:rPr lang="hu-HU" sz="1800" dirty="0" smtClean="0"/>
              <a:t>r</a:t>
            </a:r>
            <a:endParaRPr lang="hu-HU" sz="1800" b="1" dirty="0" smtClean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590732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                Geometriai térvezérlés</a:t>
            </a:r>
            <a:endParaRPr lang="hu-HU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722" y="2370472"/>
            <a:ext cx="6579219" cy="326164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9873" y="1851102"/>
            <a:ext cx="3947532" cy="437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1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   Hidegzsugor </a:t>
            </a:r>
            <a:r>
              <a:rPr lang="hu-HU" b="1" dirty="0" err="1" smtClean="0"/>
              <a:t>végelz.integrált</a:t>
            </a:r>
            <a:r>
              <a:rPr lang="hu-HU" b="1" dirty="0" smtClean="0"/>
              <a:t> térvezérléssel</a:t>
            </a:r>
            <a:endParaRPr lang="hu-HU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8592" y="1825625"/>
            <a:ext cx="631481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92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Kábelek villamos helyettesítő kapcsolása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R: Ohmos ellenállás (</a:t>
            </a:r>
            <a:r>
              <a:rPr lang="el-GR" dirty="0" smtClean="0"/>
              <a:t>Ω</a:t>
            </a:r>
            <a:r>
              <a:rPr lang="hu-HU" dirty="0" smtClean="0"/>
              <a:t>)</a:t>
            </a:r>
          </a:p>
          <a:p>
            <a:r>
              <a:rPr lang="hu-HU" dirty="0" smtClean="0"/>
              <a:t>L: Soros induktivitás (H)</a:t>
            </a:r>
          </a:p>
          <a:p>
            <a:r>
              <a:rPr lang="hu-HU" dirty="0" smtClean="0"/>
              <a:t>G: </a:t>
            </a:r>
            <a:r>
              <a:rPr lang="hu-HU" dirty="0" err="1" smtClean="0"/>
              <a:t>Párh</a:t>
            </a:r>
            <a:r>
              <a:rPr lang="hu-HU" dirty="0" smtClean="0"/>
              <a:t>. Levezetés (S)</a:t>
            </a:r>
          </a:p>
          <a:p>
            <a:r>
              <a:rPr lang="hu-HU" dirty="0" smtClean="0"/>
              <a:t>C: Sönt kapacitás (F)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8906" y="2618161"/>
            <a:ext cx="5241073" cy="286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09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Kábelek </a:t>
            </a:r>
            <a:r>
              <a:rPr lang="hu-HU" b="1" dirty="0" err="1" smtClean="0"/>
              <a:t>eá</a:t>
            </a:r>
            <a:r>
              <a:rPr lang="hu-HU" b="1" dirty="0" smtClean="0"/>
              <a:t>. soros ohmos ellenállása</a:t>
            </a:r>
            <a:endParaRPr lang="hu-HU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artalom helye 8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619780"/>
              </a:xfrm>
            </p:spPr>
            <p:txBody>
              <a:bodyPr/>
              <a:lstStyle/>
              <a:p>
                <a:r>
                  <a:rPr lang="el-GR" dirty="0" smtClean="0"/>
                  <a:t>ρ</a:t>
                </a:r>
                <a:r>
                  <a:rPr lang="hu-HU" dirty="0" smtClean="0"/>
                  <a:t>: fajlagos ellenállás</a:t>
                </a:r>
              </a:p>
              <a:p>
                <a:r>
                  <a:rPr lang="el-GR" dirty="0" smtClean="0"/>
                  <a:t>α</a:t>
                </a:r>
                <a:r>
                  <a:rPr lang="hu-HU" dirty="0" smtClean="0"/>
                  <a:t>: hőfoktényező (1/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hu-HU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hu-HU" dirty="0" smtClean="0"/>
                  <a:t>)</a:t>
                </a:r>
              </a:p>
              <a:p>
                <a:r>
                  <a:rPr lang="hu-HU" dirty="0" smtClean="0"/>
                  <a:t>t: hőmérséklet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hu-HU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hu-HU" dirty="0" smtClean="0"/>
                  <a:t>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hu-HU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hu-HU" dirty="0" smtClean="0"/>
                  <a:t>: sodrási tényező (0,03-0,04)</a:t>
                </a:r>
              </a:p>
              <a:p>
                <a:r>
                  <a:rPr lang="hu-HU" dirty="0" smtClean="0"/>
                  <a:t>q: keresztmetszet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hu-HU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𝑚𝑚</m:t>
                        </m:r>
                      </m:e>
                      <m:sup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hu-HU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hu-HU" dirty="0"/>
              </a:p>
            </p:txBody>
          </p:sp>
        </mc:Choice>
        <mc:Fallback xmlns="">
          <p:sp>
            <p:nvSpPr>
              <p:cNvPr id="9" name="Tartalom helye 8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619780"/>
              </a:xfrm>
              <a:blipFill>
                <a:blip r:embed="rId2"/>
                <a:stretch>
                  <a:fillRect l="-1043" t="-2111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Kép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84918"/>
            <a:ext cx="4787590" cy="1694984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8663" y="4460488"/>
            <a:ext cx="6293603" cy="171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9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Használható táblázati adatok „R”-</a:t>
            </a:r>
            <a:r>
              <a:rPr lang="hu-HU" b="1" dirty="0" err="1" smtClean="0"/>
              <a:t>hez</a:t>
            </a:r>
            <a:endParaRPr lang="hu-HU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1" y="2118732"/>
            <a:ext cx="5986346" cy="370220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4547" y="2118732"/>
            <a:ext cx="4192858" cy="376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97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Az elektromágneses terekről</a:t>
            </a:r>
            <a:endParaRPr lang="hu-HU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406" y="1873405"/>
            <a:ext cx="7738946" cy="4572000"/>
          </a:xfrm>
        </p:spPr>
      </p:pic>
    </p:spTree>
    <p:extLst>
      <p:ext uri="{BB962C8B-B14F-4D97-AF65-F5344CB8AC3E}">
        <p14:creationId xmlns:p14="http://schemas.microsoft.com/office/powerpoint/2010/main" val="39293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>
                <a:solidFill>
                  <a:prstClr val="black"/>
                </a:solidFill>
              </a:rPr>
              <a:t>Áramtól átjárt vezetők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2029" y="1825625"/>
            <a:ext cx="938932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60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>
                <a:solidFill>
                  <a:prstClr val="black"/>
                </a:solidFill>
              </a:rPr>
              <a:t>A kialakuló indukciós jellemzők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9659" y="2230243"/>
            <a:ext cx="6043961" cy="95900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659" y="3728803"/>
            <a:ext cx="6222380" cy="108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35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Az előbbiekből a belső és külső szétválasztással</a:t>
            </a:r>
            <a:endParaRPr lang="hu-HU" b="1" dirty="0"/>
          </a:p>
        </p:txBody>
      </p:sp>
      <p:pic>
        <p:nvPicPr>
          <p:cNvPr id="14" name="Tartalom helye 1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5639" y="4282068"/>
            <a:ext cx="5999356" cy="1248937"/>
          </a:xfrm>
          <a:prstGeom prst="rect">
            <a:avLst/>
          </a:prstGeom>
        </p:spPr>
      </p:pic>
      <p:pic>
        <p:nvPicPr>
          <p:cNvPr id="28" name="Kép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4917" y="2430966"/>
            <a:ext cx="5798634" cy="1565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491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Az egyenértékű sugár megállapítása</a:t>
            </a:r>
            <a:endParaRPr lang="hu-HU" b="1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7476" y="1895708"/>
            <a:ext cx="4558991" cy="1605776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5531004" y="3154452"/>
            <a:ext cx="33899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/>
              <a:t>ekkor</a:t>
            </a:r>
            <a:endParaRPr lang="hu-HU" sz="2400" b="1" dirty="0"/>
          </a:p>
          <a:p>
            <a:endParaRPr lang="hu-HU" b="1" dirty="0" smtClean="0"/>
          </a:p>
          <a:p>
            <a:endParaRPr lang="hu-HU" b="1" dirty="0"/>
          </a:p>
        </p:txBody>
      </p:sp>
      <p:pic>
        <p:nvPicPr>
          <p:cNvPr id="17" name="Kép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170114"/>
            <a:ext cx="8238893" cy="146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417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20520"/>
            <a:ext cx="10515600" cy="1325563"/>
          </a:xfrm>
        </p:spPr>
        <p:txBody>
          <a:bodyPr/>
          <a:lstStyle/>
          <a:p>
            <a:r>
              <a:rPr lang="hu-HU" b="1" dirty="0">
                <a:solidFill>
                  <a:srgbClr val="FF0000"/>
                </a:solidFill>
              </a:rPr>
              <a:t>Villamos alapismeretek</a:t>
            </a:r>
            <a:endParaRPr lang="hu-HU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46083"/>
                <a:ext cx="10716322" cy="473160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hu-HU" sz="3600" dirty="0" smtClean="0"/>
                  <a:t>Sztatikai alapösszefüggések:</a:t>
                </a:r>
              </a:p>
              <a:p>
                <a:pPr lvl="0">
                  <a:buFont typeface="Wingdings" panose="05000000000000000000" pitchFamily="2" charset="2"/>
                  <a:buChar char="v"/>
                </a:pPr>
                <a:r>
                  <a:rPr lang="hu-HU" sz="3600" b="0" dirty="0" smtClean="0"/>
                  <a:t>F=k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u-HU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u-HU" sz="36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hu-HU" sz="3600" b="0" i="1" smtClean="0">
                            <a:latin typeface="Cambria Math" panose="02040503050406030204" pitchFamily="18" charset="0"/>
                          </a:rPr>
                          <m:t>1.  </m:t>
                        </m:r>
                        <m:r>
                          <a:rPr lang="hu-HU" sz="36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hu-HU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sSup>
                          <m:sSupPr>
                            <m:ctrlPr>
                              <a:rPr lang="hu-HU" sz="36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hu-HU" sz="36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hu-HU" sz="36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hu-HU" sz="3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hu-HU" sz="3600" dirty="0" smtClean="0"/>
                  <a:t> (N)=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u-HU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u-HU" sz="3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hu-HU" sz="36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m:rPr>
                            <m:sty m:val="p"/>
                          </m:rPr>
                          <a:rPr lang="el-GR" sz="3600" b="0" i="1" smtClean="0">
                            <a:latin typeface="Cambria Math" panose="02040503050406030204" pitchFamily="18" charset="0"/>
                          </a:rPr>
                          <m:t>πε</m:t>
                        </m:r>
                      </m:den>
                    </m:f>
                    <m:f>
                      <m:fPr>
                        <m:ctrlPr>
                          <a:rPr lang="hu-HU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u-HU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hu-HU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1.  </m:t>
                        </m:r>
                        <m:r>
                          <a:rPr lang="hu-HU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hu-HU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sSup>
                          <m:sSupPr>
                            <m:ctrlPr>
                              <a:rPr lang="hu-HU" sz="36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hu-HU" sz="36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hu-HU" sz="36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hu-HU" sz="3600" dirty="0" smtClean="0"/>
                  <a:t>; Coulomb tv.</a:t>
                </a:r>
              </a:p>
              <a:p>
                <a:pPr lvl="0">
                  <a:buFont typeface="Wingdings" panose="05000000000000000000" pitchFamily="2" charset="2"/>
                  <a:buChar char="v"/>
                </a:pPr>
                <a:r>
                  <a:rPr lang="hu-HU" sz="3600" dirty="0" smtClean="0"/>
                  <a:t>E=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u-HU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u-HU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num>
                      <m:den>
                        <m:r>
                          <a:rPr lang="hu-HU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hu-HU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hu-HU" sz="36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= </m:t>
                    </m:r>
                    <m:f>
                      <m:fPr>
                        <m:ctrlPr>
                          <a:rPr lang="hu-HU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u-HU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hu-HU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m:rPr>
                            <m:sty m:val="p"/>
                          </m:rPr>
                          <a:rPr lang="el-GR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πε</m:t>
                        </m:r>
                      </m:den>
                    </m:f>
                    <m:f>
                      <m:fPr>
                        <m:ctrlPr>
                          <a:rPr lang="hu-HU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u-HU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hu-HU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1.  </m:t>
                        </m:r>
                      </m:num>
                      <m:den>
                        <m:sSup>
                          <m:sSupPr>
                            <m:ctrlPr>
                              <a:rPr lang="hu-HU" sz="36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hu-HU" sz="36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hu-HU" sz="36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hu-HU" sz="3600" dirty="0" smtClean="0"/>
                  <a:t> (N/C) = (V/m); </a:t>
                </a:r>
                <a:r>
                  <a:rPr lang="hu-HU" sz="3600" dirty="0" err="1" smtClean="0"/>
                  <a:t>vill</a:t>
                </a:r>
                <a:r>
                  <a:rPr lang="hu-HU" sz="3600" dirty="0" smtClean="0"/>
                  <a:t>. térerősség</a:t>
                </a:r>
              </a:p>
              <a:p>
                <a:pPr lvl="0">
                  <a:buFont typeface="Wingdings" panose="05000000000000000000" pitchFamily="2" charset="2"/>
                  <a:buChar char="v"/>
                </a:pPr>
                <a:r>
                  <a:rPr lang="hu-HU" sz="3600" dirty="0" smtClean="0"/>
                  <a:t>U=</a:t>
                </a:r>
                <a:r>
                  <a:rPr lang="hu-HU" sz="3600" dirty="0" err="1" smtClean="0"/>
                  <a:t>E.</a:t>
                </a:r>
                <a:r>
                  <a:rPr lang="hu-HU" sz="3600" dirty="0" err="1"/>
                  <a:t>d</a:t>
                </a:r>
                <a:r>
                  <a:rPr lang="hu-HU" sz="3600" dirty="0" err="1" smtClean="0"/>
                  <a:t>r</a:t>
                </a:r>
                <a:r>
                  <a:rPr lang="hu-HU" sz="36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u-HU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u-HU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hu-HU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m:rPr>
                            <m:sty m:val="p"/>
                          </m:rPr>
                          <a:rPr lang="el-GR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πε</m:t>
                        </m:r>
                      </m:den>
                    </m:f>
                    <m:f>
                      <m:fPr>
                        <m:ctrlPr>
                          <a:rPr lang="hu-HU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u-HU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hu-HU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1.  </m:t>
                        </m:r>
                      </m:num>
                      <m:den>
                        <m:sSup>
                          <m:sSupPr>
                            <m:ctrlPr>
                              <a:rPr lang="hu-HU" sz="36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hu-HU" sz="36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hu-HU" sz="3600" i="1" dirty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hu-HU" sz="3600" dirty="0" smtClean="0"/>
                  <a:t> </a:t>
                </a:r>
                <a:r>
                  <a:rPr lang="hu-HU" sz="3600" dirty="0" smtClean="0">
                    <a:solidFill>
                      <a:prstClr val="black"/>
                    </a:solidFill>
                  </a:rPr>
                  <a:t>dr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u-HU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u-HU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hu-HU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m:rPr>
                            <m:sty m:val="p"/>
                          </m:rPr>
                          <a:rPr lang="el-GR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πε</m:t>
                        </m:r>
                      </m:den>
                    </m:f>
                    <m:f>
                      <m:fPr>
                        <m:ctrlPr>
                          <a:rPr lang="hu-HU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u-HU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hu-HU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1.  </m:t>
                        </m:r>
                      </m:num>
                      <m:den>
                        <m:r>
                          <a:rPr lang="hu-HU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</m:oMath>
                </a14:m>
                <a:r>
                  <a:rPr lang="hu-HU" sz="3600" dirty="0" smtClean="0"/>
                  <a:t> (V); </a:t>
                </a:r>
                <a:r>
                  <a:rPr lang="hu-HU" sz="3600" dirty="0" err="1" smtClean="0"/>
                  <a:t>vill.feszültség</a:t>
                </a:r>
                <a:endParaRPr lang="hu-HU" sz="3600" dirty="0" smtClean="0"/>
              </a:p>
              <a:p>
                <a:pPr lvl="0">
                  <a:buFont typeface="Wingdings" panose="05000000000000000000" pitchFamily="2" charset="2"/>
                  <a:buChar char="v"/>
                </a:pPr>
                <a:r>
                  <a:rPr lang="hu-HU" sz="3600" dirty="0" smtClean="0"/>
                  <a:t>D=E.</a:t>
                </a:r>
                <a:r>
                  <a:rPr lang="el-GR" sz="3600" dirty="0">
                    <a:solidFill>
                      <a:prstClr val="black"/>
                    </a:solidFill>
                  </a:rPr>
                  <a:t> </a:t>
                </a:r>
                <a:r>
                  <a:rPr lang="el-GR" sz="3600" dirty="0" smtClean="0">
                    <a:solidFill>
                      <a:prstClr val="black"/>
                    </a:solidFill>
                  </a:rPr>
                  <a:t>ε</a:t>
                </a:r>
                <a:r>
                  <a:rPr lang="hu-HU" sz="3600" dirty="0" smtClean="0">
                    <a:solidFill>
                      <a:prstClr val="black"/>
                    </a:solidFill>
                  </a:rPr>
                  <a:t> (</a:t>
                </a:r>
                <a:r>
                  <a:rPr lang="hu-HU" sz="3600" dirty="0" err="1" smtClean="0">
                    <a:solidFill>
                      <a:prstClr val="black"/>
                    </a:solidFill>
                  </a:rPr>
                  <a:t>As</a:t>
                </a:r>
                <a:r>
                  <a:rPr lang="hu-HU" sz="3600" dirty="0" smtClean="0">
                    <a:solidFill>
                      <a:prstClr val="black"/>
                    </a:solidFill>
                  </a:rPr>
                  <a:t>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hu-HU" sz="3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u-HU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hu-HU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hu-HU" sz="3600" dirty="0" smtClean="0"/>
                  <a:t>) ; villamos eltolás (töltés sűrűség)</a:t>
                </a:r>
              </a:p>
              <a:p>
                <a:pPr lvl="0">
                  <a:buFont typeface="Wingdings" panose="05000000000000000000" pitchFamily="2" charset="2"/>
                  <a:buChar char="v"/>
                </a:pPr>
                <a:r>
                  <a:rPr lang="hu-HU" sz="3600" dirty="0" smtClean="0"/>
                  <a:t>C=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u-HU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u-HU" sz="36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num>
                      <m:den>
                        <m:r>
                          <a:rPr lang="hu-HU" sz="36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den>
                    </m:f>
                  </m:oMath>
                </a14:m>
                <a:r>
                  <a:rPr lang="hu-HU" sz="3600" dirty="0" smtClean="0"/>
                  <a:t> (</a:t>
                </a:r>
                <a:r>
                  <a:rPr lang="hu-HU" sz="3600" dirty="0" err="1" smtClean="0"/>
                  <a:t>As</a:t>
                </a:r>
                <a:r>
                  <a:rPr lang="hu-HU" sz="3600" dirty="0" smtClean="0"/>
                  <a:t>/V) egy adott elrendezés töltési kapacitása</a:t>
                </a:r>
              </a:p>
              <a:p>
                <a:pPr lvl="0">
                  <a:buFont typeface="Wingdings" panose="05000000000000000000" pitchFamily="2" charset="2"/>
                  <a:buChar char="v"/>
                </a:pPr>
                <a:endParaRPr lang="hu-HU" sz="3600" dirty="0" smtClean="0"/>
              </a:p>
              <a:p>
                <a:pPr lvl="0">
                  <a:buFont typeface="Wingdings" panose="05000000000000000000" pitchFamily="2" charset="2"/>
                  <a:buChar char="v"/>
                </a:pPr>
                <a:endParaRPr lang="hu-HU" sz="3600" dirty="0"/>
              </a:p>
            </p:txBody>
          </p:sp>
        </mc:Choice>
        <mc:Fallback xmlns="">
          <p:sp>
            <p:nvSpPr>
              <p:cNvPr id="3" name="Tartalom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46083"/>
                <a:ext cx="10716322" cy="4731602"/>
              </a:xfrm>
              <a:blipFill>
                <a:blip r:embed="rId2"/>
                <a:stretch>
                  <a:fillRect l="-1764" t="-3093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208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A mágnesesen egyenértékű </a:t>
            </a:r>
            <a:r>
              <a:rPr lang="hu-HU" b="1" dirty="0" err="1" smtClean="0"/>
              <a:t>sugár,ha</a:t>
            </a:r>
            <a:r>
              <a:rPr lang="hu-HU" b="1" dirty="0" smtClean="0"/>
              <a:t> nem mágnesezhető anyag</a:t>
            </a:r>
            <a:endParaRPr lang="hu-HU" b="1" dirty="0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37502" y="2207942"/>
            <a:ext cx="3456877" cy="2921619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1" y="2497872"/>
            <a:ext cx="4135244" cy="713679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2030" y="3546087"/>
            <a:ext cx="4014438" cy="64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74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GMR függése a vezető szerkezettől</a:t>
            </a:r>
            <a:endParaRPr lang="hu-HU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0547" y="2038212"/>
            <a:ext cx="4730906" cy="392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90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A </a:t>
            </a:r>
            <a:r>
              <a:rPr lang="hu-HU" b="1" dirty="0" err="1" smtClean="0"/>
              <a:t>vill.és</a:t>
            </a:r>
            <a:r>
              <a:rPr lang="hu-HU" b="1" dirty="0" smtClean="0"/>
              <a:t> </a:t>
            </a:r>
            <a:r>
              <a:rPr lang="hu-HU" b="1" dirty="0" err="1" smtClean="0"/>
              <a:t>mágn</a:t>
            </a:r>
            <a:r>
              <a:rPr lang="hu-HU" b="1" dirty="0" smtClean="0"/>
              <a:t>. terek összefüggése</a:t>
            </a:r>
            <a:endParaRPr lang="hu-HU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20725" y="2108322"/>
            <a:ext cx="3950550" cy="37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854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A fluxus körüli erőtér</a:t>
            </a:r>
            <a:endParaRPr lang="hu-HU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36780" y="2093080"/>
            <a:ext cx="3791414" cy="381642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238" y="1690689"/>
            <a:ext cx="4438185" cy="1699282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1238" y="3969834"/>
            <a:ext cx="4772723" cy="211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1003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Kábelek induktivitása</a:t>
            </a:r>
            <a:endParaRPr lang="hu-HU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/>
              <p:cNvSpPr>
                <a:spLocks noGrp="1"/>
              </p:cNvSpPr>
              <p:nvPr>
                <p:ph idx="1"/>
              </p:nvPr>
            </p:nvSpPr>
            <p:spPr>
              <a:xfrm>
                <a:off x="615176" y="1690688"/>
                <a:ext cx="10515600" cy="4620902"/>
              </a:xfrm>
            </p:spPr>
            <p:txBody>
              <a:bodyPr/>
              <a:lstStyle/>
              <a:p>
                <a:r>
                  <a:rPr lang="hu-HU" b="1" dirty="0" smtClean="0"/>
                  <a:t>Nem mágnesezhető egyetlen vezető esetén:</a:t>
                </a:r>
              </a:p>
              <a:p>
                <a:endParaRPr lang="hu-HU" b="1" dirty="0"/>
              </a:p>
              <a:p>
                <a:endParaRPr lang="hu-HU" b="1" dirty="0" smtClean="0"/>
              </a:p>
              <a:p>
                <a:endParaRPr lang="hu-HU" b="1" dirty="0"/>
              </a:p>
              <a:p>
                <a:r>
                  <a:rPr lang="hu-HU" b="1" dirty="0" smtClean="0"/>
                  <a:t>Egysíkú  3 vezetős elrendezésben a két szélső kábel:</a:t>
                </a:r>
              </a:p>
              <a:p>
                <a:endParaRPr lang="hu-HU" b="1" dirty="0"/>
              </a:p>
              <a:p>
                <a:endParaRPr lang="hu-HU" b="1" dirty="0" smtClean="0"/>
              </a:p>
              <a:p>
                <a:pPr marL="0" indent="0">
                  <a:buNone/>
                </a:pPr>
                <a:r>
                  <a:rPr lang="hu-HU" b="1" dirty="0" smtClean="0"/>
                  <a:t>,ahol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b="1" i="1" smtClean="0"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hu-HU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hu-HU" b="1" dirty="0" smtClean="0"/>
                  <a:t> és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b="1" i="1" smtClean="0"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a:rPr lang="hu-HU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hu-HU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hu-HU" b="1" i="1" smtClean="0">
                        <a:latin typeface="Cambria Math" panose="02040503050406030204" pitchFamily="18" charset="0"/>
                      </a:rPr>
                      <m:t>𝒂</m:t>
                    </m:r>
                    <m:r>
                      <a:rPr lang="hu-HU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hu-HU" b="1" i="1" smtClean="0">
                        <a:latin typeface="Cambria Math" panose="02040503050406030204" pitchFamily="18" charset="0"/>
                      </a:rPr>
                      <m:t>𝒔𝒛</m:t>
                    </m:r>
                    <m:r>
                      <a:rPr lang="hu-HU" b="1" i="1" smtClean="0">
                        <a:latin typeface="Cambria Math" panose="02040503050406030204" pitchFamily="18" charset="0"/>
                      </a:rPr>
                      <m:t>é</m:t>
                    </m:r>
                    <m:r>
                      <a:rPr lang="hu-HU" b="1" i="1" smtClean="0">
                        <a:latin typeface="Cambria Math" panose="02040503050406030204" pitchFamily="18" charset="0"/>
                      </a:rPr>
                      <m:t>𝒍𝒔</m:t>
                    </m:r>
                    <m:r>
                      <a:rPr lang="hu-HU" b="1" i="1" smtClean="0">
                        <a:latin typeface="Cambria Math" panose="02040503050406030204" pitchFamily="18" charset="0"/>
                      </a:rPr>
                      <m:t>ő </m:t>
                    </m:r>
                    <m:r>
                      <a:rPr lang="hu-HU" b="1" i="1" smtClean="0">
                        <a:latin typeface="Cambria Math" panose="02040503050406030204" pitchFamily="18" charset="0"/>
                      </a:rPr>
                      <m:t>𝒌</m:t>
                    </m:r>
                    <m:r>
                      <a:rPr lang="hu-HU" b="1" i="1" smtClean="0">
                        <a:latin typeface="Cambria Math" panose="02040503050406030204" pitchFamily="18" charset="0"/>
                      </a:rPr>
                      <m:t>á</m:t>
                    </m:r>
                    <m:r>
                      <a:rPr lang="hu-HU" b="1" i="1" smtClean="0">
                        <a:latin typeface="Cambria Math" panose="02040503050406030204" pitchFamily="18" charset="0"/>
                      </a:rPr>
                      <m:t>𝒃𝒆𝒍𝒆𝒌</m:t>
                    </m:r>
                    <m:r>
                      <a:rPr lang="hu-HU" b="1" i="1" smtClean="0">
                        <a:latin typeface="Cambria Math" panose="02040503050406030204" pitchFamily="18" charset="0"/>
                      </a:rPr>
                      <m:t> á</m:t>
                    </m:r>
                    <m:r>
                      <a:rPr lang="hu-HU" b="1" i="1" smtClean="0">
                        <a:latin typeface="Cambria Math" panose="02040503050406030204" pitchFamily="18" charset="0"/>
                      </a:rPr>
                      <m:t>𝒓𝒂𝒎𝒂</m:t>
                    </m:r>
                  </m:oMath>
                </a14:m>
                <a:endParaRPr lang="hu-HU" b="1" dirty="0"/>
              </a:p>
            </p:txBody>
          </p:sp>
        </mc:Choice>
        <mc:Fallback xmlns="">
          <p:sp>
            <p:nvSpPr>
              <p:cNvPr id="3" name="Tartalom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5176" y="1690688"/>
                <a:ext cx="10515600" cy="4620902"/>
              </a:xfrm>
              <a:blipFill>
                <a:blip r:embed="rId2"/>
                <a:stretch>
                  <a:fillRect l="-1217" t="-2111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2364059"/>
            <a:ext cx="4269059" cy="1048214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99" y="4304370"/>
            <a:ext cx="5741021" cy="107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35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Kábelek induktivitása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b="1" dirty="0" smtClean="0"/>
              <a:t>Induktivitás értéke, nagyságrendje</a:t>
            </a:r>
            <a:endParaRPr lang="hu-HU" b="1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133" y="2542478"/>
            <a:ext cx="7218290" cy="363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74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Kábelek kapacitása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b="1" dirty="0" err="1" smtClean="0"/>
              <a:t>Egyerű</a:t>
            </a:r>
            <a:r>
              <a:rPr lang="hu-HU" b="1" dirty="0" smtClean="0"/>
              <a:t> kábelre</a:t>
            </a:r>
          </a:p>
          <a:p>
            <a:endParaRPr lang="hu-HU" b="1" dirty="0"/>
          </a:p>
          <a:p>
            <a:endParaRPr lang="hu-HU" b="1" dirty="0" smtClean="0"/>
          </a:p>
          <a:p>
            <a:endParaRPr lang="hu-HU" b="1" dirty="0"/>
          </a:p>
          <a:p>
            <a:r>
              <a:rPr lang="hu-HU" b="1" dirty="0" err="1" smtClean="0"/>
              <a:t>Háromerű</a:t>
            </a:r>
            <a:r>
              <a:rPr lang="hu-HU" b="1" dirty="0" smtClean="0"/>
              <a:t> kábelre</a:t>
            </a:r>
            <a:endParaRPr lang="hu-HU" b="1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820" y="2367138"/>
            <a:ext cx="1984917" cy="153579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2358" y="2367137"/>
            <a:ext cx="2310160" cy="1290463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541" y="4949381"/>
            <a:ext cx="1784196" cy="1769094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3079" y="4482790"/>
            <a:ext cx="3179956" cy="1694173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6"/>
          <a:srcRect l="376" t="5361" r="14766" b="24959"/>
          <a:stretch/>
        </p:blipFill>
        <p:spPr>
          <a:xfrm>
            <a:off x="5664820" y="1828800"/>
            <a:ext cx="5062654" cy="249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13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5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Kábel kapacitása méréssel</a:t>
            </a:r>
            <a:endParaRPr lang="hu-HU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2574073" cy="227914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2273" y="1690689"/>
            <a:ext cx="2386361" cy="227914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8633" y="1690688"/>
            <a:ext cx="2743201" cy="2279146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4148254"/>
            <a:ext cx="4479073" cy="758283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5084957"/>
            <a:ext cx="6655419" cy="959004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2244" y="4148254"/>
            <a:ext cx="1739590" cy="75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6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err="1" smtClean="0"/>
              <a:t>Egyerű</a:t>
            </a:r>
            <a:r>
              <a:rPr lang="hu-HU" b="1" dirty="0" smtClean="0"/>
              <a:t> kábelek kapacitás adatai</a:t>
            </a:r>
            <a:endParaRPr lang="hu-HU" b="1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3405" y="1690688"/>
            <a:ext cx="8318809" cy="444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4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A szigetelés gyengeségei</a:t>
            </a:r>
            <a:endParaRPr lang="hu-HU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2029522"/>
                <a:ext cx="10515600" cy="4012504"/>
              </a:xfrm>
            </p:spPr>
            <p:txBody>
              <a:bodyPr/>
              <a:lstStyle/>
              <a:p>
                <a:r>
                  <a:rPr lang="hu-HU" b="1" dirty="0" smtClean="0"/>
                  <a:t>Az ohmos és kapacitív áramköri tagok átvezetése</a:t>
                </a:r>
                <a:endParaRPr lang="hu-HU" b="1" dirty="0"/>
              </a:p>
              <a:p>
                <a:r>
                  <a:rPr lang="hu-HU" b="1" dirty="0" smtClean="0"/>
                  <a:t>Y: </a:t>
                </a:r>
                <a:r>
                  <a:rPr lang="hu-HU" b="1" dirty="0" err="1" smtClean="0"/>
                  <a:t>admintancia</a:t>
                </a:r>
                <a:r>
                  <a:rPr lang="hu-HU" b="1" dirty="0" smtClean="0"/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b="1" i="1" smtClean="0"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hu-HU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hu-HU" b="1" dirty="0" smtClean="0"/>
                  <a:t> és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b="1" i="1" dirty="0" smtClean="0"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b>
                        <m:r>
                          <a:rPr lang="hu-HU" b="1" i="1" dirty="0" smtClean="0">
                            <a:latin typeface="Cambria Math" panose="02040503050406030204" pitchFamily="18" charset="0"/>
                          </a:rPr>
                          <m:t>𝒅</m:t>
                        </m:r>
                      </m:sub>
                    </m:sSub>
                  </m:oMath>
                </a14:m>
                <a:r>
                  <a:rPr lang="hu-HU" b="1" dirty="0" smtClean="0"/>
                  <a:t>  az átvezetés (ohmos és </a:t>
                </a:r>
                <a:r>
                  <a:rPr lang="hu-HU" b="1" dirty="0" err="1" smtClean="0"/>
                  <a:t>dielektromos</a:t>
                </a:r>
                <a:r>
                  <a:rPr lang="hu-HU" b="1" dirty="0" smtClean="0"/>
                  <a:t> eredője)</a:t>
                </a:r>
              </a:p>
              <a:p>
                <a:r>
                  <a:rPr lang="hu-HU" b="1" dirty="0" smtClean="0"/>
                  <a:t>A szivárgás tehát a kettő összegéből adódik.</a:t>
                </a:r>
                <a:endParaRPr lang="hu-HU" b="1" dirty="0"/>
              </a:p>
            </p:txBody>
          </p:sp>
        </mc:Choice>
        <mc:Fallback xmlns="">
          <p:sp>
            <p:nvSpPr>
              <p:cNvPr id="3" name="Tartalom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029522"/>
                <a:ext cx="10515600" cy="4012504"/>
              </a:xfrm>
              <a:blipFill>
                <a:blip r:embed="rId2"/>
                <a:stretch>
                  <a:fillRect l="-1043" t="-2584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2292" y="4259766"/>
            <a:ext cx="5976723" cy="1583472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2985" y="669072"/>
            <a:ext cx="2645893" cy="8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5175" y="579863"/>
            <a:ext cx="10515600" cy="1115122"/>
          </a:xfrm>
        </p:spPr>
        <p:txBody>
          <a:bodyPr/>
          <a:lstStyle/>
          <a:p>
            <a:r>
              <a:rPr lang="hu-HU" b="1" dirty="0" smtClean="0"/>
              <a:t>ANYAGOK VISELKEDÉSE VILLAMOS TÉRBEN</a:t>
            </a:r>
            <a:endParaRPr lang="hu-HU" b="1" dirty="0"/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>
          <a:xfrm>
            <a:off x="838200" y="169498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3600" b="1" dirty="0" smtClean="0"/>
              <a:t>A polarizálódás</a:t>
            </a:r>
            <a:endParaRPr lang="hu-HU" sz="3600" b="1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4780" y="2207941"/>
            <a:ext cx="7203688" cy="383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7512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Villamos igénybevétel hengeres térben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b="1" dirty="0" smtClean="0"/>
              <a:t>A térerősség számítása</a:t>
            </a:r>
            <a:endParaRPr lang="hu-HU" b="1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2699963"/>
            <a:ext cx="3778404" cy="151407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348976"/>
            <a:ext cx="3778405" cy="153886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7122" y="2699963"/>
            <a:ext cx="4438184" cy="347700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2693" y="1825624"/>
            <a:ext cx="1962612" cy="10959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Szabadkéz 9"/>
              <p14:cNvContentPartPr/>
              <p14:nvPr/>
            </p14:nvContentPartPr>
            <p14:xfrm>
              <a:off x="2297283" y="4661219"/>
              <a:ext cx="66960" cy="89640"/>
            </p14:xfrm>
          </p:contentPart>
        </mc:Choice>
        <mc:Fallback xmlns="">
          <p:pic>
            <p:nvPicPr>
              <p:cNvPr id="10" name="Szabadkéz 9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85403" y="4649339"/>
                <a:ext cx="90720" cy="113400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Szövegdoboz 15"/>
          <p:cNvSpPr txBox="1"/>
          <p:nvPr/>
        </p:nvSpPr>
        <p:spPr>
          <a:xfrm flipH="1">
            <a:off x="2230321" y="4348976"/>
            <a:ext cx="133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2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7713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Erősáramú kábelek veszteségei</a:t>
            </a:r>
            <a:endParaRPr lang="hu-HU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hu-HU" b="1" dirty="0" smtClean="0"/>
                  <a:t>Ohmos melegedési veszteségek váltakozóáramú körben</a:t>
                </a:r>
              </a:p>
              <a:p>
                <a:endParaRPr lang="hu-HU" b="1" dirty="0"/>
              </a:p>
              <a:p>
                <a:endParaRPr lang="hu-HU" b="1" dirty="0" smtClean="0"/>
              </a:p>
              <a:p>
                <a:r>
                  <a:rPr lang="hu-HU" b="1" dirty="0" smtClean="0"/>
                  <a:t>,ahol</a:t>
                </a:r>
              </a:p>
              <a:p>
                <a:endParaRPr lang="hu-HU" b="1" dirty="0"/>
              </a:p>
              <a:p>
                <a:endParaRPr lang="hu-HU" b="1" dirty="0" smtClean="0"/>
              </a:p>
              <a:p>
                <a:r>
                  <a:rPr lang="hu-HU" b="1" dirty="0" smtClean="0"/>
                  <a:t>a </a:t>
                </a:r>
                <a:r>
                  <a:rPr lang="el-GR" b="1" dirty="0" smtClean="0"/>
                  <a:t>Σ</a:t>
                </a:r>
                <a:r>
                  <a:rPr lang="hu-HU" b="1" dirty="0" smtClean="0"/>
                  <a:t> </a:t>
                </a:r>
                <a:r>
                  <a:rPr lang="el-GR" b="1" dirty="0" smtClean="0"/>
                  <a:t>λ</a:t>
                </a:r>
                <a:r>
                  <a:rPr lang="hu-HU" b="1" dirty="0" smtClean="0"/>
                  <a:t> csak 1-2 % 50 Hz </a:t>
                </a:r>
                <a:r>
                  <a:rPr lang="hu-HU" b="1" dirty="0" err="1" smtClean="0"/>
                  <a:t>esetén,így</a:t>
                </a:r>
                <a:r>
                  <a:rPr lang="hu-HU" b="1" dirty="0" smtClean="0"/>
                  <a:t> elhanyagolható.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hu-HU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b="1" i="1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hu-HU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hu-HU" b="1" dirty="0" smtClean="0"/>
                  <a:t> a </a:t>
                </a:r>
                <a:r>
                  <a:rPr lang="hu-HU" b="1" dirty="0" err="1" smtClean="0"/>
                  <a:t>szkinhatás</a:t>
                </a:r>
                <a:r>
                  <a:rPr lang="hu-HU" b="1" dirty="0" smtClean="0"/>
                  <a:t>,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b="1" i="1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hu-HU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hu-HU" b="1" dirty="0" smtClean="0"/>
                  <a:t> a közelségi hatás összetevője</a:t>
                </a:r>
                <a:endParaRPr lang="hu-HU" b="1" dirty="0"/>
              </a:p>
            </p:txBody>
          </p:sp>
        </mc:Choice>
        <mc:Fallback xmlns="">
          <p:sp>
            <p:nvSpPr>
              <p:cNvPr id="3" name="Tartalom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821" y="2587084"/>
            <a:ext cx="2497872" cy="86979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001294"/>
            <a:ext cx="4360675" cy="90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0503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err="1" smtClean="0"/>
              <a:t>Dielektromos</a:t>
            </a:r>
            <a:r>
              <a:rPr lang="hu-HU" b="1" dirty="0" smtClean="0"/>
              <a:t> veszteségek</a:t>
            </a:r>
            <a:endParaRPr lang="hu-HU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0872" y="1873405"/>
            <a:ext cx="4879927" cy="11597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Szövegdoboz 4"/>
              <p:cNvSpPr txBox="1"/>
              <p:nvPr/>
            </p:nvSpPr>
            <p:spPr>
              <a:xfrm>
                <a:off x="1699292" y="3550387"/>
                <a:ext cx="6731030" cy="204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u-HU" sz="2800" b="1" dirty="0" smtClean="0"/>
                  <a:t>PVC nagy </a:t>
                </a:r>
                <a:r>
                  <a:rPr lang="hu-HU" sz="2800" b="1" dirty="0" err="1" smtClean="0"/>
                  <a:t>permitivitása</a:t>
                </a:r>
                <a:r>
                  <a:rPr lang="hu-HU" sz="2800" b="1" dirty="0" smtClean="0"/>
                  <a:t> miatt csak KIF-re használatos (</a:t>
                </a:r>
                <a:r>
                  <a:rPr lang="el-GR" sz="2800" b="1" dirty="0" smtClean="0"/>
                  <a:t>ε</a:t>
                </a:r>
                <a:r>
                  <a:rPr lang="hu-HU" sz="2800" b="1" dirty="0" smtClean="0"/>
                  <a:t>=4-6</a:t>
                </a:r>
                <a:r>
                  <a:rPr lang="hu-HU" sz="3200" b="1" dirty="0" smtClean="0"/>
                  <a:t>).A PE a kisebb </a:t>
                </a:r>
                <a:r>
                  <a:rPr lang="el-GR" sz="3200" b="1" dirty="0" smtClean="0"/>
                  <a:t>ε</a:t>
                </a:r>
                <a:r>
                  <a:rPr lang="hu-HU" sz="3200" b="1" dirty="0" smtClean="0"/>
                  <a:t>= 2,3 </a:t>
                </a:r>
                <a:r>
                  <a:rPr lang="hu-HU" sz="3200" b="1" dirty="0" err="1" smtClean="0"/>
                  <a:t>permittivitása</a:t>
                </a:r>
                <a:r>
                  <a:rPr lang="hu-HU" sz="3200" b="1" dirty="0" smtClean="0"/>
                  <a:t> miatt a veszteség 2-3 nagyságrenddel kisebb.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sz="32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sz="3200" b="1" i="1" smtClean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hu-HU" sz="3200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</m:sub>
                    </m:sSub>
                  </m:oMath>
                </a14:m>
                <a:r>
                  <a:rPr lang="hu-HU" sz="3200" b="1" dirty="0" smtClean="0"/>
                  <a:t>x </a:t>
                </a:r>
                <a:r>
                  <a:rPr lang="hu-HU" sz="3200" b="1" dirty="0" err="1" smtClean="0"/>
                  <a:t>tg</a:t>
                </a:r>
                <a:r>
                  <a:rPr lang="el-GR" sz="3200" b="1" dirty="0" smtClean="0"/>
                  <a:t>δ</a:t>
                </a:r>
                <a:r>
                  <a:rPr lang="hu-HU" sz="3200" b="1" dirty="0" smtClean="0"/>
                  <a:t>-</a:t>
                </a:r>
                <a:r>
                  <a:rPr lang="hu-HU" sz="3200" b="1" dirty="0" err="1" smtClean="0"/>
                  <a:t>ból</a:t>
                </a:r>
                <a:r>
                  <a:rPr lang="hu-HU" sz="3200" b="1" dirty="0" smtClean="0"/>
                  <a:t>!</a:t>
                </a:r>
                <a:endParaRPr lang="hu-HU" sz="3200" b="1" dirty="0"/>
              </a:p>
            </p:txBody>
          </p:sp>
        </mc:Choice>
        <mc:Fallback xmlns="">
          <p:sp>
            <p:nvSpPr>
              <p:cNvPr id="5" name="Szövegdoboz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9292" y="3550387"/>
                <a:ext cx="6731030" cy="2047163"/>
              </a:xfrm>
              <a:prstGeom prst="rect">
                <a:avLst/>
              </a:prstGeom>
              <a:blipFill>
                <a:blip r:embed="rId3"/>
                <a:stretch>
                  <a:fillRect l="-2355" t="-2679" r="-906" b="-6845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60373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Köpeny és páncélveszteségek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918009"/>
            <a:ext cx="10515600" cy="4049073"/>
          </a:xfrm>
        </p:spPr>
        <p:txBody>
          <a:bodyPr/>
          <a:lstStyle/>
          <a:p>
            <a:r>
              <a:rPr lang="hu-HU" b="1" dirty="0" smtClean="0"/>
              <a:t>A fentiek összegzett vesztesége</a:t>
            </a:r>
          </a:p>
          <a:p>
            <a:endParaRPr lang="hu-HU" b="1" dirty="0"/>
          </a:p>
          <a:p>
            <a:endParaRPr lang="hu-HU" b="1" dirty="0" smtClean="0"/>
          </a:p>
          <a:p>
            <a:r>
              <a:rPr lang="hu-HU" b="1" dirty="0" smtClean="0"/>
              <a:t>Függ a köpenyek és a páncélzat anyagától ás kialakításától</a:t>
            </a:r>
          </a:p>
          <a:p>
            <a:r>
              <a:rPr lang="hu-HU" b="1" dirty="0" smtClean="0"/>
              <a:t>Függ a fémes részek földelésétől ,a fémes részek összekötésétől </a:t>
            </a:r>
          </a:p>
          <a:p>
            <a:r>
              <a:rPr lang="hu-HU" b="1" dirty="0" smtClean="0"/>
              <a:t>A veszteségek összefoglalva a következő dián  láthatók!</a:t>
            </a:r>
            <a:endParaRPr lang="hu-HU" b="1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973" y="2430966"/>
            <a:ext cx="4064847" cy="93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198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Földkábelek veszteségeinek összefoglalója</a:t>
            </a:r>
            <a:endParaRPr lang="hu-HU" b="1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8146" y="2051824"/>
            <a:ext cx="9523142" cy="374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0677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033130" y="1516566"/>
            <a:ext cx="6244685" cy="3546088"/>
          </a:xfrm>
        </p:spPr>
        <p:txBody>
          <a:bodyPr/>
          <a:lstStyle/>
          <a:p>
            <a:r>
              <a:rPr lang="hu-HU" b="1" dirty="0" smtClean="0">
                <a:solidFill>
                  <a:srgbClr val="FF0000"/>
                </a:solidFill>
              </a:rPr>
              <a:t>Köszönöm a figyelmet</a:t>
            </a:r>
            <a:endParaRPr lang="hu-H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075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>
                <a:solidFill>
                  <a:prstClr val="black"/>
                </a:solidFill>
              </a:rPr>
              <a:t>ANYAGOK VISELKEDÉSE VILLAMOS TÉRBEN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486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3600" b="1" dirty="0" smtClean="0"/>
              <a:t>Vákuum (a) és szigetelőanyag (b)</a:t>
            </a:r>
            <a:endParaRPr lang="hu-HU" sz="3600" b="1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653990"/>
            <a:ext cx="6343185" cy="365791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2243" y="2519053"/>
            <a:ext cx="4817327" cy="267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126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Szigetelő anyagok </a:t>
            </a:r>
            <a:r>
              <a:rPr lang="hu-HU" b="1" dirty="0" err="1" smtClean="0"/>
              <a:t>rétegzése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486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3600" b="1" dirty="0" smtClean="0"/>
              <a:t>Kereszt és hosszirányú rétegezés</a:t>
            </a:r>
            <a:endParaRPr lang="hu-HU" sz="3600" b="1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270" y="2676293"/>
            <a:ext cx="6253976" cy="3770541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8224" y="2676294"/>
            <a:ext cx="2453270" cy="1070516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5853" y="3746811"/>
            <a:ext cx="2185641" cy="850669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8224" y="4732416"/>
            <a:ext cx="2453270" cy="122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58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>
                <a:solidFill>
                  <a:prstClr val="black"/>
                </a:solidFill>
              </a:rPr>
              <a:t>Szigetelő anyagok </a:t>
            </a:r>
            <a:r>
              <a:rPr lang="hu-HU" b="1" dirty="0" err="1">
                <a:solidFill>
                  <a:prstClr val="black"/>
                </a:solidFill>
              </a:rPr>
              <a:t>rétegzése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3600" b="1" dirty="0" smtClean="0"/>
              <a:t>Ferde rétegezés</a:t>
            </a:r>
            <a:endParaRPr lang="hu-HU" sz="3600" b="1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424" y="2609385"/>
            <a:ext cx="5664820" cy="370251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7434" y="2128857"/>
            <a:ext cx="2118732" cy="1851103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7366" y="4283192"/>
            <a:ext cx="2141035" cy="1047092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5785" y="5465222"/>
            <a:ext cx="1650381" cy="71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31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Homogén villamos tér jellemzése 1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b="1" dirty="0" err="1" smtClean="0"/>
              <a:t>Öszzefüggések</a:t>
            </a:r>
            <a:r>
              <a:rPr lang="hu-HU" b="1" dirty="0" smtClean="0"/>
              <a:t>:</a:t>
            </a:r>
            <a:endParaRPr lang="hu-HU" b="1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5854" y="2502327"/>
            <a:ext cx="3300761" cy="238190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1962" y="2502328"/>
            <a:ext cx="2743199" cy="82073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1962" y="3323064"/>
            <a:ext cx="5486399" cy="263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44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289932"/>
            <a:ext cx="10515600" cy="1293542"/>
          </a:xfrm>
        </p:spPr>
        <p:txBody>
          <a:bodyPr/>
          <a:lstStyle/>
          <a:p>
            <a:r>
              <a:rPr lang="hu-HU" b="1" dirty="0" smtClean="0"/>
              <a:t>Homogén villamos tér jellemzése 2</a:t>
            </a:r>
            <a:endParaRPr lang="hu-HU" b="1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3079" y="2029522"/>
            <a:ext cx="8114599" cy="260938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4712" y="4638907"/>
            <a:ext cx="6333894" cy="149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22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-on Enjoyment Template">
  <a:themeElements>
    <a:clrScheme name="Benutzerdefiniert 8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EA1C0A"/>
      </a:accent1>
      <a:accent2>
        <a:srgbClr val="B00402"/>
      </a:accent2>
      <a:accent3>
        <a:srgbClr val="5CC1CB"/>
      </a:accent3>
      <a:accent4>
        <a:srgbClr val="E3E000"/>
      </a:accent4>
      <a:accent5>
        <a:srgbClr val="C44341"/>
      </a:accent5>
      <a:accent6>
        <a:srgbClr val="85D1D8"/>
      </a:accent6>
      <a:hlink>
        <a:srgbClr val="0000FF"/>
      </a:hlink>
      <a:folHlink>
        <a:srgbClr val="800080"/>
      </a:folHlink>
    </a:clrScheme>
    <a:fontScheme name="Benutzerdefiniert 10">
      <a:majorFont>
        <a:latin typeface="EON Brix Sans Black"/>
        <a:ea typeface=""/>
        <a:cs typeface=""/>
      </a:majorFont>
      <a:minorFont>
        <a:latin typeface="EON Brix San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dirty="0" smtClean="0"/>
        </a:defPPr>
      </a:lstStyle>
    </a:txDef>
  </a:objectDefaults>
  <a:extraClrSchemeLst/>
  <a:custClrLst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Bordeaux 75%">
      <a:srgbClr val="C44341"/>
    </a:custClr>
    <a:custClr name="Turquoise 75%">
      <a:srgbClr val="85D1D8"/>
    </a:custClr>
    <a:custClr name="Yellow 75%">
      <a:srgbClr val="EAE840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Bordeaux 50%">
      <a:srgbClr val="D78180"/>
    </a:custClr>
    <a:custClr name="Turquoise 50%">
      <a:srgbClr val="ADE0E5"/>
    </a:custClr>
    <a:custClr name="Yellow 50%">
      <a:srgbClr val="F1EF7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Bordeaux 25%">
      <a:srgbClr val="EBC0C0"/>
    </a:custClr>
    <a:custClr name="Turquoise 25%">
      <a:srgbClr val="D6EFF2"/>
    </a:custClr>
    <a:custClr name="Yellow 25%">
      <a:srgbClr val="F8F7BF"/>
    </a:custClr>
    <a:custClr name=" ">
      <a:srgbClr val="FFFFFF"/>
    </a:custClr>
    <a:custClr name=" ">
      <a:srgbClr val="FFFFFF"/>
    </a:custClr>
  </a:custClr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1651</TotalTime>
  <Words>433</Words>
  <Application>Microsoft Office PowerPoint</Application>
  <PresentationFormat>Szélesvásznú</PresentationFormat>
  <Paragraphs>121</Paragraphs>
  <Slides>45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9</vt:i4>
      </vt:variant>
      <vt:variant>
        <vt:lpstr>Téma</vt:lpstr>
      </vt:variant>
      <vt:variant>
        <vt:i4>2</vt:i4>
      </vt:variant>
      <vt:variant>
        <vt:lpstr>Diacímek</vt:lpstr>
      </vt:variant>
      <vt:variant>
        <vt:i4>45</vt:i4>
      </vt:variant>
    </vt:vector>
  </HeadingPairs>
  <TitlesOfParts>
    <vt:vector size="56" baseType="lpstr">
      <vt:lpstr>Arial</vt:lpstr>
      <vt:lpstr>Calibri</vt:lpstr>
      <vt:lpstr>Calibri Light</vt:lpstr>
      <vt:lpstr>Cambria Math</vt:lpstr>
      <vt:lpstr>EON Brix Sans</vt:lpstr>
      <vt:lpstr>EON Brix Sans Black</vt:lpstr>
      <vt:lpstr>Symbol</vt:lpstr>
      <vt:lpstr>Times New Roman</vt:lpstr>
      <vt:lpstr>Wingdings</vt:lpstr>
      <vt:lpstr>Office-téma</vt:lpstr>
      <vt:lpstr>e-on Enjoyment Template</vt:lpstr>
      <vt:lpstr>ERŐÁRAMÚ KÁBELEK VILLAMOS JELLEMZŐI</vt:lpstr>
      <vt:lpstr>Villamos alapismeretek</vt:lpstr>
      <vt:lpstr>Villamos alapismeretek</vt:lpstr>
      <vt:lpstr>ANYAGOK VISELKEDÉSE VILLAMOS TÉRBEN</vt:lpstr>
      <vt:lpstr>ANYAGOK VISELKEDÉSE VILLAMOS TÉRBEN</vt:lpstr>
      <vt:lpstr>Szigetelő anyagok rétegzése</vt:lpstr>
      <vt:lpstr>Szigetelő anyagok rétegzése</vt:lpstr>
      <vt:lpstr>Homogén villamos tér jellemzése 1</vt:lpstr>
      <vt:lpstr>Homogén villamos tér jellemzése 2</vt:lpstr>
      <vt:lpstr>Koaxiális hengerek tere</vt:lpstr>
      <vt:lpstr>Koaxiális hengerek tere</vt:lpstr>
      <vt:lpstr>A legnagyobb térerősség számítása</vt:lpstr>
      <vt:lpstr>A legnagyobb térerősség r= r_b-nél van</vt:lpstr>
      <vt:lpstr>KÖF kábelek villamos terének befolyásolása</vt:lpstr>
      <vt:lpstr>            Térvezérlés nélküli állapot</vt:lpstr>
      <vt:lpstr>                    Refraktív térvezérlés</vt:lpstr>
      <vt:lpstr>          Hibrid megoldás melegzsugorral</vt:lpstr>
      <vt:lpstr>  Feltolható technológia beépített vezérléssel</vt:lpstr>
      <vt:lpstr>             ZnO varisztoros térvezérlés</vt:lpstr>
      <vt:lpstr>                Geometriai térvezérlés</vt:lpstr>
      <vt:lpstr>   Hidegzsugor végelz.integrált térvezérléssel</vt:lpstr>
      <vt:lpstr>Kábelek villamos helyettesítő kapcsolása</vt:lpstr>
      <vt:lpstr>Kábelek eá. soros ohmos ellenállása</vt:lpstr>
      <vt:lpstr>Használható táblázati adatok „R”-hez</vt:lpstr>
      <vt:lpstr>Az elektromágneses terekről</vt:lpstr>
      <vt:lpstr>Áramtól átjárt vezetők</vt:lpstr>
      <vt:lpstr>A kialakuló indukciós jellemzők</vt:lpstr>
      <vt:lpstr>Az előbbiekből a belső és külső szétválasztással</vt:lpstr>
      <vt:lpstr>Az egyenértékű sugár megállapítása</vt:lpstr>
      <vt:lpstr>A mágnesesen egyenértékű sugár,ha nem mágnesezhető anyag</vt:lpstr>
      <vt:lpstr>GMR függése a vezető szerkezettől</vt:lpstr>
      <vt:lpstr>A vill.és mágn. terek összefüggése</vt:lpstr>
      <vt:lpstr>A fluxus körüli erőtér</vt:lpstr>
      <vt:lpstr>Kábelek induktivitása</vt:lpstr>
      <vt:lpstr>Kábelek induktivitása</vt:lpstr>
      <vt:lpstr>Kábelek kapacitása</vt:lpstr>
      <vt:lpstr>Kábel kapacitása méréssel</vt:lpstr>
      <vt:lpstr>Egyerű kábelek kapacitás adatai</vt:lpstr>
      <vt:lpstr>A szigetelés gyengeségei</vt:lpstr>
      <vt:lpstr>Villamos igénybevétel hengeres térben</vt:lpstr>
      <vt:lpstr>Erősáramú kábelek veszteségei</vt:lpstr>
      <vt:lpstr>Dielektromos veszteségek</vt:lpstr>
      <vt:lpstr>Köpeny és páncélveszteségek</vt:lpstr>
      <vt:lpstr>Földkábelek veszteségeinek összefoglalója</vt:lpstr>
      <vt:lpstr>Köszönöm a figyelmet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ERŐÁRAMÚ KÁBELEK VILLAMOS JELLEMZŐI</dc:title>
  <dc:creator>User</dc:creator>
  <cp:lastModifiedBy>User</cp:lastModifiedBy>
  <cp:revision>168</cp:revision>
  <dcterms:created xsi:type="dcterms:W3CDTF">2019-02-01T15:40:26Z</dcterms:created>
  <dcterms:modified xsi:type="dcterms:W3CDTF">2019-03-25T09:53:41Z</dcterms:modified>
</cp:coreProperties>
</file>