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60" r:id="rId10"/>
    <p:sldId id="361" r:id="rId11"/>
    <p:sldId id="362" r:id="rId12"/>
    <p:sldId id="366" r:id="rId13"/>
  </p:sldIdLst>
  <p:sldSz cx="9144000" cy="6858000" type="screen4x3"/>
  <p:notesSz cx="6669088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C5C"/>
    <a:srgbClr val="FF5050"/>
    <a:srgbClr val="31859C"/>
    <a:srgbClr val="3BA0BB"/>
    <a:srgbClr val="A7D6E3"/>
    <a:srgbClr val="DBEEF4"/>
    <a:srgbClr val="93C9DD"/>
    <a:srgbClr val="BFE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ötét stílus 2 – 1./2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ötét stílus 2 – 5./6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7CE84F3-28C3-443E-9E96-99CF82512B78}" styleName="Sötét stílus 1 – 2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ötét stílus 1 – 6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ötét stílus 1 – 1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Közepesen sötét stílus 3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8143" autoAdjust="0"/>
  </p:normalViewPr>
  <p:slideViewPr>
    <p:cSldViewPr>
      <p:cViewPr varScale="1">
        <p:scale>
          <a:sx n="50" d="100"/>
          <a:sy n="50" d="100"/>
        </p:scale>
        <p:origin x="51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hu-HU"/>
              <a:t>aaaa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0D8D37C-F504-4C1C-9874-1ABDF49D86C2}" type="datetimeFigureOut">
              <a:rPr lang="hu-HU"/>
              <a:pPr>
                <a:defRPr/>
              </a:pPr>
              <a:t>2018. 09. 24.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7CA75C-BC59-4455-9428-C84C516F9A0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6784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hu-HU"/>
              <a:t>aaaa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B31022-FB4F-425C-90FE-46BFE5AAEABF}" type="datetimeFigureOut">
              <a:rPr lang="hu-HU"/>
              <a:pPr>
                <a:defRPr/>
              </a:pPr>
              <a:t>2018. 09. 24.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ED005C-79F1-4060-9A46-657D0AD2CC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1711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21508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942EB7-ABFC-4583-BC23-C07B10E43903}" type="slidenum">
              <a:rPr lang="hu-HU" smtClean="0"/>
              <a:pPr/>
              <a:t>11</a:t>
            </a:fld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21508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942EB7-ABFC-4583-BC23-C07B10E43903}" type="slidenum">
              <a:rPr lang="hu-HU" smtClean="0"/>
              <a:pPr/>
              <a:t>12</a:t>
            </a:fld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BB074-B5E3-4C35-B920-CA0A726C31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74D96-3CCE-4698-ACD4-8D5661B161A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5205B-949B-46CC-924F-5888F0246F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00F0F-9B87-481E-A439-0D412F36E4B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FF13C-92D6-47A4-A243-28EB631ABCC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7474C-0A98-41C1-8B7E-93597A8D6F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855A3-61A3-44C3-9416-A7203926875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E132-DEB0-4842-B7CD-17017B35CC6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A1370-E0F0-4C64-A67F-B80FF02A28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AA550-48E5-4F12-9679-A2A03F7EC8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E1E68-E70E-4A13-B5A6-C4D31FB18EE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u-HU"/>
              <a:t>Nyiladék tisztítás, Kádár I. Csaba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DC85DE-424D-4D78-A067-DC0BF12AC33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imre.hajos@eon-hungaria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323850" y="3141663"/>
            <a:ext cx="8712200" cy="1223962"/>
          </a:xfrm>
        </p:spPr>
        <p:txBody>
          <a:bodyPr/>
          <a:lstStyle/>
          <a:p>
            <a:pPr algn="l" eaLnBrk="1" hangingPunct="1">
              <a:lnSpc>
                <a:spcPts val="4000"/>
              </a:lnSpc>
            </a:pPr>
            <a:r>
              <a:rPr lang="hu-HU" dirty="0" smtClean="0"/>
              <a:t>KIF szabadvezeték</a:t>
            </a: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323850" y="5157788"/>
            <a:ext cx="6400800" cy="935037"/>
          </a:xfrm>
        </p:spPr>
        <p:txBody>
          <a:bodyPr/>
          <a:lstStyle/>
          <a:p>
            <a:pPr algn="l" eaLnBrk="1" hangingPunct="1">
              <a:defRPr/>
            </a:pPr>
            <a:r>
              <a:rPr lang="hu-HU" sz="2400" dirty="0" smtClean="0">
                <a:solidFill>
                  <a:srgbClr val="31859C"/>
                </a:solidFill>
              </a:rPr>
              <a:t>Témafelelős: Hajós Imre</a:t>
            </a:r>
          </a:p>
          <a:p>
            <a:pPr algn="l" eaLnBrk="1" hangingPunct="1">
              <a:defRPr/>
            </a:pPr>
            <a:r>
              <a:rPr lang="hu-HU" sz="1600" dirty="0" smtClean="0">
                <a:solidFill>
                  <a:srgbClr val="31859C"/>
                </a:solidFill>
              </a:rPr>
              <a:t>E-mail: </a:t>
            </a:r>
            <a:r>
              <a:rPr lang="hu-HU" sz="1600" dirty="0" err="1" smtClean="0">
                <a:solidFill>
                  <a:srgbClr val="31859C"/>
                </a:solidFill>
                <a:hlinkClick r:id="rId2"/>
              </a:rPr>
              <a:t>imre.hajos</a:t>
            </a:r>
            <a:r>
              <a:rPr lang="hu-HU" sz="1600" dirty="0" smtClean="0">
                <a:solidFill>
                  <a:srgbClr val="31859C"/>
                </a:solidFill>
                <a:hlinkClick r:id="rId2"/>
              </a:rPr>
              <a:t>@</a:t>
            </a:r>
            <a:r>
              <a:rPr lang="hu-HU" sz="1600" dirty="0" err="1" smtClean="0">
                <a:hlinkClick r:id="rId2"/>
              </a:rPr>
              <a:t>eon-hungaria.com</a:t>
            </a:r>
            <a:r>
              <a:rPr lang="hu-HU" sz="1600" dirty="0" smtClean="0"/>
              <a:t>  </a:t>
            </a:r>
            <a:r>
              <a:rPr lang="hu-HU" sz="1600" dirty="0" smtClean="0">
                <a:solidFill>
                  <a:srgbClr val="31859C"/>
                </a:solidFill>
              </a:rPr>
              <a:t>  </a:t>
            </a:r>
          </a:p>
          <a:p>
            <a:pPr algn="l" eaLnBrk="1" hangingPunct="1">
              <a:defRPr/>
            </a:pPr>
            <a:r>
              <a:rPr lang="hu-HU" sz="1600" dirty="0" smtClean="0">
                <a:solidFill>
                  <a:srgbClr val="31859C"/>
                </a:solidFill>
              </a:rPr>
              <a:t>Tel</a:t>
            </a:r>
            <a:r>
              <a:rPr lang="hu-HU" sz="1600" smtClean="0">
                <a:solidFill>
                  <a:srgbClr val="31859C"/>
                </a:solidFill>
              </a:rPr>
              <a:t>: 66014</a:t>
            </a:r>
            <a:endParaRPr lang="hu-HU" sz="1000" dirty="0" smtClean="0">
              <a:solidFill>
                <a:srgbClr val="31859C"/>
              </a:solidFill>
            </a:endParaRPr>
          </a:p>
          <a:p>
            <a:pPr algn="l" eaLnBrk="1" hangingPunct="1">
              <a:defRPr/>
            </a:pPr>
            <a:r>
              <a:rPr lang="hu-HU" sz="1400" dirty="0" smtClean="0">
                <a:solidFill>
                  <a:srgbClr val="31859C"/>
                </a:solidFill>
              </a:rPr>
              <a:t>2012. július. 9.</a:t>
            </a:r>
            <a:endParaRPr lang="en-US" sz="1400" dirty="0" smtClean="0">
              <a:solidFill>
                <a:srgbClr val="31859C"/>
              </a:solidFill>
            </a:endParaRPr>
          </a:p>
        </p:txBody>
      </p:sp>
      <p:pic>
        <p:nvPicPr>
          <p:cNvPr id="2052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165850"/>
            <a:ext cx="1600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640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Szalagos és csavaros rendszer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pic>
        <p:nvPicPr>
          <p:cNvPr id="10" name="Picture 4" descr="05050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268760"/>
            <a:ext cx="4422001" cy="3168352"/>
          </a:xfrm>
          <a:prstGeom prst="rect">
            <a:avLst/>
          </a:prstGeom>
          <a:noFill/>
        </p:spPr>
      </p:pic>
      <p:pic>
        <p:nvPicPr>
          <p:cNvPr id="11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1268760"/>
            <a:ext cx="3168352" cy="313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gray">
          <a:xfrm>
            <a:off x="2195736" y="4797152"/>
            <a:ext cx="4656137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ím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865187"/>
          </a:xfrm>
          <a:solidFill>
            <a:srgbClr val="31859C"/>
          </a:solidFill>
        </p:spPr>
        <p:txBody>
          <a:bodyPr/>
          <a:lstStyle/>
          <a:p>
            <a:pPr algn="l"/>
            <a:r>
              <a:rPr lang="hu-HU" sz="4000" dirty="0" smtClean="0">
                <a:solidFill>
                  <a:schemeClr val="bg1"/>
                </a:solidFill>
              </a:rPr>
              <a:t>Alkalmazási problémák</a:t>
            </a:r>
          </a:p>
        </p:txBody>
      </p:sp>
      <p:pic>
        <p:nvPicPr>
          <p:cNvPr id="1126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/>
              <a:t>Technológiai Tudásfejlesztési Program 2012</a:t>
            </a:r>
          </a:p>
        </p:txBody>
      </p:sp>
      <p:sp>
        <p:nvSpPr>
          <p:cNvPr id="8" name="Tartalom helye 7"/>
          <p:cNvSpPr>
            <a:spLocks/>
          </p:cNvSpPr>
          <p:nvPr/>
        </p:nvSpPr>
        <p:spPr bwMode="gray">
          <a:xfrm>
            <a:off x="251520" y="1628800"/>
            <a:ext cx="864235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spcAft>
                <a:spcPts val="4800"/>
              </a:spcAft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2000" dirty="0" smtClean="0"/>
              <a:t>Szalagtechnológia helytelen alkalmazása</a:t>
            </a:r>
          </a:p>
          <a:p>
            <a:pPr marL="444500" lvl="1" indent="-258763" eaLnBrk="0" hangingPunct="0">
              <a:lnSpc>
                <a:spcPts val="2200"/>
              </a:lnSpc>
              <a:spcAft>
                <a:spcPts val="4800"/>
              </a:spcAft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2000" dirty="0" smtClean="0"/>
              <a:t>Lengőtartónál és a feszítő szerelvénynél a csavar meghúzási nyomaték értékek betartása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</a:pPr>
            <a:r>
              <a:rPr lang="hu-HU" sz="1600" dirty="0" smtClean="0"/>
              <a:t> 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</a:pPr>
            <a:r>
              <a:rPr lang="hu-HU" sz="1600" dirty="0" smtClean="0"/>
              <a:t> </a:t>
            </a:r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sp>
        <p:nvSpPr>
          <p:cNvPr id="6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doboz 1"/>
          <p:cNvSpPr txBox="1">
            <a:spLocks noChangeArrowheads="1"/>
          </p:cNvSpPr>
          <p:nvPr/>
        </p:nvSpPr>
        <p:spPr bwMode="auto">
          <a:xfrm>
            <a:off x="1685319" y="2780928"/>
            <a:ext cx="551048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u-HU" sz="4400" dirty="0">
                <a:solidFill>
                  <a:srgbClr val="000000"/>
                </a:solidFill>
                <a:latin typeface="+mn-lt"/>
              </a:rPr>
              <a:t>Köszönöm a figyelmet!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124744"/>
            <a:ext cx="86423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Tartó fejszerkezetek – T4+2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r>
              <a:rPr lang="hu-HU" sz="1600" dirty="0" smtClean="0"/>
              <a:t>Saroktartó fejszerkezetek – S4+2</a:t>
            </a:r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8" name="Kép 3" descr="T4+2.jpg"/>
          <p:cNvPicPr>
            <a:picLocks noChangeAspect="1"/>
          </p:cNvPicPr>
          <p:nvPr/>
        </p:nvPicPr>
        <p:blipFill>
          <a:blip r:embed="rId3" cstate="print"/>
          <a:srcRect r="53156"/>
          <a:stretch>
            <a:fillRect/>
          </a:stretch>
        </p:blipFill>
        <p:spPr bwMode="auto">
          <a:xfrm>
            <a:off x="1907704" y="1484784"/>
            <a:ext cx="5400600" cy="2324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ép 3" descr="S4+2.jpg"/>
          <p:cNvPicPr>
            <a:picLocks noChangeAspect="1"/>
          </p:cNvPicPr>
          <p:nvPr/>
        </p:nvPicPr>
        <p:blipFill>
          <a:blip r:embed="rId4" cstate="print"/>
          <a:srcRect r="55392"/>
          <a:stretch>
            <a:fillRect/>
          </a:stretch>
        </p:blipFill>
        <p:spPr bwMode="auto">
          <a:xfrm>
            <a:off x="2195736" y="4293096"/>
            <a:ext cx="4752528" cy="2240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Feszítő fejszerkezetek – VL4+2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10" name="Kép 4" descr="VL4+2.jpg"/>
          <p:cNvPicPr>
            <a:picLocks noChangeAspect="1"/>
          </p:cNvPicPr>
          <p:nvPr/>
        </p:nvPicPr>
        <p:blipFill>
          <a:blip r:embed="rId3" cstate="print"/>
          <a:srcRect r="41792"/>
          <a:stretch>
            <a:fillRect/>
          </a:stretch>
        </p:blipFill>
        <p:spPr bwMode="auto">
          <a:xfrm>
            <a:off x="395536" y="1772816"/>
            <a:ext cx="8331200" cy="215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Szigetelők- VÁT-H4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124744"/>
            <a:ext cx="864235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Tartószigetelők – KT-150 (N95)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r>
              <a:rPr lang="hu-HU" sz="1600" dirty="0" smtClean="0"/>
              <a:t>Feszítőszigetelők – K2 (K-80)</a:t>
            </a:r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12" name="Picture 3" descr="Foto_N95_(KT150)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484784"/>
            <a:ext cx="358775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Foto_K80_(K2)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4077072"/>
            <a:ext cx="45561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640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VÁT-H40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Tartó fejszerkezet – felerősítése </a:t>
            </a:r>
            <a:r>
              <a:rPr lang="hu-HU" sz="1600" b="1" dirty="0" smtClean="0"/>
              <a:t>szalag rögzítéssel (univerzális adapter)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10" name="Kép 3" descr="30001.jpg"/>
          <p:cNvPicPr>
            <a:picLocks noChangeAspect="1"/>
          </p:cNvPicPr>
          <p:nvPr/>
        </p:nvPicPr>
        <p:blipFill>
          <a:blip r:embed="rId3" cstate="print"/>
          <a:srcRect l="1035" r="2757"/>
          <a:stretch>
            <a:fillRect/>
          </a:stretch>
        </p:blipFill>
        <p:spPr bwMode="auto">
          <a:xfrm>
            <a:off x="899592" y="1556792"/>
            <a:ext cx="7272807" cy="476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VÁT-H40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Tartó fejszerkezet – felerősítése </a:t>
            </a:r>
            <a:r>
              <a:rPr lang="hu-HU" sz="1600" b="1" dirty="0" smtClean="0"/>
              <a:t>csavarkötéssel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11" name="Kép 3" descr="3000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556792"/>
            <a:ext cx="7814594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VÁT-H40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Végfeszítő fejszerkezet</a:t>
            </a:r>
            <a:endParaRPr lang="hu-HU" sz="1600" b="1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pic>
        <p:nvPicPr>
          <p:cNvPr id="12" name="Kép 4" descr="3001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68767"/>
            <a:ext cx="7272808" cy="470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ép 3" descr="3001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621948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913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Fejszerkezetek - VÁT-H40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sp>
        <p:nvSpPr>
          <p:cNvPr id="7" name="Tartalom helye 7"/>
          <p:cNvSpPr>
            <a:spLocks/>
          </p:cNvSpPr>
          <p:nvPr/>
        </p:nvSpPr>
        <p:spPr bwMode="gray">
          <a:xfrm>
            <a:off x="251520" y="1268760"/>
            <a:ext cx="86423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r>
              <a:rPr lang="hu-HU" sz="1600" dirty="0" smtClean="0"/>
              <a:t>Vonalfeszítő fejszerkezetek</a:t>
            </a:r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58763" eaLnBrk="0" hangingPunct="0">
              <a:lnSpc>
                <a:spcPts val="2200"/>
              </a:lnSpc>
              <a:buClr>
                <a:schemeClr val="tx1"/>
              </a:buClr>
              <a:buFont typeface="Wingdings" pitchFamily="2" charset="2"/>
              <a:buChar char="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444500" lvl="1" indent="-266700" eaLnBrk="0" hangingPunct="0">
              <a:lnSpc>
                <a:spcPts val="2200"/>
              </a:lnSpc>
              <a:buClr>
                <a:schemeClr val="tx1"/>
              </a:buClr>
              <a:buSzPct val="120000"/>
              <a:buFont typeface="Arial" pitchFamily="34" charset="0"/>
              <a:buChar char="•"/>
            </a:pPr>
            <a:endParaRPr lang="hu-HU" sz="1600" dirty="0" smtClean="0"/>
          </a:p>
          <a:p>
            <a:pPr marL="2336800" lvl="1" eaLnBrk="0" hangingPunct="0">
              <a:lnSpc>
                <a:spcPts val="2200"/>
              </a:lnSpc>
              <a:buClr>
                <a:schemeClr val="tx1"/>
              </a:buClr>
              <a:buSzPct val="120000"/>
            </a:pPr>
            <a:endParaRPr lang="hu-HU" sz="1600" dirty="0" smtClean="0"/>
          </a:p>
          <a:p>
            <a:pPr marL="177800" lvl="1" eaLnBrk="0" hangingPunct="0">
              <a:lnSpc>
                <a:spcPts val="2200"/>
              </a:lnSpc>
              <a:buClr>
                <a:schemeClr val="tx1"/>
              </a:buClr>
            </a:pPr>
            <a:endParaRPr lang="hu-HU" sz="1600" dirty="0" smtClean="0"/>
          </a:p>
          <a:p>
            <a:pPr marL="2336800" lvl="5" indent="-322263" eaLnBrk="0" hangingPunct="0">
              <a:lnSpc>
                <a:spcPts val="2200"/>
              </a:lnSpc>
              <a:buClr>
                <a:schemeClr val="tx1"/>
              </a:buClr>
              <a:tabLst>
                <a:tab pos="2336800" algn="l"/>
              </a:tabLst>
            </a:pPr>
            <a:endParaRPr lang="hu-HU" sz="1600" dirty="0"/>
          </a:p>
        </p:txBody>
      </p:sp>
      <p:sp>
        <p:nvSpPr>
          <p:cNvPr id="14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250825" y="188640"/>
            <a:ext cx="8642350" cy="865187"/>
          </a:xfrm>
          <a:prstGeom prst="rect">
            <a:avLst/>
          </a:prstGeom>
          <a:solidFill>
            <a:srgbClr val="31859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Tartó- és feszítőelemek</a:t>
            </a: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6381750"/>
            <a:ext cx="11160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églalap 10"/>
          <p:cNvSpPr>
            <a:spLocks noChangeArrowheads="1"/>
          </p:cNvSpPr>
          <p:nvPr/>
        </p:nvSpPr>
        <p:spPr bwMode="auto">
          <a:xfrm>
            <a:off x="250825" y="0"/>
            <a:ext cx="595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000" dirty="0"/>
              <a:t>Technológiai Tudásfejlesztési Program 2012</a:t>
            </a:r>
          </a:p>
        </p:txBody>
      </p:sp>
      <p:pic>
        <p:nvPicPr>
          <p:cNvPr id="8" name="Picture 13" descr="D:\X átmeneti lomtár\sicame\miki\lengőtartó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268760"/>
            <a:ext cx="328444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D:\X átmeneti lomtár\sicame\miki\végfeszítő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1901080"/>
            <a:ext cx="4555232" cy="366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átum helye 8"/>
          <p:cNvSpPr>
            <a:spLocks noGrp="1"/>
          </p:cNvSpPr>
          <p:nvPr>
            <p:ph type="dt" sz="quarter" idx="10"/>
          </p:nvPr>
        </p:nvSpPr>
        <p:spPr>
          <a:xfrm>
            <a:off x="250825" y="6356350"/>
            <a:ext cx="7705725" cy="365125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KIF szabadvezeték:Hajós Imre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182</Words>
  <Application>Microsoft Office PowerPoint</Application>
  <PresentationFormat>Diavetítés a képernyőre (4:3 oldalarány)</PresentationFormat>
  <Paragraphs>157</Paragraphs>
  <Slides>12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Office-téma</vt:lpstr>
      <vt:lpstr>KIF szabadvezeték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Alkalmazási problémák</vt:lpstr>
      <vt:lpstr>PowerPoint-bemutató</vt:lpstr>
    </vt:vector>
  </TitlesOfParts>
  <Company>E.ON IS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Technológiai Tudásfejlesztési Program 2012</dc:title>
  <dc:creator>Kádár I. Csaba</dc:creator>
  <cp:lastModifiedBy>User</cp:lastModifiedBy>
  <cp:revision>465</cp:revision>
  <dcterms:created xsi:type="dcterms:W3CDTF">2012-05-16T12:06:07Z</dcterms:created>
  <dcterms:modified xsi:type="dcterms:W3CDTF">2018-09-24T17:36:01Z</dcterms:modified>
</cp:coreProperties>
</file>