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18" autoAdjust="0"/>
  </p:normalViewPr>
  <p:slideViewPr>
    <p:cSldViewPr>
      <p:cViewPr varScale="1">
        <p:scale>
          <a:sx n="87" d="100"/>
          <a:sy n="8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5" name="Picture 5" descr="EON_n_Ha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68263" y="400050"/>
            <a:ext cx="63357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6413" y="4267200"/>
            <a:ext cx="5106987" cy="98901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6413" y="5508625"/>
            <a:ext cx="5106987" cy="741363"/>
          </a:xfrm>
        </p:spPr>
        <p:txBody>
          <a:bodyPr/>
          <a:lstStyle>
            <a:lvl1pPr>
              <a:lnSpc>
                <a:spcPts val="2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DB49-FE70-4ABD-9B75-083202A143B2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1143000"/>
            <a:ext cx="1981200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5791200" cy="5105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2D91-533E-4BC4-96CB-E7D42A19513A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3B7B-848D-4045-BC05-D0BE83C97AC3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F836-0ADB-41FC-95E1-A13E024307E8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7651-1651-4B7B-8103-2B815283C5ED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550C-FCCD-4AE0-BAAD-12A818863F02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244A-278C-4548-BCE4-B788D6E06236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8E4B-77C0-4A4D-BF9B-13BF940729D4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98F6-6E0F-4C4C-88B1-820A1C153534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3327-171A-4CE8-8294-69BFE241A36C}" type="slidenum">
              <a:rPr lang="hu-HU"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Téma   Dátum   Részleg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de-DE" smtClean="0"/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900"/>
              </a:lnSpc>
              <a:defRPr sz="700" noProof="1"/>
            </a:lvl1pPr>
          </a:lstStyle>
          <a:p>
            <a:pPr>
              <a:defRPr/>
            </a:pPr>
            <a:fld id="{6F7245B2-1E34-488C-BD2B-867E9EE80915}" type="slidenum">
              <a:rPr/>
              <a:pPr>
                <a:defRPr/>
              </a:pPr>
              <a:t>‹#›</a:t>
            </a:fld>
            <a:r>
              <a:rPr lang="hu-HU"/>
              <a:t>. dia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900"/>
              </a:lnSpc>
              <a:defRPr sz="700" noProof="1"/>
            </a:lvl1pPr>
          </a:lstStyle>
          <a:p>
            <a:pPr>
              <a:defRPr/>
            </a:pPr>
            <a:r>
              <a:t>Téma   Dátum   Részleg</a:t>
            </a:r>
            <a:endParaRPr lang="hu-HU"/>
          </a:p>
        </p:txBody>
      </p:sp>
      <p:pic>
        <p:nvPicPr>
          <p:cNvPr id="1031" name="Picture 9" descr="EON_n_Ha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220663" y="338138"/>
            <a:ext cx="221456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20955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412750" indent="-2016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4143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8715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13287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17859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22431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368425"/>
          </a:xfrm>
        </p:spPr>
        <p:txBody>
          <a:bodyPr/>
          <a:lstStyle/>
          <a:p>
            <a:pPr eaLnBrk="1" hangingPunct="1"/>
            <a:r>
              <a:rPr lang="hu-HU" sz="3200" smtClean="0"/>
              <a:t>Egyéb vezetőkötések</a:t>
            </a:r>
          </a:p>
        </p:txBody>
      </p:sp>
      <p:sp>
        <p:nvSpPr>
          <p:cNvPr id="13315" name="Alcím 2"/>
          <p:cNvSpPr>
            <a:spLocks noGrp="1"/>
          </p:cNvSpPr>
          <p:nvPr>
            <p:ph type="subTitle" sz="quarter" idx="1"/>
          </p:nvPr>
        </p:nvSpPr>
        <p:spPr>
          <a:xfrm>
            <a:off x="1371600" y="3213100"/>
            <a:ext cx="6400800" cy="2592388"/>
          </a:xfrm>
        </p:spPr>
        <p:txBody>
          <a:bodyPr/>
          <a:lstStyle/>
          <a:p>
            <a:pPr eaLnBrk="1" hangingPunct="1"/>
            <a:r>
              <a:rPr lang="hu-HU" sz="2000" smtClean="0">
                <a:solidFill>
                  <a:srgbClr val="FF0000"/>
                </a:solidFill>
              </a:rPr>
              <a:t>Végezzünk probléma elemzést</a:t>
            </a:r>
            <a:r>
              <a:rPr lang="hu-HU" sz="1400" smtClean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Ez biztos nem tekeredik le!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8040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zövegdoboz 3"/>
          <p:cNvSpPr txBox="1">
            <a:spLocks noChangeArrowheads="1"/>
          </p:cNvSpPr>
          <p:nvPr/>
        </p:nvSpPr>
        <p:spPr bwMode="auto">
          <a:xfrm>
            <a:off x="5651500" y="5300663"/>
            <a:ext cx="230505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Fordított sodrásirány</a:t>
            </a:r>
          </a:p>
        </p:txBody>
      </p:sp>
      <p:cxnSp>
        <p:nvCxnSpPr>
          <p:cNvPr id="6" name="Egyenes összekötő nyíllal 5"/>
          <p:cNvCxnSpPr>
            <a:stCxn id="22532" idx="0"/>
          </p:cNvCxnSpPr>
          <p:nvPr/>
        </p:nvCxnSpPr>
        <p:spPr>
          <a:xfrm flipH="1" flipV="1">
            <a:off x="5724525" y="4076700"/>
            <a:ext cx="1079500" cy="1223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Íves csavaros végfeszítő</a:t>
            </a:r>
            <a:br>
              <a:rPr lang="hu-HU" sz="1800" smtClean="0"/>
            </a:br>
            <a:r>
              <a:rPr lang="hu-HU" sz="1800" smtClean="0"/>
              <a:t>hibája,hogy a befogás helyén nincs megcsupaszítva a burkolt vezeték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79930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zövegdoboz 5"/>
          <p:cNvSpPr txBox="1">
            <a:spLocks noChangeArrowheads="1"/>
          </p:cNvSpPr>
          <p:nvPr/>
        </p:nvSpPr>
        <p:spPr bwMode="auto">
          <a:xfrm>
            <a:off x="2987675" y="1989138"/>
            <a:ext cx="2376488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Csupaszítás helye</a:t>
            </a:r>
          </a:p>
        </p:txBody>
      </p:sp>
      <p:cxnSp>
        <p:nvCxnSpPr>
          <p:cNvPr id="8" name="Egyenes összekötő nyíllal 7"/>
          <p:cNvCxnSpPr>
            <a:stCxn id="14340" idx="2"/>
          </p:cNvCxnSpPr>
          <p:nvPr/>
        </p:nvCxnSpPr>
        <p:spPr>
          <a:xfrm>
            <a:off x="4176713" y="2357438"/>
            <a:ext cx="1187450" cy="100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Rugós fejszerelvény ET 20 szigetelőre szerelve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6246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FAM kötés ET 20 szigetelőn (1988 óta letiltva)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6976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zövegdoboz 4"/>
          <p:cNvSpPr txBox="1">
            <a:spLocks noChangeArrowheads="1"/>
          </p:cNvSpPr>
          <p:nvPr/>
        </p:nvSpPr>
        <p:spPr bwMode="auto">
          <a:xfrm>
            <a:off x="5076825" y="2133600"/>
            <a:ext cx="1871663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Nincs pólyaszalag</a:t>
            </a:r>
          </a:p>
        </p:txBody>
      </p:sp>
      <p:cxnSp>
        <p:nvCxnSpPr>
          <p:cNvPr id="7" name="Egyenes összekötő nyíllal 6"/>
          <p:cNvCxnSpPr>
            <a:stCxn id="16388" idx="2"/>
          </p:cNvCxnSpPr>
          <p:nvPr/>
        </p:nvCxnSpPr>
        <p:spPr>
          <a:xfrm flipH="1">
            <a:off x="5364163" y="2501900"/>
            <a:ext cx="647700" cy="927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Kúpos feszítő pisztoly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48017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TVO NDK típusú Íves csavaros feszítő szerelvény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92263"/>
            <a:ext cx="6323013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Szövegdoboz 3"/>
          <p:cNvSpPr txBox="1">
            <a:spLocks noChangeArrowheads="1"/>
          </p:cNvSpPr>
          <p:nvPr/>
        </p:nvSpPr>
        <p:spPr bwMode="auto">
          <a:xfrm>
            <a:off x="1692275" y="1844675"/>
            <a:ext cx="201612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Nincs pólyaszalag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2195513" y="2349500"/>
            <a:ext cx="215900" cy="215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Szövegdoboz 9"/>
          <p:cNvSpPr txBox="1">
            <a:spLocks noChangeArrowheads="1"/>
          </p:cNvSpPr>
          <p:nvPr/>
        </p:nvSpPr>
        <p:spPr bwMode="auto">
          <a:xfrm>
            <a:off x="4356100" y="2060575"/>
            <a:ext cx="1871663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Ez nem csapszeg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2987675" y="2492375"/>
            <a:ext cx="1728788" cy="1368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Kúpos automata toldóhüvelyek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1597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3276600" y="2565400"/>
            <a:ext cx="3382963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Fordított a sodrásirány a kötésnél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4356100" y="3068638"/>
            <a:ext cx="287338" cy="122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Húzószilárd préselt toldókötés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92375"/>
            <a:ext cx="7993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Sikeres helyreállítás T20-as szigetelőn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3931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.ON_Halozat_PowerPoint_sablon">
  <a:themeElements>
    <a:clrScheme name="EONPresentatio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EONPresentatio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EONPresentatio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Presentatio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Presentatio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Presentatio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Presentatio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Application>Microsoft Office PowerPoint</Application>
  <PresentationFormat>Diavetítés a képernyőre (4:3 oldalarány)</PresentationFormat>
  <Paragraphs>17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Polo</vt:lpstr>
      <vt:lpstr>Wingdings</vt:lpstr>
      <vt:lpstr>Calibri</vt:lpstr>
      <vt:lpstr>1_E.ON_Halozat_PowerPoint_sablon</vt:lpstr>
      <vt:lpstr>Egyéb vezetőkötések</vt:lpstr>
      <vt:lpstr>Íves csavaros végfeszítő hibája,hogy a befogás helyén nincs megcsupaszítva a burkolt vezeték</vt:lpstr>
      <vt:lpstr>Rugós fejszerelvény ET 20 szigetelőre szerelve</vt:lpstr>
      <vt:lpstr>FAM kötés ET 20 szigetelőn (1988 óta letiltva)</vt:lpstr>
      <vt:lpstr>Kúpos feszítő pisztoly </vt:lpstr>
      <vt:lpstr>TVO NDK típusú Íves csavaros feszítő szerelvény</vt:lpstr>
      <vt:lpstr>Kúpos automata toldóhüvelyek</vt:lpstr>
      <vt:lpstr>Húzószilárd préselt toldókötés</vt:lpstr>
      <vt:lpstr>Sikeres helyreállítás T20-as szigetelőn</vt:lpstr>
      <vt:lpstr>Ez biztos nem tekeredik le!</vt:lpstr>
    </vt:vector>
  </TitlesOfParts>
  <Company>E.ON IS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imre.hajos</dc:creator>
  <cp:lastModifiedBy>imre.hajos</cp:lastModifiedBy>
  <cp:revision>15</cp:revision>
  <dcterms:created xsi:type="dcterms:W3CDTF">2012-03-09T06:51:36Z</dcterms:created>
  <dcterms:modified xsi:type="dcterms:W3CDTF">2012-03-12T09:42:12Z</dcterms:modified>
</cp:coreProperties>
</file>