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1458-F22F-41DE-AB3D-F53BF3F7F627}" type="datetimeFigureOut">
              <a:rPr lang="hu-HU" smtClean="0"/>
              <a:t>2014.02.16.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FADA-1438-41C0-96B9-89825351BB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460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1458-F22F-41DE-AB3D-F53BF3F7F627}" type="datetimeFigureOut">
              <a:rPr lang="hu-HU" smtClean="0"/>
              <a:t>2014.02.16.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FADA-1438-41C0-96B9-89825351BB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5742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1458-F22F-41DE-AB3D-F53BF3F7F627}" type="datetimeFigureOut">
              <a:rPr lang="hu-HU" smtClean="0"/>
              <a:t>2014.02.16.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FADA-1438-41C0-96B9-89825351BB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299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1458-F22F-41DE-AB3D-F53BF3F7F627}" type="datetimeFigureOut">
              <a:rPr lang="hu-HU" smtClean="0"/>
              <a:t>2014.02.16.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FADA-1438-41C0-96B9-89825351BB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5221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1458-F22F-41DE-AB3D-F53BF3F7F627}" type="datetimeFigureOut">
              <a:rPr lang="hu-HU" smtClean="0"/>
              <a:t>2014.02.16.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FADA-1438-41C0-96B9-89825351BB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219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1458-F22F-41DE-AB3D-F53BF3F7F627}" type="datetimeFigureOut">
              <a:rPr lang="hu-HU" smtClean="0"/>
              <a:t>2014.02.16.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FADA-1438-41C0-96B9-89825351BB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828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1458-F22F-41DE-AB3D-F53BF3F7F627}" type="datetimeFigureOut">
              <a:rPr lang="hu-HU" smtClean="0"/>
              <a:t>2014.02.16.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FADA-1438-41C0-96B9-89825351BB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0940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1458-F22F-41DE-AB3D-F53BF3F7F627}" type="datetimeFigureOut">
              <a:rPr lang="hu-HU" smtClean="0"/>
              <a:t>2014.02.16.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FADA-1438-41C0-96B9-89825351BB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986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1458-F22F-41DE-AB3D-F53BF3F7F627}" type="datetimeFigureOut">
              <a:rPr lang="hu-HU" smtClean="0"/>
              <a:t>2014.02.16.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FADA-1438-41C0-96B9-89825351BB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314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1458-F22F-41DE-AB3D-F53BF3F7F627}" type="datetimeFigureOut">
              <a:rPr lang="hu-HU" smtClean="0"/>
              <a:t>2014.02.16.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FADA-1438-41C0-96B9-89825351BB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997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1458-F22F-41DE-AB3D-F53BF3F7F627}" type="datetimeFigureOut">
              <a:rPr lang="hu-HU" smtClean="0"/>
              <a:t>2014.02.16.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FADA-1438-41C0-96B9-89825351BB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392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11458-F22F-41DE-AB3D-F53BF3F7F627}" type="datetimeFigureOut">
              <a:rPr lang="hu-HU" smtClean="0"/>
              <a:t>2014.02.16.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6FADA-1438-41C0-96B9-89825351BB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798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Adatbázis-kezelés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Adatmodellek</a:t>
            </a:r>
          </a:p>
          <a:p>
            <a:r>
              <a:rPr lang="hu-HU" dirty="0" smtClean="0"/>
              <a:t>Adatbázis tervezése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6531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24791" b="3755"/>
          <a:stretch/>
        </p:blipFill>
        <p:spPr>
          <a:xfrm>
            <a:off x="20048" y="188640"/>
            <a:ext cx="9123952" cy="6571418"/>
          </a:xfrm>
        </p:spPr>
      </p:pic>
    </p:spTree>
    <p:extLst>
      <p:ext uri="{BB962C8B-B14F-4D97-AF65-F5344CB8AC3E}">
        <p14:creationId xmlns:p14="http://schemas.microsoft.com/office/powerpoint/2010/main" val="1179175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27031" b="2960"/>
          <a:stretch/>
        </p:blipFill>
        <p:spPr>
          <a:xfrm>
            <a:off x="179512" y="188640"/>
            <a:ext cx="8814496" cy="6597353"/>
          </a:xfrm>
        </p:spPr>
      </p:pic>
    </p:spTree>
    <p:extLst>
      <p:ext uri="{BB962C8B-B14F-4D97-AF65-F5344CB8AC3E}">
        <p14:creationId xmlns:p14="http://schemas.microsoft.com/office/powerpoint/2010/main" val="3388279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26583" b="2164"/>
          <a:stretch/>
        </p:blipFill>
        <p:spPr>
          <a:xfrm>
            <a:off x="107504" y="144016"/>
            <a:ext cx="8892480" cy="6669360"/>
          </a:xfrm>
        </p:spPr>
      </p:pic>
    </p:spTree>
    <p:extLst>
      <p:ext uri="{BB962C8B-B14F-4D97-AF65-F5344CB8AC3E}">
        <p14:creationId xmlns:p14="http://schemas.microsoft.com/office/powerpoint/2010/main" val="2692633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27479" b="22049"/>
          <a:stretch/>
        </p:blipFill>
        <p:spPr>
          <a:xfrm>
            <a:off x="16828" y="548679"/>
            <a:ext cx="9127171" cy="5521375"/>
          </a:xfrm>
        </p:spPr>
      </p:pic>
    </p:spTree>
    <p:extLst>
      <p:ext uri="{BB962C8B-B14F-4D97-AF65-F5344CB8AC3E}">
        <p14:creationId xmlns:p14="http://schemas.microsoft.com/office/powerpoint/2010/main" val="2801979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1" r="30612" b="34774"/>
          <a:stretch/>
        </p:blipFill>
        <p:spPr>
          <a:xfrm>
            <a:off x="0" y="451271"/>
            <a:ext cx="9144000" cy="5065961"/>
          </a:xfrm>
        </p:spPr>
      </p:pic>
    </p:spTree>
    <p:extLst>
      <p:ext uri="{BB962C8B-B14F-4D97-AF65-F5344CB8AC3E}">
        <p14:creationId xmlns:p14="http://schemas.microsoft.com/office/powerpoint/2010/main" val="1758276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24791" b="14891"/>
          <a:stretch/>
        </p:blipFill>
        <p:spPr>
          <a:xfrm>
            <a:off x="-7542" y="548679"/>
            <a:ext cx="9151542" cy="5828661"/>
          </a:xfrm>
        </p:spPr>
      </p:pic>
    </p:spTree>
    <p:extLst>
      <p:ext uri="{BB962C8B-B14F-4D97-AF65-F5344CB8AC3E}">
        <p14:creationId xmlns:p14="http://schemas.microsoft.com/office/powerpoint/2010/main" val="586034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29269" b="6142"/>
          <a:stretch/>
        </p:blipFill>
        <p:spPr>
          <a:xfrm>
            <a:off x="72008" y="100225"/>
            <a:ext cx="9036496" cy="6748776"/>
          </a:xfrm>
        </p:spPr>
      </p:pic>
    </p:spTree>
    <p:extLst>
      <p:ext uri="{BB962C8B-B14F-4D97-AF65-F5344CB8AC3E}">
        <p14:creationId xmlns:p14="http://schemas.microsoft.com/office/powerpoint/2010/main" val="1919126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26583" b="20458"/>
          <a:stretch/>
        </p:blipFill>
        <p:spPr>
          <a:xfrm>
            <a:off x="0" y="548680"/>
            <a:ext cx="9144000" cy="5575610"/>
          </a:xfrm>
        </p:spPr>
      </p:pic>
    </p:spTree>
    <p:extLst>
      <p:ext uri="{BB962C8B-B14F-4D97-AF65-F5344CB8AC3E}">
        <p14:creationId xmlns:p14="http://schemas.microsoft.com/office/powerpoint/2010/main" val="1227144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31060" b="10117"/>
          <a:stretch/>
        </p:blipFill>
        <p:spPr>
          <a:xfrm>
            <a:off x="35496" y="116632"/>
            <a:ext cx="9125444" cy="6695942"/>
          </a:xfrm>
        </p:spPr>
      </p:pic>
    </p:spTree>
    <p:extLst>
      <p:ext uri="{BB962C8B-B14F-4D97-AF65-F5344CB8AC3E}">
        <p14:creationId xmlns:p14="http://schemas.microsoft.com/office/powerpoint/2010/main" val="2110016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30164" b="8527"/>
          <a:stretch/>
        </p:blipFill>
        <p:spPr>
          <a:xfrm>
            <a:off x="35496" y="188640"/>
            <a:ext cx="9020842" cy="6649980"/>
          </a:xfrm>
        </p:spPr>
      </p:pic>
    </p:spTree>
    <p:extLst>
      <p:ext uri="{BB962C8B-B14F-4D97-AF65-F5344CB8AC3E}">
        <p14:creationId xmlns:p14="http://schemas.microsoft.com/office/powerpoint/2010/main" val="2598542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1" r="38222" b="24435"/>
          <a:stretch/>
        </p:blipFill>
        <p:spPr>
          <a:xfrm>
            <a:off x="0" y="241238"/>
            <a:ext cx="9163221" cy="6308014"/>
          </a:xfrm>
        </p:spPr>
      </p:pic>
    </p:spTree>
    <p:extLst>
      <p:ext uri="{BB962C8B-B14F-4D97-AF65-F5344CB8AC3E}">
        <p14:creationId xmlns:p14="http://schemas.microsoft.com/office/powerpoint/2010/main" val="1322373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31060" b="6937"/>
          <a:stretch/>
        </p:blipFill>
        <p:spPr>
          <a:xfrm>
            <a:off x="179512" y="83282"/>
            <a:ext cx="8712968" cy="6619592"/>
          </a:xfrm>
        </p:spPr>
      </p:pic>
    </p:spTree>
    <p:extLst>
      <p:ext uri="{BB962C8B-B14F-4D97-AF65-F5344CB8AC3E}">
        <p14:creationId xmlns:p14="http://schemas.microsoft.com/office/powerpoint/2010/main" val="1569278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32403" b="14095"/>
          <a:stretch/>
        </p:blipFill>
        <p:spPr>
          <a:xfrm>
            <a:off x="91780" y="270662"/>
            <a:ext cx="9016724" cy="6449048"/>
          </a:xfrm>
        </p:spPr>
      </p:pic>
    </p:spTree>
    <p:extLst>
      <p:ext uri="{BB962C8B-B14F-4D97-AF65-F5344CB8AC3E}">
        <p14:creationId xmlns:p14="http://schemas.microsoft.com/office/powerpoint/2010/main" val="1344833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29269" b="12505"/>
          <a:stretch/>
        </p:blipFill>
        <p:spPr>
          <a:xfrm>
            <a:off x="0" y="260648"/>
            <a:ext cx="9144000" cy="6385115"/>
          </a:xfrm>
        </p:spPr>
      </p:pic>
    </p:spTree>
    <p:extLst>
      <p:ext uri="{BB962C8B-B14F-4D97-AF65-F5344CB8AC3E}">
        <p14:creationId xmlns:p14="http://schemas.microsoft.com/office/powerpoint/2010/main" val="1765297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29269" b="9322"/>
          <a:stretch/>
        </p:blipFill>
        <p:spPr>
          <a:xfrm>
            <a:off x="144016" y="332656"/>
            <a:ext cx="8892480" cy="6416093"/>
          </a:xfrm>
        </p:spPr>
      </p:pic>
    </p:spTree>
    <p:extLst>
      <p:ext uri="{BB962C8B-B14F-4D97-AF65-F5344CB8AC3E}">
        <p14:creationId xmlns:p14="http://schemas.microsoft.com/office/powerpoint/2010/main" val="2078220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29269" b="14891"/>
          <a:stretch/>
        </p:blipFill>
        <p:spPr>
          <a:xfrm>
            <a:off x="0" y="404664"/>
            <a:ext cx="9144000" cy="6192456"/>
          </a:xfrm>
        </p:spPr>
      </p:pic>
    </p:spTree>
    <p:extLst>
      <p:ext uri="{BB962C8B-B14F-4D97-AF65-F5344CB8AC3E}">
        <p14:creationId xmlns:p14="http://schemas.microsoft.com/office/powerpoint/2010/main" val="4119494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1" r="31507" b="24435"/>
          <a:stretch/>
        </p:blipFill>
        <p:spPr>
          <a:xfrm>
            <a:off x="0" y="548679"/>
            <a:ext cx="9144000" cy="5677647"/>
          </a:xfrm>
        </p:spPr>
      </p:pic>
    </p:spTree>
    <p:extLst>
      <p:ext uri="{BB962C8B-B14F-4D97-AF65-F5344CB8AC3E}">
        <p14:creationId xmlns:p14="http://schemas.microsoft.com/office/powerpoint/2010/main" val="717839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31955" b="6937"/>
          <a:stretch/>
        </p:blipFill>
        <p:spPr>
          <a:xfrm>
            <a:off x="144016" y="55520"/>
            <a:ext cx="8820472" cy="6789442"/>
          </a:xfrm>
        </p:spPr>
      </p:pic>
    </p:spTree>
    <p:extLst>
      <p:ext uri="{BB962C8B-B14F-4D97-AF65-F5344CB8AC3E}">
        <p14:creationId xmlns:p14="http://schemas.microsoft.com/office/powerpoint/2010/main" val="957754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-3" r="44493" b="57842"/>
          <a:stretch/>
        </p:blipFill>
        <p:spPr>
          <a:xfrm>
            <a:off x="108000" y="764704"/>
            <a:ext cx="8928992" cy="3816424"/>
          </a:xfrm>
        </p:spPr>
      </p:pic>
    </p:spTree>
    <p:extLst>
      <p:ext uri="{BB962C8B-B14F-4D97-AF65-F5344CB8AC3E}">
        <p14:creationId xmlns:p14="http://schemas.microsoft.com/office/powerpoint/2010/main" val="14854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r="33746" b="3755"/>
          <a:stretch/>
        </p:blipFill>
        <p:spPr>
          <a:xfrm>
            <a:off x="539552" y="103981"/>
            <a:ext cx="8064896" cy="6593597"/>
          </a:xfrm>
        </p:spPr>
      </p:pic>
    </p:spTree>
    <p:extLst>
      <p:ext uri="{BB962C8B-B14F-4D97-AF65-F5344CB8AC3E}">
        <p14:creationId xmlns:p14="http://schemas.microsoft.com/office/powerpoint/2010/main" val="2755830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30612" b="22844"/>
          <a:stretch/>
        </p:blipFill>
        <p:spPr>
          <a:xfrm>
            <a:off x="0" y="548680"/>
            <a:ext cx="9144000" cy="5722374"/>
          </a:xfrm>
        </p:spPr>
      </p:pic>
    </p:spTree>
    <p:extLst>
      <p:ext uri="{BB962C8B-B14F-4D97-AF65-F5344CB8AC3E}">
        <p14:creationId xmlns:p14="http://schemas.microsoft.com/office/powerpoint/2010/main" val="3705032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2" r="37326" b="27616"/>
          <a:stretch/>
        </p:blipFill>
        <p:spPr>
          <a:xfrm>
            <a:off x="24416" y="476672"/>
            <a:ext cx="9117061" cy="5926089"/>
          </a:xfrm>
        </p:spPr>
      </p:pic>
    </p:spTree>
    <p:extLst>
      <p:ext uri="{BB962C8B-B14F-4D97-AF65-F5344CB8AC3E}">
        <p14:creationId xmlns:p14="http://schemas.microsoft.com/office/powerpoint/2010/main" val="26665067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25687" b="8527"/>
          <a:stretch/>
        </p:blipFill>
        <p:spPr>
          <a:xfrm>
            <a:off x="35496" y="476672"/>
            <a:ext cx="9036496" cy="6260223"/>
          </a:xfrm>
        </p:spPr>
      </p:pic>
    </p:spTree>
    <p:extLst>
      <p:ext uri="{BB962C8B-B14F-4D97-AF65-F5344CB8AC3E}">
        <p14:creationId xmlns:p14="http://schemas.microsoft.com/office/powerpoint/2010/main" val="239445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26135" b="6937"/>
          <a:stretch/>
        </p:blipFill>
        <p:spPr>
          <a:xfrm>
            <a:off x="179511" y="404664"/>
            <a:ext cx="8890219" cy="6303973"/>
          </a:xfrm>
        </p:spPr>
      </p:pic>
    </p:spTree>
    <p:extLst>
      <p:ext uri="{BB962C8B-B14F-4D97-AF65-F5344CB8AC3E}">
        <p14:creationId xmlns:p14="http://schemas.microsoft.com/office/powerpoint/2010/main" val="3597052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1" r="26583" b="31592"/>
          <a:stretch/>
        </p:blipFill>
        <p:spPr>
          <a:xfrm>
            <a:off x="0" y="692696"/>
            <a:ext cx="9062960" cy="4752528"/>
          </a:xfrm>
        </p:spPr>
      </p:pic>
    </p:spTree>
    <p:extLst>
      <p:ext uri="{BB962C8B-B14F-4D97-AF65-F5344CB8AC3E}">
        <p14:creationId xmlns:p14="http://schemas.microsoft.com/office/powerpoint/2010/main" val="2860116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24791" b="7732"/>
          <a:stretch/>
        </p:blipFill>
        <p:spPr>
          <a:xfrm>
            <a:off x="0" y="548679"/>
            <a:ext cx="9036496" cy="6239485"/>
          </a:xfrm>
        </p:spPr>
      </p:pic>
    </p:spTree>
    <p:extLst>
      <p:ext uri="{BB962C8B-B14F-4D97-AF65-F5344CB8AC3E}">
        <p14:creationId xmlns:p14="http://schemas.microsoft.com/office/powerpoint/2010/main" val="18219516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30612" b="10117"/>
          <a:stretch/>
        </p:blipFill>
        <p:spPr>
          <a:xfrm>
            <a:off x="96375" y="404665"/>
            <a:ext cx="8868113" cy="6465140"/>
          </a:xfrm>
        </p:spPr>
      </p:pic>
    </p:spTree>
    <p:extLst>
      <p:ext uri="{BB962C8B-B14F-4D97-AF65-F5344CB8AC3E}">
        <p14:creationId xmlns:p14="http://schemas.microsoft.com/office/powerpoint/2010/main" val="4063215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1" r="31060" b="33182"/>
          <a:stretch/>
        </p:blipFill>
        <p:spPr>
          <a:xfrm>
            <a:off x="0" y="415414"/>
            <a:ext cx="9089304" cy="4957802"/>
          </a:xfrm>
        </p:spPr>
      </p:pic>
    </p:spTree>
    <p:extLst>
      <p:ext uri="{BB962C8B-B14F-4D97-AF65-F5344CB8AC3E}">
        <p14:creationId xmlns:p14="http://schemas.microsoft.com/office/powerpoint/2010/main" val="22808849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29716" b="15686"/>
          <a:stretch/>
        </p:blipFill>
        <p:spPr>
          <a:xfrm>
            <a:off x="35496" y="476671"/>
            <a:ext cx="8964488" cy="6052457"/>
          </a:xfrm>
        </p:spPr>
      </p:pic>
    </p:spTree>
    <p:extLst>
      <p:ext uri="{BB962C8B-B14F-4D97-AF65-F5344CB8AC3E}">
        <p14:creationId xmlns:p14="http://schemas.microsoft.com/office/powerpoint/2010/main" val="30353620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1" r="31060" b="30797"/>
          <a:stretch/>
        </p:blipFill>
        <p:spPr>
          <a:xfrm>
            <a:off x="-21980" y="548680"/>
            <a:ext cx="9165980" cy="5178184"/>
          </a:xfrm>
        </p:spPr>
      </p:pic>
    </p:spTree>
    <p:extLst>
      <p:ext uri="{BB962C8B-B14F-4D97-AF65-F5344CB8AC3E}">
        <p14:creationId xmlns:p14="http://schemas.microsoft.com/office/powerpoint/2010/main" val="24749147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31955" b="9322"/>
          <a:stretch/>
        </p:blipFill>
        <p:spPr>
          <a:xfrm>
            <a:off x="251520" y="314654"/>
            <a:ext cx="8640960" cy="6480720"/>
          </a:xfrm>
        </p:spPr>
      </p:pic>
    </p:spTree>
    <p:extLst>
      <p:ext uri="{BB962C8B-B14F-4D97-AF65-F5344CB8AC3E}">
        <p14:creationId xmlns:p14="http://schemas.microsoft.com/office/powerpoint/2010/main" val="21913835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31060" b="13300"/>
          <a:stretch/>
        </p:blipFill>
        <p:spPr>
          <a:xfrm>
            <a:off x="26760" y="332656"/>
            <a:ext cx="9069190" cy="6419102"/>
          </a:xfrm>
        </p:spPr>
      </p:pic>
    </p:spTree>
    <p:extLst>
      <p:ext uri="{BB962C8B-B14F-4D97-AF65-F5344CB8AC3E}">
        <p14:creationId xmlns:p14="http://schemas.microsoft.com/office/powerpoint/2010/main" val="1427033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36878" b="14095"/>
          <a:stretch/>
        </p:blipFill>
        <p:spPr>
          <a:xfrm>
            <a:off x="288032" y="188640"/>
            <a:ext cx="8532440" cy="6535486"/>
          </a:xfrm>
        </p:spPr>
      </p:pic>
    </p:spTree>
    <p:extLst>
      <p:ext uri="{BB962C8B-B14F-4D97-AF65-F5344CB8AC3E}">
        <p14:creationId xmlns:p14="http://schemas.microsoft.com/office/powerpoint/2010/main" val="39085807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21211" b="6937"/>
          <a:stretch/>
        </p:blipFill>
        <p:spPr>
          <a:xfrm>
            <a:off x="11218" y="332656"/>
            <a:ext cx="9132781" cy="6071224"/>
          </a:xfrm>
        </p:spPr>
      </p:pic>
    </p:spTree>
    <p:extLst>
      <p:ext uri="{BB962C8B-B14F-4D97-AF65-F5344CB8AC3E}">
        <p14:creationId xmlns:p14="http://schemas.microsoft.com/office/powerpoint/2010/main" val="30341114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24344" b="14891"/>
          <a:stretch/>
        </p:blipFill>
        <p:spPr>
          <a:xfrm>
            <a:off x="0" y="404664"/>
            <a:ext cx="9144000" cy="5789396"/>
          </a:xfrm>
        </p:spPr>
      </p:pic>
    </p:spTree>
    <p:extLst>
      <p:ext uri="{BB962C8B-B14F-4D97-AF65-F5344CB8AC3E}">
        <p14:creationId xmlns:p14="http://schemas.microsoft.com/office/powerpoint/2010/main" val="20182494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27479" b="9322"/>
          <a:stretch/>
        </p:blipFill>
        <p:spPr>
          <a:xfrm>
            <a:off x="179512" y="371684"/>
            <a:ext cx="8964488" cy="6308344"/>
          </a:xfrm>
        </p:spPr>
      </p:pic>
    </p:spTree>
    <p:extLst>
      <p:ext uri="{BB962C8B-B14F-4D97-AF65-F5344CB8AC3E}">
        <p14:creationId xmlns:p14="http://schemas.microsoft.com/office/powerpoint/2010/main" val="30092038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27479" b="3755"/>
          <a:stretch/>
        </p:blipFill>
        <p:spPr>
          <a:xfrm>
            <a:off x="141636" y="116633"/>
            <a:ext cx="8894860" cy="6643692"/>
          </a:xfrm>
        </p:spPr>
      </p:pic>
    </p:spTree>
    <p:extLst>
      <p:ext uri="{BB962C8B-B14F-4D97-AF65-F5344CB8AC3E}">
        <p14:creationId xmlns:p14="http://schemas.microsoft.com/office/powerpoint/2010/main" val="21392791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867" b="23640"/>
          <a:stretch/>
        </p:blipFill>
        <p:spPr>
          <a:xfrm>
            <a:off x="23542" y="764703"/>
            <a:ext cx="9120458" cy="4891419"/>
          </a:xfrm>
        </p:spPr>
      </p:pic>
    </p:spTree>
    <p:extLst>
      <p:ext uri="{BB962C8B-B14F-4D97-AF65-F5344CB8AC3E}">
        <p14:creationId xmlns:p14="http://schemas.microsoft.com/office/powerpoint/2010/main" val="26299763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23449" b="23640"/>
          <a:stretch/>
        </p:blipFill>
        <p:spPr>
          <a:xfrm>
            <a:off x="107504" y="620688"/>
            <a:ext cx="8978498" cy="5040560"/>
          </a:xfrm>
        </p:spPr>
      </p:pic>
    </p:spTree>
    <p:extLst>
      <p:ext uri="{BB962C8B-B14F-4D97-AF65-F5344CB8AC3E}">
        <p14:creationId xmlns:p14="http://schemas.microsoft.com/office/powerpoint/2010/main" val="3750816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2027" r="22554" b="4910"/>
          <a:stretch/>
        </p:blipFill>
        <p:spPr>
          <a:xfrm>
            <a:off x="31542" y="692696"/>
            <a:ext cx="9112457" cy="6162760"/>
          </a:xfrm>
        </p:spPr>
      </p:pic>
    </p:spTree>
    <p:extLst>
      <p:ext uri="{BB962C8B-B14F-4D97-AF65-F5344CB8AC3E}">
        <p14:creationId xmlns:p14="http://schemas.microsoft.com/office/powerpoint/2010/main" val="37714849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1231" r="25239" b="2523"/>
          <a:stretch/>
        </p:blipFill>
        <p:spPr>
          <a:xfrm>
            <a:off x="107504" y="359821"/>
            <a:ext cx="8784976" cy="6365162"/>
          </a:xfrm>
        </p:spPr>
      </p:pic>
    </p:spTree>
    <p:extLst>
      <p:ext uri="{BB962C8B-B14F-4D97-AF65-F5344CB8AC3E}">
        <p14:creationId xmlns:p14="http://schemas.microsoft.com/office/powerpoint/2010/main" val="23919761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32403" b="18073"/>
          <a:stretch/>
        </p:blipFill>
        <p:spPr>
          <a:xfrm>
            <a:off x="0" y="476672"/>
            <a:ext cx="9144000" cy="6237298"/>
          </a:xfrm>
        </p:spPr>
      </p:pic>
    </p:spTree>
    <p:extLst>
      <p:ext uri="{BB962C8B-B14F-4D97-AF65-F5344CB8AC3E}">
        <p14:creationId xmlns:p14="http://schemas.microsoft.com/office/powerpoint/2010/main" val="35263495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31507" b="3755"/>
          <a:stretch/>
        </p:blipFill>
        <p:spPr>
          <a:xfrm>
            <a:off x="539552" y="392898"/>
            <a:ext cx="8064896" cy="6378120"/>
          </a:xfrm>
        </p:spPr>
      </p:pic>
    </p:spTree>
    <p:extLst>
      <p:ext uri="{BB962C8B-B14F-4D97-AF65-F5344CB8AC3E}">
        <p14:creationId xmlns:p14="http://schemas.microsoft.com/office/powerpoint/2010/main" val="2698157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43148" b="37160"/>
          <a:stretch/>
        </p:blipFill>
        <p:spPr>
          <a:xfrm>
            <a:off x="0" y="476672"/>
            <a:ext cx="9144000" cy="5688000"/>
          </a:xfrm>
        </p:spPr>
      </p:pic>
    </p:spTree>
    <p:extLst>
      <p:ext uri="{BB962C8B-B14F-4D97-AF65-F5344CB8AC3E}">
        <p14:creationId xmlns:p14="http://schemas.microsoft.com/office/powerpoint/2010/main" val="2744363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29269" b="18868"/>
          <a:stretch/>
        </p:blipFill>
        <p:spPr>
          <a:xfrm>
            <a:off x="0" y="620687"/>
            <a:ext cx="9144000" cy="5903089"/>
          </a:xfrm>
        </p:spPr>
      </p:pic>
    </p:spTree>
    <p:extLst>
      <p:ext uri="{BB962C8B-B14F-4D97-AF65-F5344CB8AC3E}">
        <p14:creationId xmlns:p14="http://schemas.microsoft.com/office/powerpoint/2010/main" val="3414240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40908" b="2164"/>
          <a:stretch/>
        </p:blipFill>
        <p:spPr>
          <a:xfrm>
            <a:off x="683568" y="0"/>
            <a:ext cx="7920880" cy="6858000"/>
          </a:xfrm>
        </p:spPr>
      </p:pic>
    </p:spTree>
    <p:extLst>
      <p:ext uri="{BB962C8B-B14F-4D97-AF65-F5344CB8AC3E}">
        <p14:creationId xmlns:p14="http://schemas.microsoft.com/office/powerpoint/2010/main" val="1692837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2" r="30612" b="27616"/>
          <a:stretch/>
        </p:blipFill>
        <p:spPr>
          <a:xfrm>
            <a:off x="4504" y="692696"/>
            <a:ext cx="9139495" cy="5365768"/>
          </a:xfrm>
        </p:spPr>
      </p:pic>
    </p:spTree>
    <p:extLst>
      <p:ext uri="{BB962C8B-B14F-4D97-AF65-F5344CB8AC3E}">
        <p14:creationId xmlns:p14="http://schemas.microsoft.com/office/powerpoint/2010/main" val="992946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27926" b="22049"/>
          <a:stretch/>
        </p:blipFill>
        <p:spPr>
          <a:xfrm>
            <a:off x="0" y="548679"/>
            <a:ext cx="9144000" cy="5565913"/>
          </a:xfrm>
        </p:spPr>
      </p:pic>
    </p:spTree>
    <p:extLst>
      <p:ext uri="{BB962C8B-B14F-4D97-AF65-F5344CB8AC3E}">
        <p14:creationId xmlns:p14="http://schemas.microsoft.com/office/powerpoint/2010/main" val="1791612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36878" b="10913"/>
          <a:stretch/>
        </p:blipFill>
        <p:spPr>
          <a:xfrm>
            <a:off x="299038" y="44577"/>
            <a:ext cx="8521434" cy="6768799"/>
          </a:xfrm>
        </p:spPr>
      </p:pic>
    </p:spTree>
    <p:extLst>
      <p:ext uri="{BB962C8B-B14F-4D97-AF65-F5344CB8AC3E}">
        <p14:creationId xmlns:p14="http://schemas.microsoft.com/office/powerpoint/2010/main" val="774437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</Words>
  <Application>Microsoft Office PowerPoint</Application>
  <PresentationFormat>Diavetítés a képernyőre (4:3 oldalarány)</PresentationFormat>
  <Paragraphs>3</Paragraphs>
  <Slides>50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50</vt:i4>
      </vt:variant>
    </vt:vector>
  </HeadingPairs>
  <TitlesOfParts>
    <vt:vector size="51" baseType="lpstr">
      <vt:lpstr>Office-téma</vt:lpstr>
      <vt:lpstr>Adatbázis-kezelés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Adatbázis-kezelés</dc:title>
  <dc:creator>ildiko</dc:creator>
  <cp:lastModifiedBy>ildiko</cp:lastModifiedBy>
  <cp:revision>32</cp:revision>
  <dcterms:created xsi:type="dcterms:W3CDTF">2014-02-16T21:36:40Z</dcterms:created>
  <dcterms:modified xsi:type="dcterms:W3CDTF">2014-02-16T22:55:19Z</dcterms:modified>
</cp:coreProperties>
</file>