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2" autoAdjust="0"/>
    <p:restoredTop sz="94660"/>
  </p:normalViewPr>
  <p:slideViewPr>
    <p:cSldViewPr snapToGrid="0" showGuides="1">
      <p:cViewPr varScale="1">
        <p:scale>
          <a:sx n="91" d="100"/>
          <a:sy n="91" d="100"/>
        </p:scale>
        <p:origin x="1362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0429A-91D6-4B9C-BDEA-5C948F3B5372}" type="datetimeFigureOut">
              <a:rPr lang="en-GB" smtClean="0"/>
              <a:t>06/06/2018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F26FD-3E4A-4A7E-82E1-678D2E6E9D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1337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0429A-91D6-4B9C-BDEA-5C948F3B5372}" type="datetimeFigureOut">
              <a:rPr lang="en-GB" smtClean="0"/>
              <a:t>06/06/2018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F26FD-3E4A-4A7E-82E1-678D2E6E9D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430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0429A-91D6-4B9C-BDEA-5C948F3B5372}" type="datetimeFigureOut">
              <a:rPr lang="en-GB" smtClean="0"/>
              <a:t>06/06/2018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F26FD-3E4A-4A7E-82E1-678D2E6E9D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4907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0429A-91D6-4B9C-BDEA-5C948F3B5372}" type="datetimeFigureOut">
              <a:rPr lang="en-GB" smtClean="0"/>
              <a:t>06/06/2018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F26FD-3E4A-4A7E-82E1-678D2E6E9D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1133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0429A-91D6-4B9C-BDEA-5C948F3B5372}" type="datetimeFigureOut">
              <a:rPr lang="en-GB" smtClean="0"/>
              <a:t>06/06/2018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F26FD-3E4A-4A7E-82E1-678D2E6E9D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6220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0429A-91D6-4B9C-BDEA-5C948F3B5372}" type="datetimeFigureOut">
              <a:rPr lang="en-GB" smtClean="0"/>
              <a:t>06/06/2018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F26FD-3E4A-4A7E-82E1-678D2E6E9D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1615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0429A-91D6-4B9C-BDEA-5C948F3B5372}" type="datetimeFigureOut">
              <a:rPr lang="en-GB" smtClean="0"/>
              <a:t>06/06/2018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F26FD-3E4A-4A7E-82E1-678D2E6E9D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5361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0429A-91D6-4B9C-BDEA-5C948F3B5372}" type="datetimeFigureOut">
              <a:rPr lang="en-GB" smtClean="0"/>
              <a:t>06/06/2018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F26FD-3E4A-4A7E-82E1-678D2E6E9D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0274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0429A-91D6-4B9C-BDEA-5C948F3B5372}" type="datetimeFigureOut">
              <a:rPr lang="en-GB" smtClean="0"/>
              <a:t>06/06/2018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F26FD-3E4A-4A7E-82E1-678D2E6E9D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3656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0429A-91D6-4B9C-BDEA-5C948F3B5372}" type="datetimeFigureOut">
              <a:rPr lang="en-GB" smtClean="0"/>
              <a:t>06/06/2018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F26FD-3E4A-4A7E-82E1-678D2E6E9D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9767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0429A-91D6-4B9C-BDEA-5C948F3B5372}" type="datetimeFigureOut">
              <a:rPr lang="en-GB" smtClean="0"/>
              <a:t>06/06/2018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F26FD-3E4A-4A7E-82E1-678D2E6E9D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902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50429A-91D6-4B9C-BDEA-5C948F3B5372}" type="datetimeFigureOut">
              <a:rPr lang="en-GB" smtClean="0"/>
              <a:t>06/06/2018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3F26FD-3E4A-4A7E-82E1-678D2E6E9D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2967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32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890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497" y="-73742"/>
            <a:ext cx="9144000" cy="693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218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728"/>
            <a:ext cx="9133720" cy="68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1762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75"/>
            <a:ext cx="9154927" cy="684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7001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58150" y="0"/>
            <a:ext cx="7886700" cy="976722"/>
          </a:xfrm>
        </p:spPr>
        <p:txBody>
          <a:bodyPr>
            <a:normAutofit/>
          </a:bodyPr>
          <a:lstStyle/>
          <a:p>
            <a:pPr algn="ctr"/>
            <a:r>
              <a:rPr lang="hu-H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SZE VR Terei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375" y="875070"/>
            <a:ext cx="6803922" cy="598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3170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>
            <a:spLocks noGrp="1"/>
          </p:cNvSpPr>
          <p:nvPr>
            <p:ph type="title"/>
          </p:nvPr>
        </p:nvSpPr>
        <p:spPr>
          <a:xfrm>
            <a:off x="658150" y="0"/>
            <a:ext cx="7886700" cy="976722"/>
          </a:xfrm>
        </p:spPr>
        <p:txBody>
          <a:bodyPr>
            <a:normAutofit/>
          </a:bodyPr>
          <a:lstStyle/>
          <a:p>
            <a:pPr algn="ctr"/>
            <a:r>
              <a:rPr lang="hu-H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SZE VR Terei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241" y="787967"/>
            <a:ext cx="6912944" cy="607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2503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>
            <a:spLocks noGrp="1"/>
          </p:cNvSpPr>
          <p:nvPr>
            <p:ph type="title"/>
          </p:nvPr>
        </p:nvSpPr>
        <p:spPr>
          <a:xfrm>
            <a:off x="658150" y="0"/>
            <a:ext cx="7886700" cy="976722"/>
          </a:xfrm>
        </p:spPr>
        <p:txBody>
          <a:bodyPr>
            <a:normAutofit/>
          </a:bodyPr>
          <a:lstStyle/>
          <a:p>
            <a:pPr algn="ctr"/>
            <a:r>
              <a:rPr lang="hu-H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SZE VR Terei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214" y="812677"/>
            <a:ext cx="6764592" cy="601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6258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ím 1"/>
          <p:cNvSpPr>
            <a:spLocks noGrp="1"/>
          </p:cNvSpPr>
          <p:nvPr>
            <p:ph type="title"/>
          </p:nvPr>
        </p:nvSpPr>
        <p:spPr>
          <a:xfrm>
            <a:off x="658150" y="0"/>
            <a:ext cx="7886700" cy="976722"/>
          </a:xfrm>
        </p:spPr>
        <p:txBody>
          <a:bodyPr>
            <a:normAutofit/>
          </a:bodyPr>
          <a:lstStyle/>
          <a:p>
            <a:pPr algn="ctr"/>
            <a:r>
              <a:rPr lang="hu-H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SZE VR Terei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530" y="783104"/>
            <a:ext cx="6735096" cy="607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9125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ím 1"/>
          <p:cNvSpPr>
            <a:spLocks noGrp="1"/>
          </p:cNvSpPr>
          <p:nvPr>
            <p:ph type="title"/>
          </p:nvPr>
        </p:nvSpPr>
        <p:spPr>
          <a:xfrm>
            <a:off x="658150" y="0"/>
            <a:ext cx="7886700" cy="976722"/>
          </a:xfrm>
        </p:spPr>
        <p:txBody>
          <a:bodyPr>
            <a:normAutofit/>
          </a:bodyPr>
          <a:lstStyle/>
          <a:p>
            <a:pPr algn="ctr"/>
            <a:r>
              <a:rPr lang="hu-H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SZE VR Terei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184" y="826234"/>
            <a:ext cx="6406841" cy="602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0137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ím 1"/>
          <p:cNvSpPr>
            <a:spLocks noGrp="1"/>
          </p:cNvSpPr>
          <p:nvPr>
            <p:ph type="title"/>
          </p:nvPr>
        </p:nvSpPr>
        <p:spPr>
          <a:xfrm>
            <a:off x="658150" y="0"/>
            <a:ext cx="7886700" cy="976722"/>
          </a:xfrm>
        </p:spPr>
        <p:txBody>
          <a:bodyPr>
            <a:normAutofit/>
          </a:bodyPr>
          <a:lstStyle/>
          <a:p>
            <a:pPr algn="ctr"/>
            <a:r>
              <a:rPr lang="hu-H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SZE VR Terei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555" y="726976"/>
            <a:ext cx="7118555" cy="613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410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>
            <a:spLocks noGrp="1"/>
          </p:cNvSpPr>
          <p:nvPr>
            <p:ph type="title"/>
          </p:nvPr>
        </p:nvSpPr>
        <p:spPr>
          <a:xfrm>
            <a:off x="658150" y="0"/>
            <a:ext cx="7886700" cy="976722"/>
          </a:xfrm>
        </p:spPr>
        <p:txBody>
          <a:bodyPr>
            <a:normAutofit/>
          </a:bodyPr>
          <a:lstStyle/>
          <a:p>
            <a:pPr algn="ctr"/>
            <a:r>
              <a:rPr lang="hu-H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SZE VR Terei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547" y="684489"/>
            <a:ext cx="7049729" cy="617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778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562"/>
            <a:ext cx="9124666" cy="687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6956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>
            <a:spLocks noGrp="1"/>
          </p:cNvSpPr>
          <p:nvPr>
            <p:ph type="title"/>
          </p:nvPr>
        </p:nvSpPr>
        <p:spPr>
          <a:xfrm>
            <a:off x="658150" y="0"/>
            <a:ext cx="7886700" cy="976722"/>
          </a:xfrm>
        </p:spPr>
        <p:txBody>
          <a:bodyPr>
            <a:normAutofit/>
          </a:bodyPr>
          <a:lstStyle/>
          <a:p>
            <a:pPr algn="ctr"/>
            <a:r>
              <a:rPr lang="hu-H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SZE VR Terei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860" y="775092"/>
            <a:ext cx="6674709" cy="608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24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72" y="0"/>
            <a:ext cx="91511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53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9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526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454"/>
            <a:ext cx="9136739" cy="686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122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390"/>
            <a:ext cx="9143999" cy="688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859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34"/>
            <a:ext cx="9148848" cy="685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968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582"/>
            <a:ext cx="9135241" cy="686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66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582"/>
            <a:ext cx="9135241" cy="686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1963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</TotalTime>
  <Words>24</Words>
  <Application>Microsoft Office PowerPoint</Application>
  <PresentationFormat>Diavetítés a képernyőre (4:3 oldalarány)</PresentationFormat>
  <Paragraphs>8</Paragraphs>
  <Slides>20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SZE VR Terei</vt:lpstr>
      <vt:lpstr>SZE VR Terei</vt:lpstr>
      <vt:lpstr>SZE VR Terei</vt:lpstr>
      <vt:lpstr>SZE VR Terei</vt:lpstr>
      <vt:lpstr>SZE VR Terei</vt:lpstr>
      <vt:lpstr>SZE VR Terei</vt:lpstr>
      <vt:lpstr>SZE VR Terei</vt:lpstr>
      <vt:lpstr>SZE VR Terei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Dell</dc:creator>
  <cp:lastModifiedBy>Virca</cp:lastModifiedBy>
  <cp:revision>10</cp:revision>
  <dcterms:created xsi:type="dcterms:W3CDTF">2018-04-10T15:19:01Z</dcterms:created>
  <dcterms:modified xsi:type="dcterms:W3CDTF">2018-06-06T14:18:32Z</dcterms:modified>
</cp:coreProperties>
</file>