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59FBD-E8A9-48A9-8714-34E639E7BB2B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27D71-52FE-4A27-A23A-8216783571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112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u="sng" dirty="0" smtClean="0"/>
              <a:t>Kép forrása: </a:t>
            </a:r>
            <a:r>
              <a:rPr lang="hu-HU" u="none" dirty="0" smtClean="0"/>
              <a:t>http://www.panoramaaudiovisual.com/wp-content/uploads/2009/09/jvc_display_3d1.jpg</a:t>
            </a:r>
          </a:p>
          <a:p>
            <a:r>
              <a:rPr lang="hu-HU" u="none" dirty="0" smtClean="0"/>
              <a:t>http://www.mayra.hu/files/2012/03/L%C3%A1t%C3%A1s.jpg</a:t>
            </a:r>
            <a:endParaRPr lang="hu-HU" u="non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F6170-623F-4820-B8E5-8BEAD9443E7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0236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u="sng" dirty="0" smtClean="0"/>
              <a:t>Kép forrása:</a:t>
            </a:r>
            <a:r>
              <a:rPr lang="hu-HU" u="sng" baseline="0" dirty="0" smtClean="0"/>
              <a:t> http://www.rainbowsymphony.com/3dglasses%20(2).jpg</a:t>
            </a:r>
          </a:p>
          <a:p>
            <a:r>
              <a:rPr lang="hu-HU" u="none" dirty="0" smtClean="0"/>
              <a:t>http://www.brainathlete.com/wp-content/uploads/2011/09/tiger-in-3D.jpg</a:t>
            </a:r>
            <a:endParaRPr lang="hu-HU" u="none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F6170-623F-4820-B8E5-8BEAD9443E7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734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30D-C145-43F0-AE31-81B7636EBAD7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7D36-44C7-4721-B841-67A6A1CC46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21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30D-C145-43F0-AE31-81B7636EBAD7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7D36-44C7-4721-B841-67A6A1CC46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88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30D-C145-43F0-AE31-81B7636EBAD7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7D36-44C7-4721-B841-67A6A1CC46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336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30D-C145-43F0-AE31-81B7636EBAD7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7D36-44C7-4721-B841-67A6A1CC46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995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30D-C145-43F0-AE31-81B7636EBAD7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7D36-44C7-4721-B841-67A6A1CC46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671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30D-C145-43F0-AE31-81B7636EBAD7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7D36-44C7-4721-B841-67A6A1CC46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36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30D-C145-43F0-AE31-81B7636EBAD7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7D36-44C7-4721-B841-67A6A1CC46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309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30D-C145-43F0-AE31-81B7636EBAD7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7D36-44C7-4721-B841-67A6A1CC46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859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30D-C145-43F0-AE31-81B7636EBAD7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7D36-44C7-4721-B841-67A6A1CC46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21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30D-C145-43F0-AE31-81B7636EBAD7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7D36-44C7-4721-B841-67A6A1CC46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804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630D-C145-43F0-AE31-81B7636EBAD7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7D36-44C7-4721-B841-67A6A1CC46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408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630D-C145-43F0-AE31-81B7636EBAD7}" type="datetimeFigureOut">
              <a:rPr lang="hu-HU" smtClean="0"/>
              <a:t>2017. 02. 26.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D7D36-44C7-4721-B841-67A6A1CC467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589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eeks.hu/files/imagecache/large/images/content/0612_polar_shutter.jpg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3D megjelenítés eszközei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944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ím 1"/>
          <p:cNvSpPr txBox="1">
            <a:spLocks/>
          </p:cNvSpPr>
          <p:nvPr/>
        </p:nvSpPr>
        <p:spPr>
          <a:xfrm>
            <a:off x="1524000" y="0"/>
            <a:ext cx="9144000" cy="6926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877300" algn="r"/>
              </a:tabLst>
            </a:pPr>
            <a:r>
              <a:rPr lang="hu-HU" b="1" dirty="0"/>
              <a:t>A 3D megjelenítésre képes monitorok</a:t>
            </a:r>
            <a:endParaRPr lang="hu-HU" b="1" dirty="0"/>
          </a:p>
        </p:txBody>
      </p:sp>
      <p:pic>
        <p:nvPicPr>
          <p:cNvPr id="1026" name="Picture 2" descr="http://www.panoramaaudiovisual.com/wp-content/uploads/2009/09/jvc_display_3d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1762125"/>
            <a:ext cx="42862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gy zárójel 5"/>
          <p:cNvSpPr/>
          <p:nvPr/>
        </p:nvSpPr>
        <p:spPr>
          <a:xfrm>
            <a:off x="3359696" y="5157192"/>
            <a:ext cx="7033140" cy="1530214"/>
          </a:xfrm>
          <a:prstGeom prst="bracketPair">
            <a:avLst/>
          </a:prstGeom>
          <a:ln w="63500">
            <a:solidFill>
              <a:srgbClr val="4BAC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Ins="1368000" rtlCol="0" anchor="ctr"/>
          <a:lstStyle/>
          <a:p>
            <a:pPr algn="just"/>
            <a:endParaRPr lang="hu-HU" b="1" dirty="0"/>
          </a:p>
          <a:p>
            <a:pPr algn="just"/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>Látásunk ún. </a:t>
            </a:r>
            <a:r>
              <a:rPr lang="hu-HU" b="1" i="1" dirty="0"/>
              <a:t>binokuláris látás, </a:t>
            </a:r>
            <a:r>
              <a:rPr lang="hu-HU" b="1" dirty="0"/>
              <a:t>mely azt jelenti, hogy agyunk a két szemünkkel látott  külön képeket együtt értékeli ki.</a:t>
            </a:r>
          </a:p>
          <a:p>
            <a:pPr algn="just"/>
            <a:endParaRPr lang="hu-HU" b="1" i="1" dirty="0"/>
          </a:p>
          <a:p>
            <a:pPr algn="just"/>
            <a:endParaRPr lang="hu-HU" b="1" dirty="0"/>
          </a:p>
          <a:p>
            <a:pPr algn="just"/>
            <a:endParaRPr lang="hu-HU" b="1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580" y="5157193"/>
            <a:ext cx="1880709" cy="1625697"/>
          </a:xfrm>
          <a:prstGeom prst="rect">
            <a:avLst/>
          </a:prstGeom>
        </p:spPr>
      </p:pic>
      <p:pic>
        <p:nvPicPr>
          <p:cNvPr id="10242" name="Picture 2" descr="http://www.mayra.hu/files/2012/03/L%C3%A1t%C3%A1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328" y="5336797"/>
            <a:ext cx="1188588" cy="1188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30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ím 1"/>
          <p:cNvSpPr txBox="1">
            <a:spLocks/>
          </p:cNvSpPr>
          <p:nvPr/>
        </p:nvSpPr>
        <p:spPr>
          <a:xfrm>
            <a:off x="1524000" y="0"/>
            <a:ext cx="9144000" cy="6926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877300" algn="r"/>
              </a:tabLst>
            </a:pPr>
            <a:r>
              <a:rPr lang="hu-HU" b="1" dirty="0"/>
              <a:t>A 3D megjelenítésre képes monitorok</a:t>
            </a:r>
            <a:endParaRPr lang="hu-HU" b="1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/>
          </p:nvPr>
        </p:nvGraphicFramePr>
        <p:xfrm>
          <a:off x="1991544" y="1212994"/>
          <a:ext cx="2808312" cy="5446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099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Anaglif</a:t>
                      </a:r>
                      <a:r>
                        <a:rPr lang="hu-H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képalkotás</a:t>
                      </a:r>
                      <a:endParaRPr lang="hu-H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939"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endParaRPr lang="hu-HU" b="1" i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hu-HU" b="1" i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hu-HU" b="1" i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hu-HU" b="1" i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hu-HU" b="1" i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hu-HU" b="1" i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hu-HU" b="0" i="0" u="none" dirty="0" smtClean="0">
                          <a:solidFill>
                            <a:schemeClr val="tx1"/>
                          </a:solidFill>
                        </a:rPr>
                        <a:t>vörös-</a:t>
                      </a:r>
                      <a:r>
                        <a:rPr lang="hu-HU" b="0" i="0" u="none" baseline="0" dirty="0" smtClean="0">
                          <a:solidFill>
                            <a:schemeClr val="tx1"/>
                          </a:solidFill>
                        </a:rPr>
                        <a:t>cián, vagy sárga-kék színszűrő határozza meg melyik szemünk melyik részletet láthassa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hu-HU" b="1" i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hu-HU" b="1" i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466" y="1819386"/>
            <a:ext cx="224440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 descr="http://www.brainathlete.com/wp-content/uploads/2011/09/tiger-in-3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609" y="4627699"/>
            <a:ext cx="2521681" cy="189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áblázat 9"/>
          <p:cNvGraphicFramePr>
            <a:graphicFrameLocks noGrp="1"/>
          </p:cNvGraphicFramePr>
          <p:nvPr>
            <p:extLst/>
          </p:nvPr>
        </p:nvGraphicFramePr>
        <p:xfrm>
          <a:off x="4890820" y="1212993"/>
          <a:ext cx="2808312" cy="3870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0991">
                <a:tc>
                  <a:txBody>
                    <a:bodyPr/>
                    <a:lstStyle/>
                    <a:p>
                      <a:pPr algn="ctr"/>
                      <a:r>
                        <a:rPr lang="hu-H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3D polarizáció</a:t>
                      </a:r>
                      <a:endParaRPr lang="hu-HU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608">
                <a:tc>
                  <a:txBody>
                    <a:bodyPr/>
                    <a:lstStyle/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endParaRPr lang="hu-HU" dirty="0" smtClean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hu-HU" dirty="0" smtClean="0"/>
                        <a:t>két eltérően polarizált fényt</a:t>
                      </a:r>
                      <a:r>
                        <a:rPr lang="hu-HU" baseline="0" dirty="0" smtClean="0"/>
                        <a:t> bocsájt ki a megjelenítő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hu-HU" baseline="0" dirty="0" smtClean="0"/>
                        <a:t>a szemüveg </a:t>
                      </a:r>
                      <a:r>
                        <a:rPr lang="hu-HU" baseline="0" dirty="0" err="1" smtClean="0"/>
                        <a:t>polárszűrői</a:t>
                      </a:r>
                      <a:r>
                        <a:rPr lang="hu-HU" baseline="0" dirty="0" smtClean="0"/>
                        <a:t> a megfelelőt engedik át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270" name="Picture 6" descr="3D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8" t="13878" r="7131" b="14186"/>
          <a:stretch/>
        </p:blipFill>
        <p:spPr bwMode="auto">
          <a:xfrm>
            <a:off x="4963716" y="1699465"/>
            <a:ext cx="2683252" cy="166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áblázat 11"/>
          <p:cNvGraphicFramePr>
            <a:graphicFrameLocks noGrp="1"/>
          </p:cNvGraphicFramePr>
          <p:nvPr>
            <p:extLst/>
          </p:nvPr>
        </p:nvGraphicFramePr>
        <p:xfrm>
          <a:off x="7789350" y="1217103"/>
          <a:ext cx="2808312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042">
                <a:tc>
                  <a:txBody>
                    <a:bodyPr/>
                    <a:lstStyle/>
                    <a:p>
                      <a:pPr algn="ctr"/>
                      <a:r>
                        <a:rPr lang="hu-HU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Shutter</a:t>
                      </a:r>
                      <a:endParaRPr lang="hu-HU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3316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hu-HU" baseline="0" dirty="0" smtClean="0"/>
                        <a:t>a megjelenítő felváltva jeleníti meg a jobb és bal képet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hu-HU" baseline="0" dirty="0" smtClean="0"/>
                        <a:t>a kijelzővel </a:t>
                      </a:r>
                      <a:r>
                        <a:rPr lang="hu-HU" baseline="0" dirty="0" err="1" smtClean="0"/>
                        <a:t>összeköt-tetésben</a:t>
                      </a:r>
                      <a:r>
                        <a:rPr lang="hu-HU" baseline="0" dirty="0" smtClean="0"/>
                        <a:t> álló aktív szemüveg monokróm LCD-je a kellő </a:t>
                      </a:r>
                      <a:r>
                        <a:rPr lang="hu-HU" baseline="0" dirty="0" err="1" smtClean="0"/>
                        <a:t>pil-lanatban</a:t>
                      </a:r>
                      <a:r>
                        <a:rPr lang="hu-HU" baseline="0" dirty="0" smtClean="0"/>
                        <a:t> elsötétül</a:t>
                      </a:r>
                      <a:endParaRPr lang="hu-H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áblázat 12"/>
          <p:cNvGraphicFramePr>
            <a:graphicFrameLocks noGrp="1"/>
          </p:cNvGraphicFramePr>
          <p:nvPr>
            <p:extLst/>
          </p:nvPr>
        </p:nvGraphicFramePr>
        <p:xfrm>
          <a:off x="4901186" y="5155850"/>
          <a:ext cx="2808312" cy="1513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052">
                <a:tc>
                  <a:txBody>
                    <a:bodyPr/>
                    <a:lstStyle/>
                    <a:p>
                      <a:pPr algn="ctr"/>
                      <a:r>
                        <a:rPr lang="hu-H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„Virtuális valóság”</a:t>
                      </a:r>
                      <a:endParaRPr lang="hu-HU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271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hu-HU" baseline="0" dirty="0" smtClean="0"/>
                        <a:t>a szemüvegben apró TFT kijelzők gondoskodnak a 3D hatásról</a:t>
                      </a:r>
                      <a:endParaRPr lang="hu-H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1937120" y="76470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u="sng" dirty="0"/>
              <a:t>Sztereó technológiák:</a:t>
            </a:r>
            <a:endParaRPr lang="hu-HU" b="1" i="1" u="sng" dirty="0"/>
          </a:p>
        </p:txBody>
      </p:sp>
      <p:graphicFrame>
        <p:nvGraphicFramePr>
          <p:cNvPr id="15" name="Táblázat 14"/>
          <p:cNvGraphicFramePr>
            <a:graphicFrameLocks noGrp="1"/>
          </p:cNvGraphicFramePr>
          <p:nvPr>
            <p:extLst/>
          </p:nvPr>
        </p:nvGraphicFramePr>
        <p:xfrm>
          <a:off x="7789350" y="4337056"/>
          <a:ext cx="2808312" cy="233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8330">
                <a:tc>
                  <a:txBody>
                    <a:bodyPr/>
                    <a:lstStyle/>
                    <a:p>
                      <a:pPr algn="ctr"/>
                      <a:r>
                        <a:rPr lang="hu-H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„Szemüveg nélkül”</a:t>
                      </a:r>
                      <a:endParaRPr lang="hu-HU" sz="2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974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hu-HU" baseline="0" dirty="0" smtClean="0"/>
                        <a:t>pixeleket úgy alakítják ki, hogy egyik képpontot csak az egyik, míg a másikat csak a másik szem lássa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hu-HU" baseline="0" dirty="0" smtClean="0"/>
                        <a:t>fix helyről kell nézni</a:t>
                      </a:r>
                      <a:endParaRPr lang="hu-H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Szövegdoboz 15"/>
          <p:cNvSpPr txBox="1"/>
          <p:nvPr/>
        </p:nvSpPr>
        <p:spPr>
          <a:xfrm>
            <a:off x="7752184" y="39418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u="sng" dirty="0" err="1"/>
              <a:t>Autosztereó</a:t>
            </a:r>
            <a:r>
              <a:rPr lang="hu-HU" b="1" i="1" u="sng" dirty="0"/>
              <a:t> technológia:</a:t>
            </a:r>
            <a:endParaRPr lang="hu-HU" b="1" i="1" u="sng" dirty="0"/>
          </a:p>
        </p:txBody>
      </p:sp>
    </p:spTree>
    <p:extLst>
      <p:ext uri="{BB962C8B-B14F-4D97-AF65-F5344CB8AC3E}">
        <p14:creationId xmlns:p14="http://schemas.microsoft.com/office/powerpoint/2010/main" val="31055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Szélesvásznú</PresentationFormat>
  <Paragraphs>41</Paragraphs>
  <Slides>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Office-téma</vt:lpstr>
      <vt:lpstr>3D megjelenítés eszközei</vt:lpstr>
      <vt:lpstr>PowerPoint-bemutató</vt:lpstr>
      <vt:lpstr>PowerPoint-bemutató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megjelenítés eszközei</dc:title>
  <dc:creator>Dell</dc:creator>
  <cp:lastModifiedBy>Dell</cp:lastModifiedBy>
  <cp:revision>1</cp:revision>
  <dcterms:created xsi:type="dcterms:W3CDTF">2017-02-26T20:19:32Z</dcterms:created>
  <dcterms:modified xsi:type="dcterms:W3CDTF">2017-02-26T20:19:46Z</dcterms:modified>
</cp:coreProperties>
</file>