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44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57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799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096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154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49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57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629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850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87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43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66F58-3BDD-48C9-BCA6-B015635300D7}" type="datetimeFigureOut">
              <a:rPr lang="hu-HU" smtClean="0"/>
              <a:t>2018.03.07.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B0844-CF8D-451E-B8CF-8BF48132E27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84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altLang="hu-HU" sz="2800" smtClean="0"/>
          </a:p>
          <a:p>
            <a:pPr eaLnBrk="1" hangingPunct="1"/>
            <a:endParaRPr lang="hu-HU" altLang="hu-HU" sz="2800" smtClean="0"/>
          </a:p>
          <a:p>
            <a:pPr eaLnBrk="1" hangingPunct="1"/>
            <a:endParaRPr lang="hu-HU" altLang="hu-HU" sz="2800" smtClean="0"/>
          </a:p>
          <a:p>
            <a:pPr eaLnBrk="1" hangingPunct="1"/>
            <a:endParaRPr lang="hu-HU" altLang="hu-HU" sz="2800" smtClean="0"/>
          </a:p>
          <a:p>
            <a:pPr eaLnBrk="1" hangingPunct="1"/>
            <a:endParaRPr lang="hu-HU" altLang="hu-HU" sz="2800" smtClean="0"/>
          </a:p>
          <a:p>
            <a:pPr eaLnBrk="1" hangingPunct="1"/>
            <a:endParaRPr lang="hu-HU" altLang="hu-HU" sz="2800" smtClean="0"/>
          </a:p>
          <a:p>
            <a:pPr algn="ctr" eaLnBrk="1" hangingPunct="1">
              <a:buFontTx/>
              <a:buNone/>
            </a:pPr>
            <a:endParaRPr lang="hu-HU" altLang="hu-HU" sz="2800" smtClean="0"/>
          </a:p>
          <a:p>
            <a:pPr algn="ctr" eaLnBrk="1" hangingPunct="1">
              <a:buFontTx/>
              <a:buNone/>
            </a:pPr>
            <a:r>
              <a:rPr lang="hu-HU" altLang="hu-HU" sz="2800" smtClean="0"/>
              <a:t>Hibafeszültség és érintési feszültség értelmezése</a:t>
            </a:r>
          </a:p>
        </p:txBody>
      </p:sp>
      <p:pic>
        <p:nvPicPr>
          <p:cNvPr id="63491" name="Picture 1028" descr="C:\Documents and Settings\Administrator\Dokumentumok\VERLAG DASHÖFER\20fejezetábra0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649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Diavetítés a képernyőre (4:3 oldalarány)</PresentationFormat>
  <Paragraphs>8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Company>Kogavill Kft.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Kovács Károly</dc:creator>
  <cp:lastModifiedBy>Kovács Károly</cp:lastModifiedBy>
  <cp:revision>2</cp:revision>
  <dcterms:created xsi:type="dcterms:W3CDTF">2017-03-19T14:08:03Z</dcterms:created>
  <dcterms:modified xsi:type="dcterms:W3CDTF">2018-03-07T06:29:14Z</dcterms:modified>
</cp:coreProperties>
</file>